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9FB1E-5FA4-4CD8-9331-757241EADF1A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6E634-6FC0-4344-BC09-7D07845FA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208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286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62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47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59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77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4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08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45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57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22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84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51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2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460F4-6374-4C40-9B05-D35638735B33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44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96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네트워크</a:t>
            </a:r>
            <a:endParaRPr lang="ko-KR" altLang="en-US" sz="96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161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348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클라이언트에서 소켓으로 서버에 접속하는 코드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442650"/>
            <a:ext cx="10515600" cy="4913699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ko-KR" altLang="en-US" dirty="0" smtClean="0"/>
              <a:t>클라이언트 </a:t>
            </a:r>
            <a:r>
              <a:rPr lang="ko-KR" altLang="en-US" dirty="0"/>
              <a:t>소켓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ko-KR" altLang="en-US" dirty="0" smtClean="0"/>
              <a:t>   및 </a:t>
            </a:r>
            <a:r>
              <a:rPr lang="ko-KR" altLang="en-US" dirty="0"/>
              <a:t>서버에 </a:t>
            </a:r>
            <a:r>
              <a:rPr lang="ko-KR" altLang="en-US" dirty="0" smtClean="0"/>
              <a:t>접속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Socket </a:t>
            </a:r>
            <a:r>
              <a:rPr lang="ko-KR" altLang="en-US" dirty="0"/>
              <a:t>객체의 생성되면 곧 바로 </a:t>
            </a:r>
            <a:r>
              <a:rPr lang="en-US" altLang="ko-KR" dirty="0"/>
              <a:t>128.12.1.1</a:t>
            </a:r>
            <a:r>
              <a:rPr lang="ko-KR" altLang="en-US" dirty="0"/>
              <a:t>의 </a:t>
            </a:r>
            <a:r>
              <a:rPr lang="ko-KR" altLang="en-US" dirty="0" smtClean="0"/>
              <a:t>주소의 </a:t>
            </a:r>
            <a:r>
              <a:rPr lang="en-US" altLang="ko-KR" dirty="0" smtClean="0"/>
              <a:t>5550</a:t>
            </a:r>
            <a:r>
              <a:rPr lang="ko-KR" altLang="en-US" dirty="0" smtClean="0"/>
              <a:t>포트에 </a:t>
            </a:r>
            <a:r>
              <a:rPr lang="ko-KR" altLang="en-US" dirty="0"/>
              <a:t>자동 </a:t>
            </a:r>
            <a:r>
              <a:rPr lang="ko-KR" altLang="en-US" dirty="0" smtClean="0"/>
              <a:t>접속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소켓으로부터 데이터를 전송할 입출력 </a:t>
            </a:r>
            <a:r>
              <a:rPr lang="ko-KR" altLang="en-US" dirty="0" err="1"/>
              <a:t>스트림</a:t>
            </a:r>
            <a:r>
              <a:rPr lang="ko-KR" altLang="en-US" dirty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365760" lvl="1" indent="0">
              <a:buNone/>
            </a:pPr>
            <a:endParaRPr lang="en-US" altLang="ko-KR" dirty="0" smtClean="0"/>
          </a:p>
          <a:p>
            <a:pPr marL="365760" lvl="1" indent="0">
              <a:buNone/>
            </a:pPr>
            <a:endParaRPr lang="en-US" altLang="ko-KR" dirty="0" smtClean="0"/>
          </a:p>
          <a:p>
            <a:pPr marL="365760" lvl="1" indent="0">
              <a:buNone/>
            </a:pPr>
            <a:endParaRPr lang="en-US" altLang="ko-KR" dirty="0"/>
          </a:p>
          <a:p>
            <a:pPr lvl="1"/>
            <a:r>
              <a:rPr lang="ko-KR" altLang="en-US" dirty="0" smtClean="0"/>
              <a:t>서버로 </a:t>
            </a:r>
            <a:r>
              <a:rPr lang="ko-KR" altLang="en-US" dirty="0" smtClean="0"/>
              <a:t>데이터 전송</a:t>
            </a:r>
          </a:p>
          <a:p>
            <a:pPr lvl="2"/>
            <a:r>
              <a:rPr lang="en-US" altLang="ko-KR" dirty="0" smtClean="0"/>
              <a:t>flush()</a:t>
            </a:r>
            <a:r>
              <a:rPr lang="ko-KR" altLang="en-US" dirty="0" smtClean="0"/>
              <a:t>를 호출하면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속에</a:t>
            </a:r>
            <a:endParaRPr lang="en-US" altLang="ko-KR" dirty="0" smtClean="0"/>
          </a:p>
          <a:p>
            <a:pPr marL="685800" lvl="2" indent="0">
              <a:buNone/>
            </a:pPr>
            <a:r>
              <a:rPr lang="ko-KR" altLang="en-US" dirty="0" smtClean="0"/>
              <a:t>   데이터를 남기지 않고 모두 전송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서버로부터 데이터 수신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네트워크 접속 </a:t>
            </a:r>
            <a:r>
              <a:rPr lang="ko-KR" altLang="en-US" dirty="0" smtClean="0"/>
              <a:t>종료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75919" y="1410382"/>
            <a:ext cx="46258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Socket </a:t>
            </a:r>
            <a:r>
              <a:rPr lang="en-US" altLang="ko-KR" sz="1400" dirty="0" err="1"/>
              <a:t>clientSocket</a:t>
            </a:r>
            <a:r>
              <a:rPr lang="en-US" altLang="ko-KR" sz="1400" dirty="0"/>
              <a:t> = new Socket("128.12.1.1", 5550);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43671" y="2945392"/>
            <a:ext cx="6858048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BufferedReader</a:t>
            </a:r>
            <a:r>
              <a:rPr lang="en-US" altLang="ko-KR" sz="1400" dirty="0"/>
              <a:t> in = new </a:t>
            </a:r>
            <a:r>
              <a:rPr lang="en-US" altLang="ko-KR" sz="1400" dirty="0" err="1"/>
              <a:t>BufferedReader</a:t>
            </a:r>
            <a:r>
              <a:rPr lang="en-US" altLang="ko-KR" sz="1400" dirty="0"/>
              <a:t>(</a:t>
            </a:r>
          </a:p>
          <a:p>
            <a:r>
              <a:rPr lang="en-US" altLang="ko-KR" sz="1400" dirty="0"/>
              <a:t>		new </a:t>
            </a:r>
            <a:r>
              <a:rPr lang="en-US" altLang="ko-KR" sz="1400" dirty="0" err="1"/>
              <a:t>InputStreamReader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clientSocket.getInputStream</a:t>
            </a:r>
            <a:r>
              <a:rPr lang="en-US" altLang="ko-KR" sz="1400" dirty="0"/>
              <a:t>()));</a:t>
            </a:r>
          </a:p>
          <a:p>
            <a:r>
              <a:rPr lang="en-US" altLang="ko-KR" sz="1400" dirty="0" err="1"/>
              <a:t>BufferedWriter</a:t>
            </a:r>
            <a:r>
              <a:rPr lang="en-US" altLang="ko-KR" sz="1400" dirty="0"/>
              <a:t> out = new </a:t>
            </a:r>
            <a:r>
              <a:rPr lang="en-US" altLang="ko-KR" sz="1400" dirty="0" err="1"/>
              <a:t>BufferedWriter</a:t>
            </a:r>
            <a:r>
              <a:rPr lang="en-US" altLang="ko-KR" sz="1400" dirty="0"/>
              <a:t>(</a:t>
            </a:r>
          </a:p>
          <a:p>
            <a:r>
              <a:rPr lang="en-US" altLang="ko-KR" sz="1400" dirty="0"/>
              <a:t>		new </a:t>
            </a:r>
            <a:r>
              <a:rPr lang="en-US" altLang="ko-KR" sz="1400" dirty="0" err="1"/>
              <a:t>OutputStreamWriter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clientSocket.getOutputStream</a:t>
            </a:r>
            <a:r>
              <a:rPr lang="en-US" altLang="ko-KR" sz="1400" dirty="0"/>
              <a:t>()));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620560" y="5009016"/>
            <a:ext cx="33843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String </a:t>
            </a:r>
            <a:r>
              <a:rPr lang="en-US" altLang="ko-KR" sz="1400" dirty="0"/>
              <a:t>line = </a:t>
            </a:r>
            <a:r>
              <a:rPr lang="en-US" altLang="ko-KR" sz="1400" dirty="0" err="1"/>
              <a:t>in.readline</a:t>
            </a:r>
            <a:r>
              <a:rPr lang="en-US" altLang="ko-KR" sz="1400" dirty="0"/>
              <a:t>(); </a:t>
            </a:r>
            <a:endParaRPr lang="en-US" altLang="ko-KR" sz="1400" dirty="0"/>
          </a:p>
          <a:p>
            <a:r>
              <a:rPr lang="en-US" altLang="ko-KR" sz="1400" dirty="0"/>
              <a:t>//</a:t>
            </a:r>
            <a:r>
              <a:rPr lang="ko-KR" altLang="en-US" sz="1400" dirty="0"/>
              <a:t>서버로부터 한 행의 문자열 수신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20561" y="5777596"/>
            <a:ext cx="338115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clientSocket.close</a:t>
            </a:r>
            <a:r>
              <a:rPr lang="en-US" altLang="ko-KR" sz="1400" dirty="0"/>
              <a:t>();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20560" y="4296541"/>
            <a:ext cx="3381159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out.write</a:t>
            </a:r>
            <a:r>
              <a:rPr lang="en-US" altLang="ko-KR" sz="1400" dirty="0"/>
              <a:t>("hello"+"\n");</a:t>
            </a:r>
          </a:p>
          <a:p>
            <a:r>
              <a:rPr lang="en-US" altLang="ko-KR" sz="1400" dirty="0" err="1"/>
              <a:t>out.flush</a:t>
            </a:r>
            <a:r>
              <a:rPr lang="en-US" altLang="ko-KR" sz="14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172160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 err="1"/>
              <a:t>ServerSocket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서버 소켓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111710" y="1118736"/>
            <a:ext cx="8153400" cy="2791212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ServerSocket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 소켓에 사용되는 클래스</a:t>
            </a:r>
            <a:r>
              <a:rPr lang="en-US" altLang="ko-KR" dirty="0" smtClean="0"/>
              <a:t>, java.net </a:t>
            </a:r>
            <a:r>
              <a:rPr lang="ko-KR" altLang="en-US" dirty="0" smtClean="0"/>
              <a:t>패키지에 포함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3" y="2379324"/>
            <a:ext cx="6579965" cy="74679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870" y="3618854"/>
            <a:ext cx="6552728" cy="277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7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244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서버에 클라이언트가 연결되는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289336"/>
            <a:ext cx="10515600" cy="4351338"/>
          </a:xfrm>
        </p:spPr>
        <p:txBody>
          <a:bodyPr/>
          <a:lstStyle/>
          <a:p>
            <a:pPr lvl="1"/>
            <a:r>
              <a:rPr lang="ko-KR" altLang="en-US" dirty="0" smtClean="0"/>
              <a:t>서버는 서버 소켓으로 들어오는 연결 요청을 기다림</a:t>
            </a:r>
            <a:r>
              <a:rPr lang="en-US" altLang="ko-KR" dirty="0" smtClean="0"/>
              <a:t>(listen)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클라이언트가 서버에게 연결 요청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서버가 연결 요청 수락</a:t>
            </a:r>
            <a:r>
              <a:rPr lang="en-US" altLang="ko-KR" dirty="0" smtClean="0"/>
              <a:t>(accept)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새로운 클라이언트 소켓을 만들어 클라이언트와 통신하게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그리고 다시 다른 클라이언트의 연결을 기다림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999656" y="1772816"/>
            <a:ext cx="1656184" cy="720080"/>
            <a:chOff x="1475656" y="2132856"/>
            <a:chExt cx="1656184" cy="720080"/>
          </a:xfrm>
        </p:grpSpPr>
        <p:sp>
          <p:nvSpPr>
            <p:cNvPr id="4" name="직사각형 3"/>
            <p:cNvSpPr/>
            <p:nvPr/>
          </p:nvSpPr>
          <p:spPr>
            <a:xfrm>
              <a:off x="1475656" y="2204864"/>
              <a:ext cx="936104" cy="5760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</a:rPr>
                <a:t>서버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57926" y="2204864"/>
              <a:ext cx="257369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eaVert" wrap="square" lIns="72000" tIns="36000" rIns="0" bIns="0" rtlCol="0" anchor="ctr">
              <a:spAutoFit/>
            </a:bodyPr>
            <a:lstStyle/>
            <a:p>
              <a:pPr algn="ctr"/>
              <a:r>
                <a:rPr lang="ko-KR" altLang="en-US" sz="1200" dirty="0"/>
                <a:t>포트</a:t>
              </a:r>
              <a:endParaRPr lang="ko-KR" altLang="en-US" sz="1200" dirty="0"/>
            </a:p>
          </p:txBody>
        </p:sp>
        <p:sp>
          <p:nvSpPr>
            <p:cNvPr id="8" name="사다리꼴 7"/>
            <p:cNvSpPr/>
            <p:nvPr/>
          </p:nvSpPr>
          <p:spPr>
            <a:xfrm rot="16200000">
              <a:off x="2591780" y="2312876"/>
              <a:ext cx="720080" cy="360040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listen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999656" y="2996952"/>
            <a:ext cx="1656184" cy="720080"/>
            <a:chOff x="1475656" y="3356992"/>
            <a:chExt cx="1656184" cy="720080"/>
          </a:xfrm>
        </p:grpSpPr>
        <p:sp>
          <p:nvSpPr>
            <p:cNvPr id="9" name="직사각형 8"/>
            <p:cNvSpPr/>
            <p:nvPr/>
          </p:nvSpPr>
          <p:spPr>
            <a:xfrm>
              <a:off x="1475656" y="3429000"/>
              <a:ext cx="936104" cy="5760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</a:rPr>
                <a:t>서버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926" y="3429000"/>
              <a:ext cx="257369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eaVert" wrap="square" lIns="72000" tIns="36000" rIns="0" bIns="0" rtlCol="0" anchor="ctr">
              <a:spAutoFit/>
            </a:bodyPr>
            <a:lstStyle/>
            <a:p>
              <a:pPr algn="ctr"/>
              <a:r>
                <a:rPr lang="ko-KR" altLang="en-US" sz="1200" dirty="0"/>
                <a:t>포트</a:t>
              </a:r>
              <a:endParaRPr lang="ko-KR" altLang="en-US" sz="1200" dirty="0"/>
            </a:p>
          </p:txBody>
        </p:sp>
        <p:sp>
          <p:nvSpPr>
            <p:cNvPr id="11" name="사다리꼴 10"/>
            <p:cNvSpPr/>
            <p:nvPr/>
          </p:nvSpPr>
          <p:spPr>
            <a:xfrm rot="16200000">
              <a:off x="2591780" y="3537012"/>
              <a:ext cx="720080" cy="360040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listen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6322362" y="3068960"/>
            <a:ext cx="1141790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클라이언트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98151" y="3068960"/>
            <a:ext cx="257369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lIns="72000" tIns="36000" rIns="0" bIns="0" rtlCol="0" anchor="ctr">
            <a:spAutoFit/>
          </a:bodyPr>
          <a:lstStyle/>
          <a:p>
            <a:pPr algn="ctr"/>
            <a:r>
              <a:rPr lang="ko-KR" altLang="en-US" sz="1200" dirty="0"/>
              <a:t>포트</a:t>
            </a:r>
            <a:endParaRPr lang="ko-KR" altLang="en-US" sz="1200" dirty="0"/>
          </a:p>
        </p:txBody>
      </p:sp>
      <p:sp>
        <p:nvSpPr>
          <p:cNvPr id="23" name="자유형 22"/>
          <p:cNvSpPr/>
          <p:nvPr/>
        </p:nvSpPr>
        <p:spPr>
          <a:xfrm>
            <a:off x="4655389" y="3119282"/>
            <a:ext cx="1293962" cy="406879"/>
          </a:xfrm>
          <a:custGeom>
            <a:avLst/>
            <a:gdLst>
              <a:gd name="connsiteX0" fmla="*/ 1293962 w 1293962"/>
              <a:gd name="connsiteY0" fmla="*/ 230037 h 406879"/>
              <a:gd name="connsiteX1" fmla="*/ 905773 w 1293962"/>
              <a:gd name="connsiteY1" fmla="*/ 23004 h 406879"/>
              <a:gd name="connsiteX2" fmla="*/ 414068 w 1293962"/>
              <a:gd name="connsiteY2" fmla="*/ 368060 h 406879"/>
              <a:gd name="connsiteX3" fmla="*/ 0 w 1293962"/>
              <a:gd name="connsiteY3" fmla="*/ 255917 h 406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962" h="406879">
                <a:moveTo>
                  <a:pt x="1293962" y="230037"/>
                </a:moveTo>
                <a:cubicBezTo>
                  <a:pt x="1173192" y="115018"/>
                  <a:pt x="1052422" y="0"/>
                  <a:pt x="905773" y="23004"/>
                </a:cubicBezTo>
                <a:cubicBezTo>
                  <a:pt x="759124" y="46008"/>
                  <a:pt x="565030" y="329241"/>
                  <a:pt x="414068" y="368060"/>
                </a:cubicBezTo>
                <a:cubicBezTo>
                  <a:pt x="263106" y="406879"/>
                  <a:pt x="131553" y="331398"/>
                  <a:pt x="0" y="255917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4" name="TextBox 23"/>
          <p:cNvSpPr txBox="1"/>
          <p:nvPr/>
        </p:nvSpPr>
        <p:spPr>
          <a:xfrm>
            <a:off x="5087889" y="342900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/>
              <a:t>연결 요청</a:t>
            </a:r>
            <a:endParaRPr lang="ko-KR" altLang="en-US" sz="1200"/>
          </a:p>
        </p:txBody>
      </p: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2999656" y="5157194"/>
            <a:ext cx="4471274" cy="1368151"/>
            <a:chOff x="1475656" y="4941169"/>
            <a:chExt cx="4471274" cy="1368151"/>
          </a:xfrm>
        </p:grpSpPr>
        <p:grpSp>
          <p:nvGrpSpPr>
            <p:cNvPr id="14" name="그룹 13"/>
            <p:cNvGrpSpPr/>
            <p:nvPr/>
          </p:nvGrpSpPr>
          <p:grpSpPr>
            <a:xfrm>
              <a:off x="1475656" y="4941169"/>
              <a:ext cx="1656184" cy="720080"/>
              <a:chOff x="1475656" y="5301209"/>
              <a:chExt cx="1656184" cy="720080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1475656" y="5373217"/>
                <a:ext cx="936104" cy="57606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>
                    <a:solidFill>
                      <a:schemeClr val="tx1"/>
                    </a:solidFill>
                  </a:rPr>
                  <a:t>서버</a:t>
                </a:r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457926" y="5373217"/>
                <a:ext cx="257369" cy="5760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vert="eaVert" wrap="square" lIns="72000" tIns="36000" rIns="0" bIns="0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포트</a:t>
                </a:r>
                <a:endParaRPr lang="ko-KR" altLang="en-US" sz="1200" dirty="0"/>
              </a:p>
            </p:txBody>
          </p:sp>
          <p:sp>
            <p:nvSpPr>
              <p:cNvPr id="27" name="사다리꼴 26"/>
              <p:cNvSpPr/>
              <p:nvPr/>
            </p:nvSpPr>
            <p:spPr>
              <a:xfrm rot="16200000">
                <a:off x="2591780" y="5481229"/>
                <a:ext cx="720080" cy="360040"/>
              </a:xfrm>
              <a:prstGeom prst="trapezoid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listen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4798362" y="5733256"/>
              <a:ext cx="1141790" cy="5760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클라이언트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474150" y="5733256"/>
              <a:ext cx="257369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eaVert" wrap="square" lIns="72000" tIns="36000" rIns="0" bIns="0" rtlCol="0" anchor="ctr">
              <a:spAutoFit/>
            </a:bodyPr>
            <a:lstStyle/>
            <a:p>
              <a:pPr algn="ctr"/>
              <a:r>
                <a:rPr lang="ko-KR" altLang="en-US" sz="1200" dirty="0"/>
                <a:t>포트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4897" y="5839867"/>
              <a:ext cx="5469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/>
                <a:t>연결 </a:t>
              </a:r>
              <a:endParaRPr lang="ko-KR" altLang="en-US" sz="12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691680" y="5661249"/>
              <a:ext cx="601730" cy="4307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클라이언트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flipV="1">
              <a:off x="2267744" y="5805265"/>
              <a:ext cx="2206406" cy="179452"/>
            </a:xfrm>
            <a:custGeom>
              <a:avLst/>
              <a:gdLst>
                <a:gd name="connsiteX0" fmla="*/ 0 w 2267953"/>
                <a:gd name="connsiteY0" fmla="*/ 445867 h 610908"/>
                <a:gd name="connsiteX1" fmla="*/ 385011 w 2267953"/>
                <a:gd name="connsiteY1" fmla="*/ 698 h 610908"/>
                <a:gd name="connsiteX2" fmla="*/ 619627 w 2267953"/>
                <a:gd name="connsiteY2" fmla="*/ 349614 h 610908"/>
                <a:gd name="connsiteX3" fmla="*/ 1100890 w 2267953"/>
                <a:gd name="connsiteY3" fmla="*/ 602277 h 610908"/>
                <a:gd name="connsiteX4" fmla="*/ 2267953 w 2267953"/>
                <a:gd name="connsiteY4" fmla="*/ 30777 h 61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7953" h="610908">
                  <a:moveTo>
                    <a:pt x="0" y="445867"/>
                  </a:moveTo>
                  <a:cubicBezTo>
                    <a:pt x="140870" y="231303"/>
                    <a:pt x="281740" y="16740"/>
                    <a:pt x="385011" y="698"/>
                  </a:cubicBezTo>
                  <a:cubicBezTo>
                    <a:pt x="488282" y="-15344"/>
                    <a:pt x="500314" y="249351"/>
                    <a:pt x="619627" y="349614"/>
                  </a:cubicBezTo>
                  <a:cubicBezTo>
                    <a:pt x="738940" y="449877"/>
                    <a:pt x="826169" y="655417"/>
                    <a:pt x="1100890" y="602277"/>
                  </a:cubicBezTo>
                  <a:cubicBezTo>
                    <a:pt x="1375611" y="549138"/>
                    <a:pt x="2111543" y="113995"/>
                    <a:pt x="2267953" y="30777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805140" y="4970639"/>
              <a:ext cx="1141790" cy="576064"/>
            </a:xfrm>
            <a:prstGeom prst="rect">
              <a:avLst/>
            </a:prstGeom>
            <a:solidFill>
              <a:srgbClr val="D0EAB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클라이언트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480928" y="4970639"/>
              <a:ext cx="257369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eaVert" wrap="square" lIns="72000" tIns="36000" rIns="0" bIns="0" rtlCol="0" anchor="ctr">
              <a:spAutoFit/>
            </a:bodyPr>
            <a:lstStyle/>
            <a:p>
              <a:pPr algn="ctr"/>
              <a:r>
                <a:rPr lang="ko-KR" altLang="en-US" sz="1200" dirty="0"/>
                <a:t>포트</a:t>
              </a:r>
              <a:endParaRPr lang="ko-KR" altLang="en-US" sz="1200" dirty="0"/>
            </a:p>
          </p:txBody>
        </p:sp>
        <p:sp>
          <p:nvSpPr>
            <p:cNvPr id="35" name="자유형 34"/>
            <p:cNvSpPr/>
            <p:nvPr/>
          </p:nvSpPr>
          <p:spPr>
            <a:xfrm>
              <a:off x="3193708" y="4974377"/>
              <a:ext cx="1293962" cy="406879"/>
            </a:xfrm>
            <a:custGeom>
              <a:avLst/>
              <a:gdLst>
                <a:gd name="connsiteX0" fmla="*/ 1293962 w 1293962"/>
                <a:gd name="connsiteY0" fmla="*/ 230037 h 406879"/>
                <a:gd name="connsiteX1" fmla="*/ 905773 w 1293962"/>
                <a:gd name="connsiteY1" fmla="*/ 23004 h 406879"/>
                <a:gd name="connsiteX2" fmla="*/ 414068 w 1293962"/>
                <a:gd name="connsiteY2" fmla="*/ 368060 h 406879"/>
                <a:gd name="connsiteX3" fmla="*/ 0 w 1293962"/>
                <a:gd name="connsiteY3" fmla="*/ 255917 h 406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3962" h="406879">
                  <a:moveTo>
                    <a:pt x="1293962" y="230037"/>
                  </a:moveTo>
                  <a:cubicBezTo>
                    <a:pt x="1173192" y="115018"/>
                    <a:pt x="1052422" y="0"/>
                    <a:pt x="905773" y="23004"/>
                  </a:cubicBezTo>
                  <a:cubicBezTo>
                    <a:pt x="759124" y="46008"/>
                    <a:pt x="565030" y="329241"/>
                    <a:pt x="414068" y="368060"/>
                  </a:cubicBezTo>
                  <a:cubicBezTo>
                    <a:pt x="263106" y="406879"/>
                    <a:pt x="131553" y="331398"/>
                    <a:pt x="0" y="255917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275856" y="5302369"/>
              <a:ext cx="12715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다른 클라이언트</a:t>
              </a:r>
              <a:endParaRPr lang="en-US" altLang="ko-KR" sz="1050" dirty="0"/>
            </a:p>
            <a:p>
              <a:pPr algn="ctr"/>
              <a:r>
                <a:rPr lang="ko-KR" altLang="en-US" sz="1050" dirty="0" err="1"/>
                <a:t>로부터</a:t>
              </a:r>
              <a:r>
                <a:rPr lang="ko-KR" altLang="en-US" sz="1050" dirty="0"/>
                <a:t> 연결 요청</a:t>
              </a:r>
              <a:endParaRPr lang="ko-KR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89239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004455" y="123441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 smtClean="0"/>
              <a:t>서버 </a:t>
            </a:r>
            <a:r>
              <a:rPr lang="ko-KR" altLang="en-US" dirty="0"/>
              <a:t>소켓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서버는 접속을 기다리는 포트로 </a:t>
            </a:r>
            <a:endParaRPr lang="en-US" altLang="ko-KR" dirty="0" smtClean="0"/>
          </a:p>
          <a:p>
            <a:pPr marL="6858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5550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클라이언트로부터 </a:t>
            </a:r>
            <a:r>
              <a:rPr lang="ko-KR" altLang="en-US" dirty="0"/>
              <a:t>접속 </a:t>
            </a:r>
            <a:r>
              <a:rPr lang="ko-KR" altLang="en-US" dirty="0" smtClean="0"/>
              <a:t>기다림</a:t>
            </a:r>
            <a:endParaRPr lang="en-US" altLang="ko-KR" dirty="0"/>
          </a:p>
          <a:p>
            <a:pPr lvl="2"/>
            <a:r>
              <a:rPr lang="en-US" altLang="ko-KR" dirty="0" smtClean="0"/>
              <a:t>accept</a:t>
            </a:r>
            <a:r>
              <a:rPr lang="en-US" altLang="ko-KR" dirty="0"/>
              <a:t>() </a:t>
            </a:r>
            <a:r>
              <a:rPr lang="ko-KR" altLang="en-US" dirty="0" err="1"/>
              <a:t>메소드는</a:t>
            </a:r>
            <a:r>
              <a:rPr lang="ko-KR" altLang="en-US" dirty="0"/>
              <a:t> 연결 요청이 오면 새로운 </a:t>
            </a:r>
            <a:r>
              <a:rPr lang="en-US" altLang="ko-KR" dirty="0"/>
              <a:t>Socket </a:t>
            </a:r>
            <a:r>
              <a:rPr lang="ko-KR" altLang="en-US" dirty="0" smtClean="0"/>
              <a:t>객체 반환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접속 후 새로 </a:t>
            </a:r>
            <a:r>
              <a:rPr lang="ko-KR" altLang="en-US" dirty="0"/>
              <a:t>만들어진 </a:t>
            </a:r>
            <a:r>
              <a:rPr lang="en-US" altLang="ko-KR" dirty="0"/>
              <a:t>Socket </a:t>
            </a:r>
            <a:r>
              <a:rPr lang="ko-KR" altLang="en-US" dirty="0"/>
              <a:t>객체를 </a:t>
            </a:r>
            <a:r>
              <a:rPr lang="ko-KR" altLang="en-US" dirty="0" smtClean="0"/>
              <a:t>통해 클라이언트와 통신</a:t>
            </a:r>
            <a:endParaRPr lang="en-US" altLang="ko-KR" dirty="0"/>
          </a:p>
          <a:p>
            <a:pPr lvl="1"/>
            <a:r>
              <a:rPr lang="ko-KR" altLang="en-US" dirty="0" smtClean="0"/>
              <a:t>네트워크 </a:t>
            </a:r>
            <a:r>
              <a:rPr lang="ko-KR" altLang="en-US" dirty="0"/>
              <a:t>입출력 </a:t>
            </a:r>
            <a:r>
              <a:rPr lang="ko-KR" altLang="en-US" dirty="0" err="1"/>
              <a:t>스트림</a:t>
            </a:r>
            <a:r>
              <a:rPr lang="ko-KR" altLang="en-US" dirty="0"/>
              <a:t> 생성</a:t>
            </a:r>
          </a:p>
          <a:p>
            <a:pPr lvl="1"/>
            <a:endParaRPr lang="ko-KR" altLang="en-US" dirty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Socket </a:t>
            </a:r>
            <a:r>
              <a:rPr lang="ko-KR" altLang="en-US" dirty="0"/>
              <a:t>객체의 </a:t>
            </a:r>
            <a:r>
              <a:rPr lang="en-US" altLang="ko-KR" dirty="0" err="1"/>
              <a:t>getInputStream</a:t>
            </a:r>
            <a:r>
              <a:rPr lang="en-US" altLang="ko-KR" dirty="0"/>
              <a:t>()</a:t>
            </a:r>
            <a:r>
              <a:rPr lang="ko-KR" altLang="en-US" dirty="0"/>
              <a:t>과 </a:t>
            </a:r>
            <a:r>
              <a:rPr lang="en-US" altLang="ko-KR" dirty="0" err="1"/>
              <a:t>getOutputStream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이용하여 </a:t>
            </a:r>
            <a:r>
              <a:rPr lang="ko-KR" altLang="en-US" dirty="0" smtClean="0"/>
              <a:t>입출력 데이터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생성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28068" y="1234415"/>
            <a:ext cx="465177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ServerSocket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serverSocket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ServerSocket</a:t>
            </a:r>
            <a:r>
              <a:rPr lang="en-US" altLang="ko-KR" sz="1400" dirty="0"/>
              <a:t>(5550);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67474" y="2295942"/>
            <a:ext cx="331236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Socket </a:t>
            </a:r>
            <a:r>
              <a:rPr lang="en-US" altLang="ko-KR" sz="1400" dirty="0" err="1"/>
              <a:t>socket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serverSocket.accept</a:t>
            </a:r>
            <a:r>
              <a:rPr lang="en-US" altLang="ko-KR" sz="1400" dirty="0"/>
              <a:t>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1090" y="3827798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BufferedReader</a:t>
            </a:r>
            <a:r>
              <a:rPr lang="en-US" altLang="ko-KR" sz="1400" dirty="0"/>
              <a:t> in = new </a:t>
            </a:r>
            <a:r>
              <a:rPr lang="en-US" altLang="ko-KR" sz="1400" dirty="0" err="1"/>
              <a:t>BufferedReader</a:t>
            </a:r>
            <a:r>
              <a:rPr lang="en-US" altLang="ko-KR" sz="1400" dirty="0"/>
              <a:t>(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/>
              <a:t>	new </a:t>
            </a:r>
            <a:r>
              <a:rPr lang="en-US" altLang="ko-KR" sz="1400" dirty="0" err="1"/>
              <a:t>InputStreamReader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socket.getInputStream</a:t>
            </a:r>
            <a:r>
              <a:rPr lang="en-US" altLang="ko-KR" sz="1400" dirty="0"/>
              <a:t>()));</a:t>
            </a:r>
          </a:p>
          <a:p>
            <a:r>
              <a:rPr lang="en-US" altLang="ko-KR" sz="1400" dirty="0" err="1"/>
              <a:t>BufferedWriter</a:t>
            </a:r>
            <a:r>
              <a:rPr lang="en-US" altLang="ko-KR" sz="1400" dirty="0"/>
              <a:t> out = new </a:t>
            </a:r>
            <a:r>
              <a:rPr lang="en-US" altLang="ko-KR" sz="1400" dirty="0" err="1"/>
              <a:t>BufferedWriter</a:t>
            </a:r>
            <a:r>
              <a:rPr lang="en-US" altLang="ko-KR" sz="1400" dirty="0"/>
              <a:t>(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/>
              <a:t>	new </a:t>
            </a:r>
            <a:r>
              <a:rPr lang="en-US" altLang="ko-KR" sz="1400" dirty="0" err="1"/>
              <a:t>OutputStreamWriter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socket.getOutputStream</a:t>
            </a:r>
            <a:r>
              <a:rPr lang="en-US" altLang="ko-KR" sz="1400" dirty="0"/>
              <a:t>()));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346662" y="228600"/>
            <a:ext cx="8943386" cy="70007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서버가 클라이언트와 통신하는 과정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762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소켓을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이용한 서버</a:t>
            </a:r>
            <a:r>
              <a:rPr lang="en-US" altLang="ko-KR" sz="4000" dirty="0" smtClean="0"/>
              <a:t>/</a:t>
            </a:r>
            <a:r>
              <a:rPr lang="ko-KR" altLang="en-US" sz="4000" dirty="0" smtClean="0"/>
              <a:t>클라이언트 채팅 예제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102418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간단한 채팅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서버와 클라이언트가 </a:t>
            </a:r>
            <a:r>
              <a:rPr lang="en-US" altLang="ko-KR" dirty="0" smtClean="0"/>
              <a:t>1:1</a:t>
            </a:r>
            <a:r>
              <a:rPr lang="ko-KR" altLang="en-US" dirty="0" smtClean="0"/>
              <a:t>로 채팅</a:t>
            </a:r>
            <a:endParaRPr lang="en-US" altLang="ko-KR" dirty="0" smtClean="0"/>
          </a:p>
          <a:p>
            <a:pPr lvl="1"/>
            <a:r>
              <a:rPr lang="ko-KR" altLang="en-US" dirty="0"/>
              <a:t>클라이언트와 서버가 서로 한번씩 번갈아 가면서 문자열 </a:t>
            </a:r>
            <a:r>
              <a:rPr lang="ko-KR" altLang="en-US" dirty="0" smtClean="0"/>
              <a:t>전송</a:t>
            </a:r>
            <a:endParaRPr lang="en-US" altLang="ko-KR" dirty="0" smtClean="0"/>
          </a:p>
          <a:p>
            <a:pPr lvl="2"/>
            <a:r>
              <a:rPr lang="ko-KR" altLang="en-US" dirty="0"/>
              <a:t>문자열 </a:t>
            </a:r>
            <a:r>
              <a:rPr lang="ko-KR" altLang="en-US" dirty="0" smtClean="0"/>
              <a:t>끝에 </a:t>
            </a:r>
            <a:r>
              <a:rPr lang="en-US" altLang="ko-KR" dirty="0"/>
              <a:t>"\</a:t>
            </a:r>
            <a:r>
              <a:rPr lang="en-US" altLang="ko-KR" dirty="0"/>
              <a:t>n"</a:t>
            </a:r>
            <a:r>
              <a:rPr lang="ko-KR" altLang="en-US" dirty="0"/>
              <a:t>을 덧붙여 보내고 </a:t>
            </a:r>
            <a:r>
              <a:rPr lang="ko-KR" altLang="en-US" dirty="0" smtClean="0"/>
              <a:t>라인 </a:t>
            </a:r>
            <a:r>
              <a:rPr lang="ko-KR" altLang="en-US" dirty="0"/>
              <a:t>단위로 수신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클라이언트가 </a:t>
            </a:r>
            <a:r>
              <a:rPr lang="en-US" altLang="ko-KR" dirty="0" smtClean="0"/>
              <a:t>bye</a:t>
            </a:r>
            <a:r>
              <a:rPr lang="ko-KR" altLang="en-US" dirty="0" smtClean="0"/>
              <a:t>를 보내면 프로그램 종료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3181679"/>
            <a:ext cx="7207846" cy="304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68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703512" y="260648"/>
            <a:ext cx="2073052" cy="679450"/>
          </a:xfrm>
        </p:spPr>
        <p:txBody>
          <a:bodyPr>
            <a:normAutofit fontScale="90000"/>
          </a:bodyPr>
          <a:lstStyle/>
          <a:p>
            <a:r>
              <a:rPr lang="ko-KR" altLang="en-US" sz="2400" dirty="0"/>
              <a:t>서버 </a:t>
            </a:r>
            <a:r>
              <a:rPr lang="ko-KR" altLang="en-US" sz="2400" dirty="0"/>
              <a:t>프로그램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ServerEx.java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3807786" y="188641"/>
            <a:ext cx="6390456" cy="6555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>
                <a:latin typeface="+mn-ea"/>
              </a:rPr>
              <a:t>import java.io.*;</a:t>
            </a:r>
          </a:p>
          <a:p>
            <a:pPr defTabSz="180000"/>
            <a:r>
              <a:rPr lang="en-US" altLang="ko-KR" sz="1050" dirty="0">
                <a:latin typeface="+mn-ea"/>
              </a:rPr>
              <a:t>import java.net.*;</a:t>
            </a:r>
          </a:p>
          <a:p>
            <a:pPr defTabSz="180000"/>
            <a:r>
              <a:rPr lang="en-US" altLang="ko-KR" sz="1050" dirty="0">
                <a:latin typeface="+mn-ea"/>
              </a:rPr>
              <a:t>import </a:t>
            </a:r>
            <a:r>
              <a:rPr lang="en-US" altLang="ko-KR" sz="1050" dirty="0" err="1">
                <a:latin typeface="+mn-ea"/>
              </a:rPr>
              <a:t>java.util</a:t>
            </a:r>
            <a:r>
              <a:rPr lang="en-US" altLang="ko-KR" sz="1050" dirty="0">
                <a:latin typeface="+mn-ea"/>
              </a:rPr>
              <a:t>.*;</a:t>
            </a:r>
          </a:p>
          <a:p>
            <a:pPr defTabSz="180000"/>
            <a:endParaRPr lang="en-US" altLang="ko-KR" sz="1050" dirty="0">
              <a:latin typeface="+mn-ea"/>
            </a:endParaRPr>
          </a:p>
          <a:p>
            <a:pPr defTabSz="180000"/>
            <a:r>
              <a:rPr lang="en-US" altLang="ko-KR" sz="1050" b="1" dirty="0">
                <a:latin typeface="+mn-ea"/>
              </a:rPr>
              <a:t>public class </a:t>
            </a:r>
            <a:r>
              <a:rPr lang="en-US" altLang="ko-KR" sz="1050" b="1" dirty="0" err="1">
                <a:latin typeface="+mn-ea"/>
              </a:rPr>
              <a:t>ServerEx</a:t>
            </a:r>
            <a:r>
              <a:rPr lang="en-US" altLang="ko-KR" sz="1050" b="1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{</a:t>
            </a:r>
          </a:p>
          <a:p>
            <a:pPr defTabSz="180000"/>
            <a:r>
              <a:rPr lang="en-US" altLang="ko-KR" sz="1050" dirty="0">
                <a:latin typeface="+mn-ea"/>
              </a:rPr>
              <a:t>	public </a:t>
            </a:r>
            <a:r>
              <a:rPr lang="en-US" altLang="ko-KR" sz="1050" dirty="0">
                <a:latin typeface="+mn-ea"/>
              </a:rPr>
              <a:t>static void main(String[] </a:t>
            </a:r>
            <a:r>
              <a:rPr lang="en-US" altLang="ko-KR" sz="1050" dirty="0" err="1">
                <a:latin typeface="+mn-ea"/>
              </a:rPr>
              <a:t>args</a:t>
            </a:r>
            <a:r>
              <a:rPr lang="en-US" altLang="ko-KR" sz="1050" dirty="0">
                <a:latin typeface="+mn-ea"/>
              </a:rPr>
              <a:t>) {</a:t>
            </a:r>
          </a:p>
          <a:p>
            <a:pPr defTabSz="180000"/>
            <a:r>
              <a:rPr lang="en-US" altLang="ko-KR" sz="1050" dirty="0">
                <a:latin typeface="+mn-ea"/>
              </a:rPr>
              <a:t>		</a:t>
            </a:r>
            <a:r>
              <a:rPr lang="en-US" altLang="ko-KR" sz="1050" dirty="0" err="1">
                <a:latin typeface="+mn-ea"/>
              </a:rPr>
              <a:t>BufferedReader</a:t>
            </a:r>
            <a:r>
              <a:rPr lang="en-US" altLang="ko-KR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in = null;</a:t>
            </a:r>
          </a:p>
          <a:p>
            <a:pPr defTabSz="180000"/>
            <a:r>
              <a:rPr lang="en-US" altLang="ko-KR" sz="1050" dirty="0">
                <a:latin typeface="+mn-ea"/>
              </a:rPr>
              <a:t>		</a:t>
            </a:r>
            <a:r>
              <a:rPr lang="en-US" altLang="ko-KR" sz="1050" dirty="0" err="1">
                <a:latin typeface="+mn-ea"/>
              </a:rPr>
              <a:t>BufferedWriter</a:t>
            </a:r>
            <a:r>
              <a:rPr lang="en-US" altLang="ko-KR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out = null;</a:t>
            </a:r>
          </a:p>
          <a:p>
            <a:pPr defTabSz="180000"/>
            <a:r>
              <a:rPr lang="en-US" altLang="ko-KR" sz="1050" dirty="0">
                <a:latin typeface="+mn-ea"/>
              </a:rPr>
              <a:t>		</a:t>
            </a:r>
            <a:r>
              <a:rPr lang="en-US" altLang="ko-KR" sz="1050" dirty="0" err="1">
                <a:latin typeface="+mn-ea"/>
              </a:rPr>
              <a:t>ServerSocket</a:t>
            </a:r>
            <a:r>
              <a:rPr lang="en-US" altLang="ko-KR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listener = null;</a:t>
            </a:r>
          </a:p>
          <a:p>
            <a:pPr defTabSz="180000"/>
            <a:r>
              <a:rPr lang="en-US" altLang="ko-KR" sz="1050" dirty="0">
                <a:latin typeface="+mn-ea"/>
              </a:rPr>
              <a:t>		Socket </a:t>
            </a:r>
            <a:r>
              <a:rPr lang="en-US" altLang="ko-KR" sz="1050" dirty="0" err="1">
                <a:latin typeface="+mn-ea"/>
              </a:rPr>
              <a:t>socket</a:t>
            </a:r>
            <a:r>
              <a:rPr lang="en-US" altLang="ko-KR" sz="1050" dirty="0">
                <a:latin typeface="+mn-ea"/>
              </a:rPr>
              <a:t> = null;</a:t>
            </a:r>
          </a:p>
          <a:p>
            <a:pPr defTabSz="180000"/>
            <a:r>
              <a:rPr lang="en-US" altLang="ko-KR" sz="1050" dirty="0">
                <a:latin typeface="+mn-ea"/>
              </a:rPr>
              <a:t>		Scanner </a:t>
            </a:r>
            <a:r>
              <a:rPr lang="en-US" altLang="ko-KR" sz="1050" dirty="0" err="1">
                <a:latin typeface="+mn-ea"/>
              </a:rPr>
              <a:t>scanner</a:t>
            </a:r>
            <a:r>
              <a:rPr lang="en-US" altLang="ko-KR" sz="1050" dirty="0">
                <a:latin typeface="+mn-ea"/>
              </a:rPr>
              <a:t> = new Scanner(System.in); // </a:t>
            </a:r>
            <a:r>
              <a:rPr lang="ko-KR" altLang="en-US" sz="1050" dirty="0">
                <a:latin typeface="+mn-ea"/>
              </a:rPr>
              <a:t>키보드에서 읽을 </a:t>
            </a:r>
            <a:r>
              <a:rPr lang="en-US" altLang="ko-KR" sz="1050" dirty="0">
                <a:latin typeface="+mn-ea"/>
              </a:rPr>
              <a:t>scanner </a:t>
            </a:r>
            <a:r>
              <a:rPr lang="ko-KR" altLang="en-US" sz="1050" dirty="0">
                <a:latin typeface="+mn-ea"/>
              </a:rPr>
              <a:t>객체 생성</a:t>
            </a:r>
          </a:p>
          <a:p>
            <a:pPr defTabSz="180000"/>
            <a:r>
              <a:rPr lang="en-US" altLang="ko-KR" sz="1050" dirty="0">
                <a:latin typeface="+mn-ea"/>
              </a:rPr>
              <a:t>		try </a:t>
            </a:r>
            <a:r>
              <a:rPr lang="en-US" altLang="ko-KR" sz="1050" dirty="0">
                <a:latin typeface="+mn-ea"/>
              </a:rPr>
              <a:t>{</a:t>
            </a:r>
          </a:p>
          <a:p>
            <a:pPr defTabSz="180000"/>
            <a:r>
              <a:rPr lang="en-US" altLang="ko-KR" sz="1050" dirty="0">
                <a:latin typeface="+mn-ea"/>
              </a:rPr>
              <a:t>			</a:t>
            </a:r>
            <a:r>
              <a:rPr lang="en-US" altLang="ko-KR" sz="1050" b="1" dirty="0">
                <a:latin typeface="+mn-ea"/>
              </a:rPr>
              <a:t>listener </a:t>
            </a:r>
            <a:r>
              <a:rPr lang="en-US" altLang="ko-KR" sz="1050" b="1" dirty="0">
                <a:latin typeface="+mn-ea"/>
              </a:rPr>
              <a:t>= new </a:t>
            </a:r>
            <a:r>
              <a:rPr lang="en-US" altLang="ko-KR" sz="1050" b="1" dirty="0" err="1">
                <a:latin typeface="+mn-ea"/>
              </a:rPr>
              <a:t>ServerSocket</a:t>
            </a:r>
            <a:r>
              <a:rPr lang="en-US" altLang="ko-KR" sz="1050" b="1" dirty="0">
                <a:latin typeface="+mn-ea"/>
              </a:rPr>
              <a:t>(9999); </a:t>
            </a:r>
            <a:r>
              <a:rPr lang="en-US" altLang="ko-KR" sz="1050" dirty="0">
                <a:latin typeface="+mn-ea"/>
              </a:rPr>
              <a:t>// </a:t>
            </a:r>
            <a:r>
              <a:rPr lang="ko-KR" altLang="en-US" sz="1050" dirty="0">
                <a:latin typeface="+mn-ea"/>
              </a:rPr>
              <a:t>서버 소켓 생성</a:t>
            </a:r>
          </a:p>
          <a:p>
            <a:pPr defTabSz="180000"/>
            <a:r>
              <a:rPr lang="en-US" altLang="ko-KR" sz="1050" dirty="0">
                <a:latin typeface="+mn-ea"/>
              </a:rPr>
              <a:t>			</a:t>
            </a:r>
            <a:r>
              <a:rPr lang="en-US" altLang="ko-KR" sz="1050" dirty="0" err="1">
                <a:latin typeface="+mn-ea"/>
              </a:rPr>
              <a:t>System.out.println</a:t>
            </a:r>
            <a:r>
              <a:rPr lang="en-US" altLang="ko-KR" sz="1050" dirty="0">
                <a:latin typeface="+mn-ea"/>
              </a:rPr>
              <a:t>("</a:t>
            </a:r>
            <a:r>
              <a:rPr lang="ko-KR" altLang="en-US" sz="1050" dirty="0">
                <a:latin typeface="+mn-ea"/>
              </a:rPr>
              <a:t>연결을 기다리고 있습니다</a:t>
            </a:r>
            <a:r>
              <a:rPr lang="en-US" altLang="ko-KR" sz="1050" dirty="0">
                <a:latin typeface="+mn-ea"/>
              </a:rPr>
              <a:t>.....");</a:t>
            </a:r>
          </a:p>
          <a:p>
            <a:pPr defTabSz="180000"/>
            <a:r>
              <a:rPr lang="en-US" altLang="ko-KR" sz="1050" dirty="0">
                <a:latin typeface="+mn-ea"/>
              </a:rPr>
              <a:t>			</a:t>
            </a:r>
            <a:r>
              <a:rPr lang="en-US" altLang="ko-KR" sz="1050" b="1" dirty="0">
                <a:latin typeface="+mn-ea"/>
              </a:rPr>
              <a:t>socket </a:t>
            </a:r>
            <a:r>
              <a:rPr lang="en-US" altLang="ko-KR" sz="1050" b="1" dirty="0">
                <a:latin typeface="+mn-ea"/>
              </a:rPr>
              <a:t>= </a:t>
            </a:r>
            <a:r>
              <a:rPr lang="en-US" altLang="ko-KR" sz="1050" b="1" dirty="0" err="1">
                <a:latin typeface="+mn-ea"/>
              </a:rPr>
              <a:t>listener.accept</a:t>
            </a:r>
            <a:r>
              <a:rPr lang="en-US" altLang="ko-KR" sz="1050" b="1" dirty="0">
                <a:latin typeface="+mn-ea"/>
              </a:rPr>
              <a:t>(); </a:t>
            </a:r>
            <a:r>
              <a:rPr lang="en-US" altLang="ko-KR" sz="1050" dirty="0">
                <a:latin typeface="+mn-ea"/>
              </a:rPr>
              <a:t>// </a:t>
            </a:r>
            <a:r>
              <a:rPr lang="ko-KR" altLang="en-US" sz="1050" dirty="0">
                <a:latin typeface="+mn-ea"/>
              </a:rPr>
              <a:t>클라이언트로부터 연결 요청 대기</a:t>
            </a:r>
          </a:p>
          <a:p>
            <a:pPr defTabSz="180000"/>
            <a:r>
              <a:rPr lang="en-US" altLang="ko-KR" sz="1050" dirty="0">
                <a:latin typeface="+mn-ea"/>
              </a:rPr>
              <a:t>			</a:t>
            </a:r>
            <a:r>
              <a:rPr lang="en-US" altLang="ko-KR" sz="1050" dirty="0" err="1">
                <a:latin typeface="+mn-ea"/>
              </a:rPr>
              <a:t>System.out.println</a:t>
            </a:r>
            <a:r>
              <a:rPr lang="en-US" altLang="ko-KR" sz="1050" dirty="0">
                <a:latin typeface="+mn-ea"/>
              </a:rPr>
              <a:t>("</a:t>
            </a:r>
            <a:r>
              <a:rPr lang="ko-KR" altLang="en-US" sz="1050" dirty="0">
                <a:latin typeface="+mn-ea"/>
              </a:rPr>
              <a:t>연결되었습니다</a:t>
            </a:r>
            <a:r>
              <a:rPr lang="en-US" altLang="ko-KR" sz="1050" dirty="0">
                <a:latin typeface="+mn-ea"/>
              </a:rPr>
              <a:t>.");</a:t>
            </a:r>
          </a:p>
          <a:p>
            <a:pPr defTabSz="180000"/>
            <a:r>
              <a:rPr lang="en-US" altLang="ko-KR" sz="1050" dirty="0">
                <a:latin typeface="+mn-ea"/>
              </a:rPr>
              <a:t>			</a:t>
            </a:r>
            <a:r>
              <a:rPr lang="en-US" altLang="ko-KR" sz="1050" b="1" dirty="0">
                <a:latin typeface="+mn-ea"/>
              </a:rPr>
              <a:t>in </a:t>
            </a:r>
            <a:r>
              <a:rPr lang="en-US" altLang="ko-KR" sz="1050" b="1" dirty="0">
                <a:latin typeface="+mn-ea"/>
              </a:rPr>
              <a:t>= new </a:t>
            </a:r>
            <a:r>
              <a:rPr lang="en-US" altLang="ko-KR" sz="1050" b="1" dirty="0" err="1">
                <a:latin typeface="+mn-ea"/>
              </a:rPr>
              <a:t>BufferedReader</a:t>
            </a:r>
            <a:r>
              <a:rPr lang="en-US" altLang="ko-KR" sz="1050" b="1" dirty="0">
                <a:latin typeface="+mn-ea"/>
              </a:rPr>
              <a:t>(new </a:t>
            </a:r>
            <a:r>
              <a:rPr lang="en-US" altLang="ko-KR" sz="1050" b="1" dirty="0" err="1">
                <a:latin typeface="+mn-ea"/>
              </a:rPr>
              <a:t>InputStreamReader</a:t>
            </a:r>
            <a:r>
              <a:rPr lang="en-US" altLang="ko-KR" sz="1050" b="1" dirty="0">
                <a:latin typeface="+mn-ea"/>
              </a:rPr>
              <a:t>(</a:t>
            </a:r>
            <a:r>
              <a:rPr lang="en-US" altLang="ko-KR" sz="1050" b="1" dirty="0" err="1">
                <a:latin typeface="+mn-ea"/>
              </a:rPr>
              <a:t>socket.getInputStream</a:t>
            </a:r>
            <a:r>
              <a:rPr lang="en-US" altLang="ko-KR" sz="1050" b="1" dirty="0">
                <a:latin typeface="+mn-ea"/>
              </a:rPr>
              <a:t>()));</a:t>
            </a:r>
          </a:p>
          <a:p>
            <a:pPr defTabSz="180000"/>
            <a:r>
              <a:rPr lang="en-US" altLang="ko-KR" sz="1050" b="1" dirty="0">
                <a:latin typeface="+mn-ea"/>
              </a:rPr>
              <a:t>			out </a:t>
            </a:r>
            <a:r>
              <a:rPr lang="en-US" altLang="ko-KR" sz="1050" b="1" dirty="0">
                <a:latin typeface="+mn-ea"/>
              </a:rPr>
              <a:t>= new </a:t>
            </a:r>
            <a:r>
              <a:rPr lang="en-US" altLang="ko-KR" sz="1050" b="1" dirty="0" err="1">
                <a:latin typeface="+mn-ea"/>
              </a:rPr>
              <a:t>BufferedWriter</a:t>
            </a:r>
            <a:r>
              <a:rPr lang="en-US" altLang="ko-KR" sz="1050" b="1" dirty="0">
                <a:latin typeface="+mn-ea"/>
              </a:rPr>
              <a:t>(new </a:t>
            </a:r>
            <a:r>
              <a:rPr lang="en-US" altLang="ko-KR" sz="1050" b="1" dirty="0" err="1">
                <a:latin typeface="+mn-ea"/>
              </a:rPr>
              <a:t>OutputStreamWriter</a:t>
            </a:r>
            <a:r>
              <a:rPr lang="en-US" altLang="ko-KR" sz="1050" b="1" dirty="0">
                <a:latin typeface="+mn-ea"/>
              </a:rPr>
              <a:t>(</a:t>
            </a:r>
            <a:r>
              <a:rPr lang="en-US" altLang="ko-KR" sz="1050" b="1" dirty="0" err="1">
                <a:latin typeface="+mn-ea"/>
              </a:rPr>
              <a:t>socket.getOutputStream</a:t>
            </a:r>
            <a:r>
              <a:rPr lang="en-US" altLang="ko-KR" sz="1050" b="1" dirty="0">
                <a:latin typeface="+mn-ea"/>
              </a:rPr>
              <a:t>()));</a:t>
            </a:r>
          </a:p>
          <a:p>
            <a:pPr defTabSz="180000"/>
            <a:r>
              <a:rPr lang="en-US" altLang="ko-KR" sz="1050" dirty="0">
                <a:latin typeface="+mn-ea"/>
              </a:rPr>
              <a:t>			</a:t>
            </a:r>
            <a:r>
              <a:rPr lang="en-US" altLang="ko-KR" sz="1050" b="1" dirty="0">
                <a:latin typeface="+mn-ea"/>
              </a:rPr>
              <a:t>while </a:t>
            </a:r>
            <a:r>
              <a:rPr lang="en-US" altLang="ko-KR" sz="1050" b="1" dirty="0">
                <a:latin typeface="+mn-ea"/>
              </a:rPr>
              <a:t>(true) </a:t>
            </a:r>
            <a:r>
              <a:rPr lang="en-US" altLang="ko-KR" sz="1050" dirty="0">
                <a:latin typeface="+mn-ea"/>
              </a:rPr>
              <a:t>{</a:t>
            </a:r>
          </a:p>
          <a:p>
            <a:pPr defTabSz="180000"/>
            <a:r>
              <a:rPr lang="en-US" altLang="ko-KR" sz="1050" dirty="0">
                <a:latin typeface="+mn-ea"/>
              </a:rPr>
              <a:t>				String </a:t>
            </a:r>
            <a:r>
              <a:rPr lang="en-US" altLang="ko-KR" sz="1050" dirty="0" err="1">
                <a:latin typeface="+mn-ea"/>
              </a:rPr>
              <a:t>inputMessage</a:t>
            </a:r>
            <a:r>
              <a:rPr lang="en-US" altLang="ko-KR" sz="1050" dirty="0">
                <a:latin typeface="+mn-ea"/>
              </a:rPr>
              <a:t> = </a:t>
            </a:r>
            <a:r>
              <a:rPr lang="en-US" altLang="ko-KR" sz="1050" b="1" dirty="0" err="1">
                <a:latin typeface="+mn-ea"/>
              </a:rPr>
              <a:t>in.readLine</a:t>
            </a:r>
            <a:r>
              <a:rPr lang="en-US" altLang="ko-KR" sz="1050" b="1" dirty="0">
                <a:latin typeface="+mn-ea"/>
              </a:rPr>
              <a:t>(); </a:t>
            </a:r>
            <a:r>
              <a:rPr lang="en-US" altLang="ko-KR" sz="1050" dirty="0">
                <a:latin typeface="+mn-ea"/>
              </a:rPr>
              <a:t>// </a:t>
            </a:r>
            <a:r>
              <a:rPr lang="ko-KR" altLang="en-US" sz="1050" dirty="0">
                <a:latin typeface="+mn-ea"/>
              </a:rPr>
              <a:t>클라이언트로부터 한 행 읽기</a:t>
            </a:r>
          </a:p>
          <a:p>
            <a:pPr defTabSz="180000"/>
            <a:r>
              <a:rPr lang="en-US" altLang="ko-KR" sz="1050" dirty="0">
                <a:latin typeface="+mn-ea"/>
              </a:rPr>
              <a:t>				if </a:t>
            </a:r>
            <a:r>
              <a:rPr lang="en-US" altLang="ko-KR" sz="1050" dirty="0">
                <a:latin typeface="+mn-ea"/>
              </a:rPr>
              <a:t>(</a:t>
            </a:r>
            <a:r>
              <a:rPr lang="en-US" altLang="ko-KR" sz="1050" dirty="0" err="1">
                <a:latin typeface="+mn-ea"/>
              </a:rPr>
              <a:t>inputMessage.equalsIgnoreCase</a:t>
            </a:r>
            <a:r>
              <a:rPr lang="en-US" altLang="ko-KR" sz="1050" dirty="0">
                <a:latin typeface="+mn-ea"/>
              </a:rPr>
              <a:t>("bye")) {</a:t>
            </a:r>
          </a:p>
          <a:p>
            <a:pPr defTabSz="180000"/>
            <a:r>
              <a:rPr lang="en-US" altLang="ko-KR" sz="1050" dirty="0">
                <a:latin typeface="+mn-ea"/>
              </a:rPr>
              <a:t>					</a:t>
            </a:r>
            <a:r>
              <a:rPr lang="en-US" altLang="ko-KR" sz="1050" dirty="0" err="1">
                <a:latin typeface="+mn-ea"/>
              </a:rPr>
              <a:t>System.out.println</a:t>
            </a:r>
            <a:r>
              <a:rPr lang="en-US" altLang="ko-KR" sz="1050" dirty="0">
                <a:latin typeface="+mn-ea"/>
              </a:rPr>
              <a:t>("</a:t>
            </a:r>
            <a:r>
              <a:rPr lang="ko-KR" altLang="en-US" sz="1050" dirty="0">
                <a:latin typeface="+mn-ea"/>
              </a:rPr>
              <a:t>클라이언트에서 </a:t>
            </a:r>
            <a:r>
              <a:rPr lang="en-US" altLang="ko-KR" sz="1050" dirty="0">
                <a:latin typeface="+mn-ea"/>
              </a:rPr>
              <a:t>bye</a:t>
            </a:r>
            <a:r>
              <a:rPr lang="ko-KR" altLang="en-US" sz="1050" dirty="0">
                <a:latin typeface="+mn-ea"/>
              </a:rPr>
              <a:t>로 연결을 종료하였음</a:t>
            </a:r>
            <a:r>
              <a:rPr lang="en-US" altLang="ko-KR" sz="1050" dirty="0">
                <a:latin typeface="+mn-ea"/>
              </a:rPr>
              <a:t>");</a:t>
            </a:r>
          </a:p>
          <a:p>
            <a:pPr defTabSz="180000"/>
            <a:r>
              <a:rPr lang="en-US" altLang="ko-KR" sz="1050" dirty="0">
                <a:latin typeface="+mn-ea"/>
              </a:rPr>
              <a:t>					break</a:t>
            </a:r>
            <a:r>
              <a:rPr lang="en-US" altLang="ko-KR" sz="1050" dirty="0">
                <a:latin typeface="+mn-ea"/>
              </a:rPr>
              <a:t>; // "bye"</a:t>
            </a:r>
            <a:r>
              <a:rPr lang="ko-KR" altLang="en-US" sz="1050" dirty="0">
                <a:latin typeface="+mn-ea"/>
              </a:rPr>
              <a:t>를 받으면 연결 종료</a:t>
            </a:r>
          </a:p>
          <a:p>
            <a:pPr defTabSz="180000"/>
            <a:r>
              <a:rPr lang="en-US" altLang="ko-KR" sz="1050" dirty="0">
                <a:latin typeface="+mn-ea"/>
              </a:rPr>
              <a:t>				}</a:t>
            </a:r>
            <a:endParaRPr lang="en-US" altLang="ko-KR" sz="1050" dirty="0">
              <a:latin typeface="+mn-ea"/>
            </a:endParaRPr>
          </a:p>
          <a:p>
            <a:pPr defTabSz="180000"/>
            <a:r>
              <a:rPr lang="en-US" altLang="ko-KR" sz="1050" dirty="0">
                <a:latin typeface="+mn-ea"/>
              </a:rPr>
              <a:t>				</a:t>
            </a:r>
            <a:r>
              <a:rPr lang="en-US" altLang="ko-KR" sz="1050" b="1" dirty="0" err="1">
                <a:latin typeface="+mn-ea"/>
              </a:rPr>
              <a:t>System.out.println</a:t>
            </a:r>
            <a:r>
              <a:rPr lang="en-US" altLang="ko-KR" sz="1050" b="1" dirty="0">
                <a:latin typeface="+mn-ea"/>
              </a:rPr>
              <a:t>("</a:t>
            </a:r>
            <a:r>
              <a:rPr lang="ko-KR" altLang="en-US" sz="1050" b="1" dirty="0">
                <a:latin typeface="+mn-ea"/>
              </a:rPr>
              <a:t>클라이언트</a:t>
            </a:r>
            <a:r>
              <a:rPr lang="en-US" altLang="ko-KR" sz="1050" b="1" dirty="0">
                <a:latin typeface="+mn-ea"/>
              </a:rPr>
              <a:t>: " + </a:t>
            </a:r>
            <a:r>
              <a:rPr lang="en-US" altLang="ko-KR" sz="1050" b="1" dirty="0" err="1">
                <a:latin typeface="+mn-ea"/>
              </a:rPr>
              <a:t>inputMessage</a:t>
            </a:r>
            <a:r>
              <a:rPr lang="en-US" altLang="ko-KR" sz="1050" b="1" dirty="0">
                <a:latin typeface="+mn-ea"/>
              </a:rPr>
              <a:t>);</a:t>
            </a:r>
          </a:p>
          <a:p>
            <a:pPr defTabSz="180000"/>
            <a:r>
              <a:rPr lang="en-US" altLang="ko-KR" sz="1050" dirty="0">
                <a:latin typeface="+mn-ea"/>
              </a:rPr>
              <a:t>				</a:t>
            </a:r>
            <a:r>
              <a:rPr lang="en-US" altLang="ko-KR" sz="1050" dirty="0" err="1">
                <a:latin typeface="+mn-ea"/>
              </a:rPr>
              <a:t>System.out.print</a:t>
            </a:r>
            <a:r>
              <a:rPr lang="en-US" altLang="ko-KR" sz="1050" dirty="0">
                <a:latin typeface="+mn-ea"/>
              </a:rPr>
              <a:t>("</a:t>
            </a:r>
            <a:r>
              <a:rPr lang="ko-KR" altLang="en-US" sz="1050" dirty="0">
                <a:latin typeface="+mn-ea"/>
              </a:rPr>
              <a:t>보내기</a:t>
            </a:r>
            <a:r>
              <a:rPr lang="en-US" altLang="ko-KR" sz="1050" dirty="0">
                <a:latin typeface="+mn-ea"/>
              </a:rPr>
              <a:t>&gt;&gt;"); // </a:t>
            </a:r>
            <a:r>
              <a:rPr lang="ko-KR" altLang="en-US" sz="1050" dirty="0">
                <a:latin typeface="+mn-ea"/>
              </a:rPr>
              <a:t>프롬프트</a:t>
            </a:r>
          </a:p>
          <a:p>
            <a:pPr defTabSz="180000"/>
            <a:r>
              <a:rPr lang="en-US" altLang="ko-KR" sz="1050" dirty="0">
                <a:latin typeface="+mn-ea"/>
              </a:rPr>
              <a:t>				String </a:t>
            </a:r>
            <a:r>
              <a:rPr lang="en-US" altLang="ko-KR" sz="1050" dirty="0" err="1">
                <a:latin typeface="+mn-ea"/>
              </a:rPr>
              <a:t>outputMessage</a:t>
            </a:r>
            <a:r>
              <a:rPr lang="en-US" altLang="ko-KR" sz="1050" dirty="0">
                <a:latin typeface="+mn-ea"/>
              </a:rPr>
              <a:t> = </a:t>
            </a:r>
            <a:r>
              <a:rPr lang="en-US" altLang="ko-KR" sz="1050" b="1" dirty="0" err="1">
                <a:latin typeface="+mn-ea"/>
              </a:rPr>
              <a:t>scanner.nextLine</a:t>
            </a:r>
            <a:r>
              <a:rPr lang="en-US" altLang="ko-KR" sz="1050" b="1" dirty="0">
                <a:latin typeface="+mn-ea"/>
              </a:rPr>
              <a:t>(); </a:t>
            </a:r>
            <a:r>
              <a:rPr lang="en-US" altLang="ko-KR" sz="1050" dirty="0">
                <a:latin typeface="+mn-ea"/>
              </a:rPr>
              <a:t>// </a:t>
            </a:r>
            <a:r>
              <a:rPr lang="ko-KR" altLang="en-US" sz="1050" dirty="0">
                <a:latin typeface="+mn-ea"/>
              </a:rPr>
              <a:t>키보드에서 한 행 읽기</a:t>
            </a:r>
          </a:p>
          <a:p>
            <a:pPr defTabSz="180000"/>
            <a:r>
              <a:rPr lang="en-US" altLang="ko-KR" sz="1050" dirty="0">
                <a:latin typeface="+mn-ea"/>
              </a:rPr>
              <a:t>				</a:t>
            </a:r>
            <a:r>
              <a:rPr lang="en-US" altLang="ko-KR" sz="1050" b="1" dirty="0" err="1">
                <a:latin typeface="+mn-ea"/>
              </a:rPr>
              <a:t>out.write</a:t>
            </a:r>
            <a:r>
              <a:rPr lang="en-US" altLang="ko-KR" sz="1050" b="1" dirty="0">
                <a:latin typeface="+mn-ea"/>
              </a:rPr>
              <a:t>(</a:t>
            </a:r>
            <a:r>
              <a:rPr lang="en-US" altLang="ko-KR" sz="1050" b="1" dirty="0" err="1">
                <a:latin typeface="+mn-ea"/>
              </a:rPr>
              <a:t>outputMessage</a:t>
            </a:r>
            <a:r>
              <a:rPr lang="en-US" altLang="ko-KR" sz="1050" b="1" dirty="0">
                <a:latin typeface="+mn-ea"/>
              </a:rPr>
              <a:t> </a:t>
            </a:r>
            <a:r>
              <a:rPr lang="en-US" altLang="ko-KR" sz="1050" b="1" dirty="0">
                <a:latin typeface="+mn-ea"/>
              </a:rPr>
              <a:t>+ "\n"); </a:t>
            </a:r>
            <a:r>
              <a:rPr lang="en-US" altLang="ko-KR" sz="1050" dirty="0">
                <a:latin typeface="+mn-ea"/>
              </a:rPr>
              <a:t>// </a:t>
            </a:r>
            <a:r>
              <a:rPr lang="ko-KR" altLang="en-US" sz="1050" dirty="0">
                <a:latin typeface="+mn-ea"/>
              </a:rPr>
              <a:t>키보드에서 읽은 문자열 전송</a:t>
            </a:r>
          </a:p>
          <a:p>
            <a:pPr defTabSz="180000"/>
            <a:r>
              <a:rPr lang="en-US" altLang="ko-KR" sz="1050" dirty="0">
                <a:latin typeface="+mn-ea"/>
              </a:rPr>
              <a:t>				</a:t>
            </a:r>
            <a:r>
              <a:rPr lang="en-US" altLang="ko-KR" sz="1050" b="1" dirty="0" err="1">
                <a:latin typeface="+mn-ea"/>
              </a:rPr>
              <a:t>out.flush</a:t>
            </a:r>
            <a:r>
              <a:rPr lang="en-US" altLang="ko-KR" sz="1050" b="1" dirty="0">
                <a:latin typeface="+mn-ea"/>
              </a:rPr>
              <a:t>(); </a:t>
            </a:r>
            <a:r>
              <a:rPr lang="en-US" altLang="ko-KR" sz="1050" dirty="0">
                <a:latin typeface="+mn-ea"/>
              </a:rPr>
              <a:t>// out</a:t>
            </a:r>
            <a:r>
              <a:rPr lang="ko-KR" altLang="en-US" sz="1050" dirty="0">
                <a:latin typeface="+mn-ea"/>
              </a:rPr>
              <a:t>의 </a:t>
            </a:r>
            <a:r>
              <a:rPr lang="ko-KR" altLang="en-US" sz="1050" dirty="0" err="1">
                <a:latin typeface="+mn-ea"/>
              </a:rPr>
              <a:t>스트림</a:t>
            </a:r>
            <a:r>
              <a:rPr lang="ko-KR" altLang="en-US" sz="1050" dirty="0">
                <a:latin typeface="+mn-ea"/>
              </a:rPr>
              <a:t> 버퍼에 있는 모든 문자열 전송</a:t>
            </a:r>
          </a:p>
          <a:p>
            <a:pPr defTabSz="180000"/>
            <a:r>
              <a:rPr lang="en-US" altLang="ko-KR" sz="1050" dirty="0">
                <a:latin typeface="+mn-ea"/>
              </a:rPr>
              <a:t>			}</a:t>
            </a:r>
            <a:endParaRPr lang="en-US" altLang="ko-KR" sz="1050" dirty="0">
              <a:latin typeface="+mn-ea"/>
            </a:endParaRPr>
          </a:p>
          <a:p>
            <a:pPr defTabSz="180000"/>
            <a:r>
              <a:rPr lang="en-US" altLang="ko-KR" sz="1050" dirty="0">
                <a:latin typeface="+mn-ea"/>
              </a:rPr>
              <a:t>		} </a:t>
            </a:r>
            <a:r>
              <a:rPr lang="en-US" altLang="ko-KR" sz="1050" dirty="0">
                <a:latin typeface="+mn-ea"/>
              </a:rPr>
              <a:t>catch (</a:t>
            </a:r>
            <a:r>
              <a:rPr lang="en-US" altLang="ko-KR" sz="1050" dirty="0" err="1">
                <a:latin typeface="+mn-ea"/>
              </a:rPr>
              <a:t>IOException</a:t>
            </a:r>
            <a:r>
              <a:rPr lang="en-US" altLang="ko-KR" sz="1050" dirty="0">
                <a:latin typeface="+mn-ea"/>
              </a:rPr>
              <a:t> e) </a:t>
            </a:r>
            <a:r>
              <a:rPr lang="en-US" altLang="ko-KR" sz="1050" dirty="0">
                <a:latin typeface="+mn-ea"/>
              </a:rPr>
              <a:t>{ </a:t>
            </a:r>
            <a:r>
              <a:rPr lang="en-US" altLang="ko-KR" sz="1050" dirty="0" err="1">
                <a:latin typeface="+mn-ea"/>
              </a:rPr>
              <a:t>System.out.println</a:t>
            </a:r>
            <a:r>
              <a:rPr lang="en-US" altLang="ko-KR" sz="1050" dirty="0">
                <a:latin typeface="+mn-ea"/>
              </a:rPr>
              <a:t>(</a:t>
            </a:r>
            <a:r>
              <a:rPr lang="en-US" altLang="ko-KR" sz="1050" dirty="0" err="1">
                <a:latin typeface="+mn-ea"/>
              </a:rPr>
              <a:t>e.getMessage</a:t>
            </a:r>
            <a:r>
              <a:rPr lang="en-US" altLang="ko-KR" sz="1050" dirty="0">
                <a:latin typeface="+mn-ea"/>
              </a:rPr>
              <a:t>());</a:t>
            </a:r>
          </a:p>
          <a:p>
            <a:pPr defTabSz="180000"/>
            <a:r>
              <a:rPr lang="en-US" altLang="ko-KR" sz="1050" dirty="0">
                <a:latin typeface="+mn-ea"/>
              </a:rPr>
              <a:t>		} </a:t>
            </a:r>
            <a:r>
              <a:rPr lang="en-US" altLang="ko-KR" sz="1050" dirty="0">
                <a:latin typeface="+mn-ea"/>
              </a:rPr>
              <a:t>finally {</a:t>
            </a:r>
          </a:p>
          <a:p>
            <a:pPr defTabSz="180000"/>
            <a:r>
              <a:rPr lang="en-US" altLang="ko-KR" sz="1050" dirty="0">
                <a:latin typeface="+mn-ea"/>
              </a:rPr>
              <a:t>			try </a:t>
            </a:r>
            <a:r>
              <a:rPr lang="en-US" altLang="ko-KR" sz="1050" dirty="0">
                <a:latin typeface="+mn-ea"/>
              </a:rPr>
              <a:t>{</a:t>
            </a:r>
          </a:p>
          <a:p>
            <a:pPr defTabSz="180000"/>
            <a:r>
              <a:rPr lang="en-US" altLang="ko-KR" sz="1050" dirty="0">
                <a:latin typeface="+mn-ea"/>
              </a:rPr>
              <a:t>				</a:t>
            </a:r>
            <a:r>
              <a:rPr lang="en-US" altLang="ko-KR" sz="1050" dirty="0" err="1">
                <a:latin typeface="+mn-ea"/>
              </a:rPr>
              <a:t>scanner.close</a:t>
            </a:r>
            <a:r>
              <a:rPr lang="en-US" altLang="ko-KR" sz="1050" dirty="0">
                <a:latin typeface="+mn-ea"/>
              </a:rPr>
              <a:t>(); // scanner </a:t>
            </a:r>
            <a:r>
              <a:rPr lang="ko-KR" altLang="en-US" sz="1050" dirty="0">
                <a:latin typeface="+mn-ea"/>
              </a:rPr>
              <a:t>닫기</a:t>
            </a:r>
          </a:p>
          <a:p>
            <a:pPr defTabSz="180000"/>
            <a:r>
              <a:rPr lang="en-US" altLang="ko-KR" sz="1050" dirty="0">
                <a:latin typeface="+mn-ea"/>
              </a:rPr>
              <a:t>				</a:t>
            </a:r>
            <a:r>
              <a:rPr lang="en-US" altLang="ko-KR" sz="1050" dirty="0" err="1">
                <a:latin typeface="+mn-ea"/>
              </a:rPr>
              <a:t>socket.close</a:t>
            </a:r>
            <a:r>
              <a:rPr lang="en-US" altLang="ko-KR" sz="1050" dirty="0">
                <a:latin typeface="+mn-ea"/>
              </a:rPr>
              <a:t>(); // </a:t>
            </a:r>
            <a:r>
              <a:rPr lang="ko-KR" altLang="en-US" sz="1050" dirty="0">
                <a:latin typeface="+mn-ea"/>
              </a:rPr>
              <a:t>통신용 소켓 닫기</a:t>
            </a:r>
          </a:p>
          <a:p>
            <a:pPr defTabSz="180000"/>
            <a:r>
              <a:rPr lang="en-US" altLang="ko-KR" sz="1050" dirty="0">
                <a:latin typeface="+mn-ea"/>
              </a:rPr>
              <a:t>				</a:t>
            </a:r>
            <a:r>
              <a:rPr lang="en-US" altLang="ko-KR" sz="1050" dirty="0" err="1">
                <a:latin typeface="+mn-ea"/>
              </a:rPr>
              <a:t>listener.close</a:t>
            </a:r>
            <a:r>
              <a:rPr lang="en-US" altLang="ko-KR" sz="1050" dirty="0">
                <a:latin typeface="+mn-ea"/>
              </a:rPr>
              <a:t>(); // </a:t>
            </a:r>
            <a:r>
              <a:rPr lang="ko-KR" altLang="en-US" sz="1050" dirty="0">
                <a:latin typeface="+mn-ea"/>
              </a:rPr>
              <a:t>서버 소켓 닫기</a:t>
            </a:r>
          </a:p>
          <a:p>
            <a:pPr defTabSz="180000"/>
            <a:r>
              <a:rPr lang="en-US" altLang="ko-KR" sz="1050" dirty="0">
                <a:latin typeface="+mn-ea"/>
              </a:rPr>
              <a:t>			} </a:t>
            </a:r>
            <a:r>
              <a:rPr lang="en-US" altLang="ko-KR" sz="1050" dirty="0">
                <a:latin typeface="+mn-ea"/>
              </a:rPr>
              <a:t>catch (</a:t>
            </a:r>
            <a:r>
              <a:rPr lang="en-US" altLang="ko-KR" sz="1050" dirty="0" err="1">
                <a:latin typeface="+mn-ea"/>
              </a:rPr>
              <a:t>IOException</a:t>
            </a:r>
            <a:r>
              <a:rPr lang="en-US" altLang="ko-KR" sz="1050" dirty="0">
                <a:latin typeface="+mn-ea"/>
              </a:rPr>
              <a:t> e) </a:t>
            </a:r>
            <a:r>
              <a:rPr lang="en-US" altLang="ko-KR" sz="1050" dirty="0">
                <a:latin typeface="+mn-ea"/>
              </a:rPr>
              <a:t>{ </a:t>
            </a:r>
            <a:r>
              <a:rPr lang="en-US" altLang="ko-KR" sz="1050" dirty="0" err="1">
                <a:latin typeface="+mn-ea"/>
              </a:rPr>
              <a:t>System.out.println</a:t>
            </a:r>
            <a:r>
              <a:rPr lang="en-US" altLang="ko-KR" sz="1050" dirty="0">
                <a:latin typeface="+mn-ea"/>
              </a:rPr>
              <a:t>("</a:t>
            </a:r>
            <a:r>
              <a:rPr lang="ko-KR" altLang="en-US" sz="1050" dirty="0">
                <a:latin typeface="+mn-ea"/>
              </a:rPr>
              <a:t>클라이언트와 채팅 중 오류가 발생했습니다</a:t>
            </a:r>
            <a:r>
              <a:rPr lang="en-US" altLang="ko-KR" sz="1050" dirty="0">
                <a:latin typeface="+mn-ea"/>
              </a:rPr>
              <a:t>."); }</a:t>
            </a:r>
            <a:endParaRPr lang="en-US" altLang="ko-KR" sz="1050" dirty="0">
              <a:latin typeface="+mn-ea"/>
            </a:endParaRPr>
          </a:p>
          <a:p>
            <a:pPr defTabSz="180000"/>
            <a:r>
              <a:rPr lang="en-US" altLang="ko-KR" sz="1050" dirty="0">
                <a:latin typeface="+mn-ea"/>
              </a:rPr>
              <a:t>		}</a:t>
            </a:r>
            <a:endParaRPr lang="en-US" altLang="ko-KR" sz="1050" dirty="0">
              <a:latin typeface="+mn-ea"/>
            </a:endParaRPr>
          </a:p>
          <a:p>
            <a:pPr defTabSz="180000"/>
            <a:r>
              <a:rPr lang="en-US" altLang="ko-KR" sz="1050" dirty="0">
                <a:latin typeface="+mn-ea"/>
              </a:rPr>
              <a:t>	}</a:t>
            </a:r>
          </a:p>
          <a:p>
            <a:pPr defTabSz="180000"/>
            <a:r>
              <a:rPr lang="en-US" altLang="ko-KR" sz="1050" dirty="0">
                <a:latin typeface="+mn-ea"/>
              </a:rPr>
              <a:t>}</a:t>
            </a:r>
            <a:endParaRPr lang="ko-KR" altLang="en-US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5374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703512" y="260648"/>
            <a:ext cx="2073052" cy="679450"/>
          </a:xfrm>
          <a:prstGeom prst="rect">
            <a:avLst/>
          </a:prstGeom>
        </p:spPr>
        <p:txBody>
          <a:bodyPr vert="horz" anchor="ctr">
            <a:normAutofit fontScale="75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클라이언트 프로그램 </a:t>
            </a:r>
            <a:r>
              <a:rPr lang="en-US" altLang="ko-KR" sz="2400" dirty="0"/>
              <a:t>ClientEx.java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3935760" y="277244"/>
            <a:ext cx="6030416" cy="6394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>
                <a:latin typeface="+mn-ea"/>
              </a:rPr>
              <a:t>import java.io.*;</a:t>
            </a:r>
          </a:p>
          <a:p>
            <a:pPr defTabSz="180000"/>
            <a:r>
              <a:rPr lang="en-US" altLang="ko-KR" sz="1050" dirty="0">
                <a:latin typeface="+mn-ea"/>
              </a:rPr>
              <a:t>import java.net.*;</a:t>
            </a:r>
          </a:p>
          <a:p>
            <a:pPr defTabSz="180000"/>
            <a:r>
              <a:rPr lang="en-US" altLang="ko-KR" sz="1050" dirty="0">
                <a:latin typeface="+mn-ea"/>
              </a:rPr>
              <a:t>import </a:t>
            </a:r>
            <a:r>
              <a:rPr lang="en-US" altLang="ko-KR" sz="1050" dirty="0" err="1">
                <a:latin typeface="+mn-ea"/>
              </a:rPr>
              <a:t>java.util</a:t>
            </a:r>
            <a:r>
              <a:rPr lang="en-US" altLang="ko-KR" sz="1050" dirty="0">
                <a:latin typeface="+mn-ea"/>
              </a:rPr>
              <a:t>.*;</a:t>
            </a:r>
          </a:p>
          <a:p>
            <a:pPr defTabSz="180000"/>
            <a:endParaRPr lang="en-US" altLang="ko-KR" sz="1050" dirty="0">
              <a:latin typeface="+mn-ea"/>
            </a:endParaRPr>
          </a:p>
          <a:p>
            <a:pPr defTabSz="180000"/>
            <a:r>
              <a:rPr lang="en-US" altLang="ko-KR" sz="1050" b="1" dirty="0">
                <a:latin typeface="+mn-ea"/>
              </a:rPr>
              <a:t>public class </a:t>
            </a:r>
            <a:r>
              <a:rPr lang="en-US" altLang="ko-KR" sz="1050" b="1" dirty="0" err="1">
                <a:latin typeface="+mn-ea"/>
              </a:rPr>
              <a:t>ClientEx</a:t>
            </a:r>
            <a:r>
              <a:rPr lang="en-US" altLang="ko-KR" sz="1050" b="1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{</a:t>
            </a:r>
          </a:p>
          <a:p>
            <a:pPr defTabSz="180000"/>
            <a:r>
              <a:rPr lang="en-US" altLang="ko-KR" sz="1050" dirty="0">
                <a:latin typeface="+mn-ea"/>
              </a:rPr>
              <a:t>	public </a:t>
            </a:r>
            <a:r>
              <a:rPr lang="en-US" altLang="ko-KR" sz="1050" dirty="0">
                <a:latin typeface="+mn-ea"/>
              </a:rPr>
              <a:t>static void main(String[] </a:t>
            </a:r>
            <a:r>
              <a:rPr lang="en-US" altLang="ko-KR" sz="1050" dirty="0" err="1">
                <a:latin typeface="+mn-ea"/>
              </a:rPr>
              <a:t>args</a:t>
            </a:r>
            <a:r>
              <a:rPr lang="en-US" altLang="ko-KR" sz="1050" dirty="0">
                <a:latin typeface="+mn-ea"/>
              </a:rPr>
              <a:t>) {</a:t>
            </a:r>
          </a:p>
          <a:p>
            <a:pPr defTabSz="180000"/>
            <a:r>
              <a:rPr lang="en-US" altLang="ko-KR" sz="1050" dirty="0">
                <a:latin typeface="+mn-ea"/>
              </a:rPr>
              <a:t>		</a:t>
            </a:r>
            <a:r>
              <a:rPr lang="en-US" altLang="ko-KR" sz="1050" dirty="0" err="1">
                <a:latin typeface="+mn-ea"/>
              </a:rPr>
              <a:t>BufferedReader</a:t>
            </a:r>
            <a:r>
              <a:rPr lang="en-US" altLang="ko-KR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in = null;</a:t>
            </a:r>
          </a:p>
          <a:p>
            <a:pPr defTabSz="180000"/>
            <a:r>
              <a:rPr lang="en-US" altLang="ko-KR" sz="1050" dirty="0">
                <a:latin typeface="+mn-ea"/>
              </a:rPr>
              <a:t>		</a:t>
            </a:r>
            <a:r>
              <a:rPr lang="en-US" altLang="ko-KR" sz="1050" dirty="0" err="1">
                <a:latin typeface="+mn-ea"/>
              </a:rPr>
              <a:t>BufferedWriter</a:t>
            </a:r>
            <a:r>
              <a:rPr lang="en-US" altLang="ko-KR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out = null;</a:t>
            </a:r>
          </a:p>
          <a:p>
            <a:pPr defTabSz="180000"/>
            <a:r>
              <a:rPr lang="en-US" altLang="ko-KR" sz="1050" dirty="0">
                <a:latin typeface="+mn-ea"/>
              </a:rPr>
              <a:t>		Socket </a:t>
            </a:r>
            <a:r>
              <a:rPr lang="en-US" altLang="ko-KR" sz="1050" dirty="0" err="1">
                <a:latin typeface="+mn-ea"/>
              </a:rPr>
              <a:t>socket</a:t>
            </a:r>
            <a:r>
              <a:rPr lang="en-US" altLang="ko-KR" sz="1050" dirty="0">
                <a:latin typeface="+mn-ea"/>
              </a:rPr>
              <a:t> = null;</a:t>
            </a:r>
          </a:p>
          <a:p>
            <a:pPr defTabSz="180000"/>
            <a:r>
              <a:rPr lang="en-US" altLang="ko-KR" sz="1050" dirty="0">
                <a:latin typeface="+mn-ea"/>
              </a:rPr>
              <a:t>		Scanner </a:t>
            </a:r>
            <a:r>
              <a:rPr lang="en-US" altLang="ko-KR" sz="1050" dirty="0" err="1">
                <a:latin typeface="+mn-ea"/>
              </a:rPr>
              <a:t>scanner</a:t>
            </a:r>
            <a:r>
              <a:rPr lang="en-US" altLang="ko-KR" sz="1050" dirty="0">
                <a:latin typeface="+mn-ea"/>
              </a:rPr>
              <a:t> = new Scanner(System.in); // </a:t>
            </a:r>
            <a:r>
              <a:rPr lang="ko-KR" altLang="en-US" sz="1050" dirty="0">
                <a:latin typeface="+mn-ea"/>
              </a:rPr>
              <a:t>키보드에서 읽을 </a:t>
            </a:r>
            <a:r>
              <a:rPr lang="en-US" altLang="ko-KR" sz="1050" dirty="0">
                <a:latin typeface="+mn-ea"/>
              </a:rPr>
              <a:t>scanner </a:t>
            </a:r>
            <a:r>
              <a:rPr lang="ko-KR" altLang="en-US" sz="1050" dirty="0">
                <a:latin typeface="+mn-ea"/>
              </a:rPr>
              <a:t>객체 생성</a:t>
            </a:r>
          </a:p>
          <a:p>
            <a:pPr defTabSz="180000"/>
            <a:r>
              <a:rPr lang="en-US" altLang="ko-KR" sz="1050" dirty="0">
                <a:latin typeface="+mn-ea"/>
              </a:rPr>
              <a:t>		try </a:t>
            </a:r>
            <a:r>
              <a:rPr lang="en-US" altLang="ko-KR" sz="1050" dirty="0">
                <a:latin typeface="+mn-ea"/>
              </a:rPr>
              <a:t>{</a:t>
            </a:r>
          </a:p>
          <a:p>
            <a:pPr defTabSz="180000"/>
            <a:r>
              <a:rPr lang="en-US" altLang="ko-KR" sz="1050" dirty="0">
                <a:latin typeface="+mn-ea"/>
              </a:rPr>
              <a:t>			</a:t>
            </a:r>
            <a:r>
              <a:rPr lang="en-US" altLang="ko-KR" sz="1050" b="1" dirty="0">
                <a:latin typeface="+mn-ea"/>
              </a:rPr>
              <a:t>socket </a:t>
            </a:r>
            <a:r>
              <a:rPr lang="en-US" altLang="ko-KR" sz="1050" b="1" dirty="0">
                <a:latin typeface="+mn-ea"/>
              </a:rPr>
              <a:t>= new Socket("localhost", 9999); </a:t>
            </a:r>
            <a:r>
              <a:rPr lang="en-US" altLang="ko-KR" sz="1050" dirty="0">
                <a:latin typeface="+mn-ea"/>
              </a:rPr>
              <a:t>// </a:t>
            </a:r>
            <a:r>
              <a:rPr lang="ko-KR" altLang="en-US" sz="1050" dirty="0">
                <a:latin typeface="+mn-ea"/>
              </a:rPr>
              <a:t>클라이언트 소켓 생성</a:t>
            </a:r>
            <a:r>
              <a:rPr lang="en-US" altLang="ko-KR" sz="1050" dirty="0">
                <a:latin typeface="+mn-ea"/>
              </a:rPr>
              <a:t>. </a:t>
            </a:r>
            <a:r>
              <a:rPr lang="ko-KR" altLang="en-US" sz="1050" dirty="0">
                <a:latin typeface="+mn-ea"/>
              </a:rPr>
              <a:t>서버에 연결</a:t>
            </a:r>
          </a:p>
          <a:p>
            <a:pPr defTabSz="180000"/>
            <a:r>
              <a:rPr lang="en-US" altLang="ko-KR" sz="1050" dirty="0">
                <a:latin typeface="+mn-ea"/>
              </a:rPr>
              <a:t>			</a:t>
            </a:r>
            <a:r>
              <a:rPr lang="en-US" altLang="ko-KR" sz="1050" b="1" dirty="0">
                <a:latin typeface="+mn-ea"/>
              </a:rPr>
              <a:t>in </a:t>
            </a:r>
            <a:r>
              <a:rPr lang="en-US" altLang="ko-KR" sz="1050" b="1" dirty="0">
                <a:latin typeface="+mn-ea"/>
              </a:rPr>
              <a:t>= new </a:t>
            </a:r>
            <a:r>
              <a:rPr lang="en-US" altLang="ko-KR" sz="1050" b="1" dirty="0" err="1">
                <a:latin typeface="+mn-ea"/>
              </a:rPr>
              <a:t>BufferedReader</a:t>
            </a:r>
            <a:r>
              <a:rPr lang="en-US" altLang="ko-KR" sz="1050" b="1" dirty="0">
                <a:latin typeface="+mn-ea"/>
              </a:rPr>
              <a:t>(new </a:t>
            </a:r>
            <a:r>
              <a:rPr lang="en-US" altLang="ko-KR" sz="1050" b="1" dirty="0" err="1">
                <a:latin typeface="+mn-ea"/>
              </a:rPr>
              <a:t>InputStreamReader</a:t>
            </a:r>
            <a:r>
              <a:rPr lang="en-US" altLang="ko-KR" sz="1050" b="1" dirty="0">
                <a:latin typeface="+mn-ea"/>
              </a:rPr>
              <a:t>(</a:t>
            </a:r>
            <a:r>
              <a:rPr lang="en-US" altLang="ko-KR" sz="1050" b="1" dirty="0" err="1">
                <a:latin typeface="+mn-ea"/>
              </a:rPr>
              <a:t>socket.getInputStream</a:t>
            </a:r>
            <a:r>
              <a:rPr lang="en-US" altLang="ko-KR" sz="1050" b="1" dirty="0">
                <a:latin typeface="+mn-ea"/>
              </a:rPr>
              <a:t>()));</a:t>
            </a:r>
          </a:p>
          <a:p>
            <a:pPr defTabSz="180000"/>
            <a:r>
              <a:rPr lang="en-US" altLang="ko-KR" sz="1050" b="1" dirty="0">
                <a:latin typeface="+mn-ea"/>
              </a:rPr>
              <a:t>			out </a:t>
            </a:r>
            <a:r>
              <a:rPr lang="en-US" altLang="ko-KR" sz="1050" b="1" dirty="0">
                <a:latin typeface="+mn-ea"/>
              </a:rPr>
              <a:t>= new </a:t>
            </a:r>
            <a:r>
              <a:rPr lang="en-US" altLang="ko-KR" sz="1050" b="1" dirty="0" err="1">
                <a:latin typeface="+mn-ea"/>
              </a:rPr>
              <a:t>BufferedWriter</a:t>
            </a:r>
            <a:r>
              <a:rPr lang="en-US" altLang="ko-KR" sz="1050" b="1" dirty="0">
                <a:latin typeface="+mn-ea"/>
              </a:rPr>
              <a:t>(new </a:t>
            </a:r>
            <a:r>
              <a:rPr lang="en-US" altLang="ko-KR" sz="1050" b="1" dirty="0" err="1">
                <a:latin typeface="+mn-ea"/>
              </a:rPr>
              <a:t>OutputStreamWriter</a:t>
            </a:r>
            <a:r>
              <a:rPr lang="en-US" altLang="ko-KR" sz="1050" b="1" dirty="0">
                <a:latin typeface="+mn-ea"/>
              </a:rPr>
              <a:t>(</a:t>
            </a:r>
            <a:r>
              <a:rPr lang="en-US" altLang="ko-KR" sz="1050" b="1" dirty="0" err="1">
                <a:latin typeface="+mn-ea"/>
              </a:rPr>
              <a:t>socket.getOutputStream</a:t>
            </a:r>
            <a:r>
              <a:rPr lang="en-US" altLang="ko-KR" sz="1050" b="1" dirty="0">
                <a:latin typeface="+mn-ea"/>
              </a:rPr>
              <a:t>()));</a:t>
            </a:r>
          </a:p>
          <a:p>
            <a:pPr defTabSz="180000"/>
            <a:r>
              <a:rPr lang="en-US" altLang="ko-KR" sz="1050" dirty="0">
                <a:latin typeface="+mn-ea"/>
              </a:rPr>
              <a:t>			</a:t>
            </a:r>
            <a:r>
              <a:rPr lang="en-US" altLang="ko-KR" sz="1050" b="1" dirty="0">
                <a:latin typeface="+mn-ea"/>
              </a:rPr>
              <a:t>while </a:t>
            </a:r>
            <a:r>
              <a:rPr lang="en-US" altLang="ko-KR" sz="1050" b="1" dirty="0">
                <a:latin typeface="+mn-ea"/>
              </a:rPr>
              <a:t>(true) </a:t>
            </a:r>
            <a:r>
              <a:rPr lang="en-US" altLang="ko-KR" sz="1050" dirty="0">
                <a:latin typeface="+mn-ea"/>
              </a:rPr>
              <a:t>{</a:t>
            </a:r>
          </a:p>
          <a:p>
            <a:pPr defTabSz="180000"/>
            <a:r>
              <a:rPr lang="en-US" altLang="ko-KR" sz="1050" dirty="0">
                <a:latin typeface="+mn-ea"/>
              </a:rPr>
              <a:t>				</a:t>
            </a:r>
            <a:r>
              <a:rPr lang="en-US" altLang="ko-KR" sz="1050" dirty="0" err="1">
                <a:latin typeface="+mn-ea"/>
              </a:rPr>
              <a:t>System.out.print</a:t>
            </a:r>
            <a:r>
              <a:rPr lang="en-US" altLang="ko-KR" sz="1050" dirty="0">
                <a:latin typeface="+mn-ea"/>
              </a:rPr>
              <a:t>("</a:t>
            </a:r>
            <a:r>
              <a:rPr lang="ko-KR" altLang="en-US" sz="1050" dirty="0">
                <a:latin typeface="+mn-ea"/>
              </a:rPr>
              <a:t>보내기</a:t>
            </a:r>
            <a:r>
              <a:rPr lang="en-US" altLang="ko-KR" sz="1050" dirty="0">
                <a:latin typeface="+mn-ea"/>
              </a:rPr>
              <a:t>&gt;&gt;"); // </a:t>
            </a:r>
            <a:r>
              <a:rPr lang="ko-KR" altLang="en-US" sz="1050" dirty="0">
                <a:latin typeface="+mn-ea"/>
              </a:rPr>
              <a:t>프롬프트</a:t>
            </a:r>
          </a:p>
          <a:p>
            <a:pPr defTabSz="180000"/>
            <a:r>
              <a:rPr lang="en-US" altLang="ko-KR" sz="1050" dirty="0">
                <a:latin typeface="+mn-ea"/>
              </a:rPr>
              <a:t>				String </a:t>
            </a:r>
            <a:r>
              <a:rPr lang="en-US" altLang="ko-KR" sz="1050" dirty="0" err="1">
                <a:latin typeface="+mn-ea"/>
              </a:rPr>
              <a:t>outputMessage</a:t>
            </a:r>
            <a:r>
              <a:rPr lang="en-US" altLang="ko-KR" sz="1050" dirty="0">
                <a:latin typeface="+mn-ea"/>
              </a:rPr>
              <a:t> = </a:t>
            </a:r>
            <a:r>
              <a:rPr lang="en-US" altLang="ko-KR" sz="1050" b="1" dirty="0" err="1">
                <a:latin typeface="+mn-ea"/>
              </a:rPr>
              <a:t>scanner.nextLine</a:t>
            </a:r>
            <a:r>
              <a:rPr lang="en-US" altLang="ko-KR" sz="1050" b="1" dirty="0">
                <a:latin typeface="+mn-ea"/>
              </a:rPr>
              <a:t>(); </a:t>
            </a:r>
            <a:r>
              <a:rPr lang="en-US" altLang="ko-KR" sz="1050" dirty="0">
                <a:latin typeface="+mn-ea"/>
              </a:rPr>
              <a:t>// </a:t>
            </a:r>
            <a:r>
              <a:rPr lang="ko-KR" altLang="en-US" sz="1050" dirty="0">
                <a:latin typeface="+mn-ea"/>
              </a:rPr>
              <a:t>키보드에서 한 행 읽기</a:t>
            </a:r>
          </a:p>
          <a:p>
            <a:pPr defTabSz="180000"/>
            <a:r>
              <a:rPr lang="en-US" altLang="ko-KR" sz="1050" dirty="0">
                <a:latin typeface="+mn-ea"/>
              </a:rPr>
              <a:t>				if </a:t>
            </a:r>
            <a:r>
              <a:rPr lang="en-US" altLang="ko-KR" sz="1050" dirty="0">
                <a:latin typeface="+mn-ea"/>
              </a:rPr>
              <a:t>(</a:t>
            </a:r>
            <a:r>
              <a:rPr lang="en-US" altLang="ko-KR" sz="1050" dirty="0" err="1">
                <a:latin typeface="+mn-ea"/>
              </a:rPr>
              <a:t>outputMessage.equalsIgnoreCase</a:t>
            </a:r>
            <a:r>
              <a:rPr lang="en-US" altLang="ko-KR" sz="1050" dirty="0">
                <a:latin typeface="+mn-ea"/>
              </a:rPr>
              <a:t>("bye")) {</a:t>
            </a:r>
          </a:p>
          <a:p>
            <a:pPr defTabSz="180000"/>
            <a:r>
              <a:rPr lang="en-US" altLang="ko-KR" sz="1050" dirty="0">
                <a:latin typeface="+mn-ea"/>
              </a:rPr>
              <a:t>					</a:t>
            </a:r>
            <a:r>
              <a:rPr lang="en-US" altLang="ko-KR" sz="1050" dirty="0" err="1">
                <a:latin typeface="+mn-ea"/>
              </a:rPr>
              <a:t>out.write</a:t>
            </a:r>
            <a:r>
              <a:rPr lang="en-US" altLang="ko-KR" sz="1050" dirty="0">
                <a:latin typeface="+mn-ea"/>
              </a:rPr>
              <a:t>(</a:t>
            </a:r>
            <a:r>
              <a:rPr lang="en-US" altLang="ko-KR" sz="1050" dirty="0" err="1">
                <a:latin typeface="+mn-ea"/>
              </a:rPr>
              <a:t>outputMessage</a:t>
            </a:r>
            <a:r>
              <a:rPr lang="en-US" altLang="ko-KR" sz="1050" dirty="0">
                <a:latin typeface="+mn-ea"/>
              </a:rPr>
              <a:t>+"\n"); // "bye" </a:t>
            </a:r>
            <a:r>
              <a:rPr lang="ko-KR" altLang="en-US" sz="1050" dirty="0">
                <a:latin typeface="+mn-ea"/>
              </a:rPr>
              <a:t>문자열 전송</a:t>
            </a:r>
          </a:p>
          <a:p>
            <a:pPr defTabSz="180000"/>
            <a:r>
              <a:rPr lang="en-US" altLang="ko-KR" sz="1050" dirty="0">
                <a:latin typeface="+mn-ea"/>
              </a:rPr>
              <a:t>					</a:t>
            </a:r>
            <a:r>
              <a:rPr lang="en-US" altLang="ko-KR" sz="1050" dirty="0" err="1">
                <a:latin typeface="+mn-ea"/>
              </a:rPr>
              <a:t>out.flush</a:t>
            </a:r>
            <a:r>
              <a:rPr lang="en-US" altLang="ko-KR" sz="1050" dirty="0">
                <a:latin typeface="+mn-ea"/>
              </a:rPr>
              <a:t>();</a:t>
            </a:r>
          </a:p>
          <a:p>
            <a:pPr defTabSz="180000"/>
            <a:r>
              <a:rPr lang="en-US" altLang="ko-KR" sz="1050" dirty="0">
                <a:latin typeface="+mn-ea"/>
              </a:rPr>
              <a:t>					break</a:t>
            </a:r>
            <a:r>
              <a:rPr lang="en-US" altLang="ko-KR" sz="1050" dirty="0">
                <a:latin typeface="+mn-ea"/>
              </a:rPr>
              <a:t>; // </a:t>
            </a:r>
            <a:r>
              <a:rPr lang="ko-KR" altLang="en-US" sz="1050" dirty="0">
                <a:latin typeface="+mn-ea"/>
              </a:rPr>
              <a:t>사용자가 </a:t>
            </a:r>
            <a:r>
              <a:rPr lang="en-US" altLang="ko-KR" sz="1050" dirty="0">
                <a:latin typeface="+mn-ea"/>
              </a:rPr>
              <a:t>"bye"</a:t>
            </a:r>
            <a:r>
              <a:rPr lang="ko-KR" altLang="en-US" sz="1050" dirty="0">
                <a:latin typeface="+mn-ea"/>
              </a:rPr>
              <a:t>를 입력한 경우 서버로 전송 후 실행 종료</a:t>
            </a:r>
          </a:p>
          <a:p>
            <a:pPr defTabSz="180000"/>
            <a:r>
              <a:rPr lang="en-US" altLang="ko-KR" sz="1050" dirty="0">
                <a:latin typeface="+mn-ea"/>
              </a:rPr>
              <a:t>				}</a:t>
            </a:r>
            <a:endParaRPr lang="en-US" altLang="ko-KR" sz="1050" dirty="0">
              <a:latin typeface="+mn-ea"/>
            </a:endParaRPr>
          </a:p>
          <a:p>
            <a:pPr defTabSz="180000"/>
            <a:r>
              <a:rPr lang="en-US" altLang="ko-KR" sz="1050" dirty="0">
                <a:latin typeface="+mn-ea"/>
              </a:rPr>
              <a:t>				</a:t>
            </a:r>
            <a:r>
              <a:rPr lang="en-US" altLang="ko-KR" sz="1050" b="1" dirty="0" err="1">
                <a:latin typeface="+mn-ea"/>
              </a:rPr>
              <a:t>out.write</a:t>
            </a:r>
            <a:r>
              <a:rPr lang="en-US" altLang="ko-KR" sz="1050" b="1" dirty="0">
                <a:latin typeface="+mn-ea"/>
              </a:rPr>
              <a:t>(</a:t>
            </a:r>
            <a:r>
              <a:rPr lang="en-US" altLang="ko-KR" sz="1050" b="1" dirty="0" err="1">
                <a:latin typeface="+mn-ea"/>
              </a:rPr>
              <a:t>outputMessage</a:t>
            </a:r>
            <a:r>
              <a:rPr lang="en-US" altLang="ko-KR" sz="1050" b="1" dirty="0">
                <a:latin typeface="+mn-ea"/>
              </a:rPr>
              <a:t> </a:t>
            </a:r>
            <a:r>
              <a:rPr lang="en-US" altLang="ko-KR" sz="1050" b="1" dirty="0">
                <a:latin typeface="+mn-ea"/>
              </a:rPr>
              <a:t>+ "\n"); </a:t>
            </a:r>
            <a:r>
              <a:rPr lang="en-US" altLang="ko-KR" sz="1050" dirty="0">
                <a:latin typeface="+mn-ea"/>
              </a:rPr>
              <a:t>// </a:t>
            </a:r>
            <a:r>
              <a:rPr lang="ko-KR" altLang="en-US" sz="1050" dirty="0">
                <a:latin typeface="+mn-ea"/>
              </a:rPr>
              <a:t>키보드에서 읽은 문자열 전송</a:t>
            </a:r>
          </a:p>
          <a:p>
            <a:pPr defTabSz="180000"/>
            <a:r>
              <a:rPr lang="en-US" altLang="ko-KR" sz="1050" dirty="0">
                <a:latin typeface="+mn-ea"/>
              </a:rPr>
              <a:t>				</a:t>
            </a:r>
            <a:r>
              <a:rPr lang="en-US" altLang="ko-KR" sz="1050" b="1" dirty="0" err="1">
                <a:latin typeface="+mn-ea"/>
              </a:rPr>
              <a:t>out.flush</a:t>
            </a:r>
            <a:r>
              <a:rPr lang="en-US" altLang="ko-KR" sz="1050" b="1" dirty="0">
                <a:latin typeface="+mn-ea"/>
              </a:rPr>
              <a:t>(); </a:t>
            </a:r>
            <a:r>
              <a:rPr lang="en-US" altLang="ko-KR" sz="1050" dirty="0">
                <a:latin typeface="+mn-ea"/>
              </a:rPr>
              <a:t>// out</a:t>
            </a:r>
            <a:r>
              <a:rPr lang="ko-KR" altLang="en-US" sz="1050" dirty="0">
                <a:latin typeface="+mn-ea"/>
              </a:rPr>
              <a:t>의 </a:t>
            </a:r>
            <a:r>
              <a:rPr lang="ko-KR" altLang="en-US" sz="1050" dirty="0" err="1">
                <a:latin typeface="+mn-ea"/>
              </a:rPr>
              <a:t>스트림</a:t>
            </a:r>
            <a:r>
              <a:rPr lang="ko-KR" altLang="en-US" sz="1050" dirty="0">
                <a:latin typeface="+mn-ea"/>
              </a:rPr>
              <a:t> 버퍼에 있는 모든 문자열 전송</a:t>
            </a:r>
          </a:p>
          <a:p>
            <a:pPr defTabSz="180000"/>
            <a:r>
              <a:rPr lang="en-US" altLang="ko-KR" sz="1050" dirty="0">
                <a:latin typeface="+mn-ea"/>
              </a:rPr>
              <a:t>				String </a:t>
            </a:r>
            <a:r>
              <a:rPr lang="en-US" altLang="ko-KR" sz="1050" dirty="0" err="1">
                <a:latin typeface="+mn-ea"/>
              </a:rPr>
              <a:t>inputMessage</a:t>
            </a:r>
            <a:r>
              <a:rPr lang="en-US" altLang="ko-KR" sz="1050" dirty="0">
                <a:latin typeface="+mn-ea"/>
              </a:rPr>
              <a:t> = </a:t>
            </a:r>
            <a:r>
              <a:rPr lang="en-US" altLang="ko-KR" sz="1050" b="1" dirty="0" err="1">
                <a:latin typeface="+mn-ea"/>
              </a:rPr>
              <a:t>in.readLine</a:t>
            </a:r>
            <a:r>
              <a:rPr lang="en-US" altLang="ko-KR" sz="1050" b="1" dirty="0">
                <a:latin typeface="+mn-ea"/>
              </a:rPr>
              <a:t>(); </a:t>
            </a:r>
            <a:r>
              <a:rPr lang="en-US" altLang="ko-KR" sz="1050" dirty="0">
                <a:latin typeface="+mn-ea"/>
              </a:rPr>
              <a:t>// </a:t>
            </a:r>
            <a:r>
              <a:rPr lang="ko-KR" altLang="en-US" sz="1050" dirty="0">
                <a:latin typeface="+mn-ea"/>
              </a:rPr>
              <a:t>서버로부터 한 행 수신</a:t>
            </a:r>
          </a:p>
          <a:p>
            <a:pPr defTabSz="180000"/>
            <a:r>
              <a:rPr lang="en-US" altLang="ko-KR" sz="1050" dirty="0">
                <a:latin typeface="+mn-ea"/>
              </a:rPr>
              <a:t>				</a:t>
            </a:r>
            <a:r>
              <a:rPr lang="en-US" altLang="ko-KR" sz="1050" b="1" dirty="0" err="1">
                <a:latin typeface="+mn-ea"/>
              </a:rPr>
              <a:t>System.out.println</a:t>
            </a:r>
            <a:r>
              <a:rPr lang="en-US" altLang="ko-KR" sz="1050" b="1" dirty="0">
                <a:latin typeface="+mn-ea"/>
              </a:rPr>
              <a:t>("</a:t>
            </a:r>
            <a:r>
              <a:rPr lang="ko-KR" altLang="en-US" sz="1050" b="1" dirty="0">
                <a:latin typeface="+mn-ea"/>
              </a:rPr>
              <a:t>서버</a:t>
            </a:r>
            <a:r>
              <a:rPr lang="en-US" altLang="ko-KR" sz="1050" b="1" dirty="0">
                <a:latin typeface="+mn-ea"/>
              </a:rPr>
              <a:t>: " + </a:t>
            </a:r>
            <a:r>
              <a:rPr lang="en-US" altLang="ko-KR" sz="1050" b="1" dirty="0" err="1">
                <a:latin typeface="+mn-ea"/>
              </a:rPr>
              <a:t>inputMessage</a:t>
            </a:r>
            <a:r>
              <a:rPr lang="en-US" altLang="ko-KR" sz="1050" b="1" dirty="0">
                <a:latin typeface="+mn-ea"/>
              </a:rPr>
              <a:t>);</a:t>
            </a:r>
          </a:p>
          <a:p>
            <a:pPr defTabSz="180000"/>
            <a:r>
              <a:rPr lang="en-US" altLang="ko-KR" sz="1050" dirty="0">
                <a:latin typeface="+mn-ea"/>
              </a:rPr>
              <a:t>			}</a:t>
            </a:r>
            <a:endParaRPr lang="en-US" altLang="ko-KR" sz="1050" dirty="0">
              <a:latin typeface="+mn-ea"/>
            </a:endParaRPr>
          </a:p>
          <a:p>
            <a:pPr defTabSz="180000"/>
            <a:r>
              <a:rPr lang="en-US" altLang="ko-KR" sz="1050" dirty="0">
                <a:latin typeface="+mn-ea"/>
              </a:rPr>
              <a:t>		} </a:t>
            </a:r>
            <a:r>
              <a:rPr lang="en-US" altLang="ko-KR" sz="1050" dirty="0">
                <a:latin typeface="+mn-ea"/>
              </a:rPr>
              <a:t>catch (</a:t>
            </a:r>
            <a:r>
              <a:rPr lang="en-US" altLang="ko-KR" sz="1050" dirty="0" err="1">
                <a:latin typeface="+mn-ea"/>
              </a:rPr>
              <a:t>IOException</a:t>
            </a:r>
            <a:r>
              <a:rPr lang="en-US" altLang="ko-KR" sz="1050" dirty="0">
                <a:latin typeface="+mn-ea"/>
              </a:rPr>
              <a:t> e) {</a:t>
            </a:r>
          </a:p>
          <a:p>
            <a:pPr defTabSz="180000"/>
            <a:r>
              <a:rPr lang="en-US" altLang="ko-KR" sz="1050" dirty="0">
                <a:latin typeface="+mn-ea"/>
              </a:rPr>
              <a:t>			</a:t>
            </a:r>
            <a:r>
              <a:rPr lang="en-US" altLang="ko-KR" sz="1050" dirty="0" err="1">
                <a:latin typeface="+mn-ea"/>
              </a:rPr>
              <a:t>System.out.println</a:t>
            </a:r>
            <a:r>
              <a:rPr lang="en-US" altLang="ko-KR" sz="1050" dirty="0">
                <a:latin typeface="+mn-ea"/>
              </a:rPr>
              <a:t>(</a:t>
            </a:r>
            <a:r>
              <a:rPr lang="en-US" altLang="ko-KR" sz="1050" dirty="0" err="1">
                <a:latin typeface="+mn-ea"/>
              </a:rPr>
              <a:t>e.getMessage</a:t>
            </a:r>
            <a:r>
              <a:rPr lang="en-US" altLang="ko-KR" sz="1050" dirty="0">
                <a:latin typeface="+mn-ea"/>
              </a:rPr>
              <a:t>());</a:t>
            </a:r>
          </a:p>
          <a:p>
            <a:pPr defTabSz="180000"/>
            <a:r>
              <a:rPr lang="en-US" altLang="ko-KR" sz="1050" dirty="0">
                <a:latin typeface="+mn-ea"/>
              </a:rPr>
              <a:t>		} </a:t>
            </a:r>
            <a:r>
              <a:rPr lang="en-US" altLang="ko-KR" sz="1050" dirty="0">
                <a:latin typeface="+mn-ea"/>
              </a:rPr>
              <a:t>finally {</a:t>
            </a:r>
          </a:p>
          <a:p>
            <a:pPr defTabSz="180000"/>
            <a:r>
              <a:rPr lang="en-US" altLang="ko-KR" sz="1050" dirty="0">
                <a:latin typeface="+mn-ea"/>
              </a:rPr>
              <a:t>			try </a:t>
            </a:r>
            <a:r>
              <a:rPr lang="en-US" altLang="ko-KR" sz="1050" dirty="0">
                <a:latin typeface="+mn-ea"/>
              </a:rPr>
              <a:t>{</a:t>
            </a:r>
          </a:p>
          <a:p>
            <a:pPr defTabSz="180000"/>
            <a:r>
              <a:rPr lang="en-US" altLang="ko-KR" sz="1050" dirty="0">
                <a:latin typeface="+mn-ea"/>
              </a:rPr>
              <a:t>				</a:t>
            </a:r>
            <a:r>
              <a:rPr lang="en-US" altLang="ko-KR" sz="1050" dirty="0" err="1">
                <a:latin typeface="+mn-ea"/>
              </a:rPr>
              <a:t>scanner.close</a:t>
            </a:r>
            <a:r>
              <a:rPr lang="en-US" altLang="ko-KR" sz="1050" dirty="0">
                <a:latin typeface="+mn-ea"/>
              </a:rPr>
              <a:t>();</a:t>
            </a:r>
          </a:p>
          <a:p>
            <a:pPr defTabSz="180000"/>
            <a:r>
              <a:rPr lang="en-US" altLang="ko-KR" sz="1050" dirty="0">
                <a:latin typeface="+mn-ea"/>
              </a:rPr>
              <a:t>				if(socket </a:t>
            </a:r>
            <a:r>
              <a:rPr lang="en-US" altLang="ko-KR" sz="1050" dirty="0">
                <a:latin typeface="+mn-ea"/>
              </a:rPr>
              <a:t>!= null) </a:t>
            </a:r>
            <a:r>
              <a:rPr lang="en-US" altLang="ko-KR" sz="1050" dirty="0" err="1">
                <a:latin typeface="+mn-ea"/>
              </a:rPr>
              <a:t>socket.close</a:t>
            </a:r>
            <a:r>
              <a:rPr lang="en-US" altLang="ko-KR" sz="1050" dirty="0">
                <a:latin typeface="+mn-ea"/>
              </a:rPr>
              <a:t>(); // </a:t>
            </a:r>
            <a:r>
              <a:rPr lang="ko-KR" altLang="en-US" sz="1050" dirty="0">
                <a:latin typeface="+mn-ea"/>
              </a:rPr>
              <a:t>클라이언트 소켓 닫기</a:t>
            </a:r>
          </a:p>
          <a:p>
            <a:pPr defTabSz="180000"/>
            <a:r>
              <a:rPr lang="en-US" altLang="ko-KR" sz="1050" dirty="0">
                <a:latin typeface="+mn-ea"/>
              </a:rPr>
              <a:t>			} </a:t>
            </a:r>
            <a:r>
              <a:rPr lang="en-US" altLang="ko-KR" sz="1050" dirty="0">
                <a:latin typeface="+mn-ea"/>
              </a:rPr>
              <a:t>catch (</a:t>
            </a:r>
            <a:r>
              <a:rPr lang="en-US" altLang="ko-KR" sz="1050" dirty="0" err="1">
                <a:latin typeface="+mn-ea"/>
              </a:rPr>
              <a:t>IOException</a:t>
            </a:r>
            <a:r>
              <a:rPr lang="en-US" altLang="ko-KR" sz="1050" dirty="0">
                <a:latin typeface="+mn-ea"/>
              </a:rPr>
              <a:t> e) {</a:t>
            </a:r>
          </a:p>
          <a:p>
            <a:pPr defTabSz="180000"/>
            <a:r>
              <a:rPr lang="en-US" altLang="ko-KR" sz="1050" dirty="0">
                <a:latin typeface="+mn-ea"/>
              </a:rPr>
              <a:t>				</a:t>
            </a:r>
            <a:r>
              <a:rPr lang="en-US" altLang="ko-KR" sz="1050" dirty="0" err="1">
                <a:latin typeface="+mn-ea"/>
              </a:rPr>
              <a:t>System.out.println</a:t>
            </a:r>
            <a:r>
              <a:rPr lang="en-US" altLang="ko-KR" sz="1050" dirty="0">
                <a:latin typeface="+mn-ea"/>
              </a:rPr>
              <a:t>("</a:t>
            </a:r>
            <a:r>
              <a:rPr lang="ko-KR" altLang="en-US" sz="1050" dirty="0">
                <a:latin typeface="+mn-ea"/>
              </a:rPr>
              <a:t>서버와 채팅 중 오류가 발생했습니다</a:t>
            </a:r>
            <a:r>
              <a:rPr lang="en-US" altLang="ko-KR" sz="1050" dirty="0">
                <a:latin typeface="+mn-ea"/>
              </a:rPr>
              <a:t>.");</a:t>
            </a:r>
          </a:p>
          <a:p>
            <a:pPr defTabSz="180000"/>
            <a:r>
              <a:rPr lang="en-US" altLang="ko-KR" sz="1050" dirty="0">
                <a:latin typeface="+mn-ea"/>
              </a:rPr>
              <a:t>			}</a:t>
            </a:r>
            <a:endParaRPr lang="en-US" altLang="ko-KR" sz="1050" dirty="0">
              <a:latin typeface="+mn-ea"/>
            </a:endParaRPr>
          </a:p>
          <a:p>
            <a:pPr defTabSz="180000"/>
            <a:r>
              <a:rPr lang="en-US" altLang="ko-KR" sz="1050" dirty="0">
                <a:latin typeface="+mn-ea"/>
              </a:rPr>
              <a:t>		}</a:t>
            </a:r>
            <a:endParaRPr lang="en-US" altLang="ko-KR" sz="1050" dirty="0">
              <a:latin typeface="+mn-ea"/>
            </a:endParaRPr>
          </a:p>
          <a:p>
            <a:pPr defTabSz="180000"/>
            <a:r>
              <a:rPr lang="en-US" altLang="ko-KR" sz="1050" dirty="0">
                <a:latin typeface="+mn-ea"/>
              </a:rPr>
              <a:t>	}</a:t>
            </a:r>
            <a:endParaRPr lang="en-US" altLang="ko-KR" sz="1050" dirty="0">
              <a:latin typeface="+mn-ea"/>
            </a:endParaRPr>
          </a:p>
          <a:p>
            <a:pPr defTabSz="180000"/>
            <a:r>
              <a:rPr lang="en-US" altLang="ko-KR" sz="1050" dirty="0">
                <a:latin typeface="+mn-ea"/>
              </a:rPr>
              <a:t>}</a:t>
            </a:r>
            <a:endParaRPr lang="ko-KR" altLang="en-US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0691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수식 계산 서버</a:t>
            </a:r>
            <a:r>
              <a:rPr lang="en-US" altLang="ko-KR" dirty="0"/>
              <a:t>-</a:t>
            </a:r>
            <a:r>
              <a:rPr lang="ko-KR" altLang="en-US" dirty="0"/>
              <a:t>클라이언트 만들기 실습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838200" y="1612669"/>
            <a:ext cx="10515600" cy="4564294"/>
          </a:xfrm>
        </p:spPr>
        <p:txBody>
          <a:bodyPr>
            <a:normAutofit/>
          </a:bodyPr>
          <a:lstStyle/>
          <a:p>
            <a:r>
              <a:rPr lang="ko-KR" altLang="en-US" dirty="0"/>
              <a:t>문제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/>
            <a:r>
              <a:rPr lang="ko-KR" altLang="en-US" dirty="0"/>
              <a:t>서버 클라이언트는 </a:t>
            </a:r>
            <a:r>
              <a:rPr lang="en-US" altLang="ko-KR" sz="1600" dirty="0"/>
              <a:t>1</a:t>
            </a:r>
            <a:r>
              <a:rPr lang="en-US" altLang="ko-KR" dirty="0"/>
              <a:t>:</a:t>
            </a:r>
            <a:r>
              <a:rPr lang="en-US" altLang="ko-KR" sz="1600" dirty="0"/>
              <a:t>1 </a:t>
            </a:r>
            <a:r>
              <a:rPr lang="ko-KR" altLang="en-US" dirty="0" smtClean="0"/>
              <a:t>통신</a:t>
            </a:r>
            <a:endParaRPr lang="en-US" altLang="ko-KR" dirty="0"/>
          </a:p>
          <a:p>
            <a:pPr lvl="1"/>
            <a:r>
              <a:rPr lang="ko-KR" altLang="en-US" dirty="0" smtClean="0"/>
              <a:t>서버를 </a:t>
            </a:r>
            <a:r>
              <a:rPr lang="ko-KR" altLang="en-US" dirty="0"/>
              <a:t>먼저 실행시키고 클라이언트를 실행시켜 서버에 </a:t>
            </a:r>
            <a:r>
              <a:rPr lang="ko-KR" altLang="en-US" dirty="0" smtClean="0"/>
              <a:t>접속</a:t>
            </a:r>
            <a:endParaRPr lang="en-US" altLang="ko-KR" dirty="0"/>
          </a:p>
          <a:p>
            <a:pPr lvl="1"/>
            <a:r>
              <a:rPr lang="ko-KR" altLang="en-US" dirty="0" smtClean="0"/>
              <a:t>클라이언트는 </a:t>
            </a:r>
            <a:r>
              <a:rPr lang="ko-KR" altLang="en-US" dirty="0"/>
              <a:t>사용자로부터 수식을 </a:t>
            </a:r>
            <a:r>
              <a:rPr lang="ko-KR" altLang="en-US" dirty="0" smtClean="0"/>
              <a:t>입력 받아 </a:t>
            </a:r>
            <a:r>
              <a:rPr lang="ko-KR" altLang="en-US" dirty="0"/>
              <a:t>서버로 </a:t>
            </a:r>
            <a:r>
              <a:rPr lang="ko-KR" altLang="en-US" dirty="0" smtClean="0"/>
              <a:t>전송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연산자는 </a:t>
            </a:r>
            <a:r>
              <a:rPr lang="en-US" altLang="ko-KR" dirty="0"/>
              <a:t>+, -, </a:t>
            </a:r>
            <a:r>
              <a:rPr lang="ko-KR" altLang="en-US" dirty="0" smtClean="0"/>
              <a:t>*의 </a:t>
            </a:r>
            <a:r>
              <a:rPr lang="en-US" altLang="ko-KR" sz="2000" dirty="0"/>
              <a:t>3</a:t>
            </a:r>
            <a:r>
              <a:rPr lang="ko-KR" altLang="en-US" dirty="0"/>
              <a:t>가지만 허용하고 정수 연산만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ko-KR" altLang="en-US" dirty="0"/>
              <a:t>서버가 식을 받으면 식을 서버의 화면에 출력하고</a:t>
            </a:r>
            <a:r>
              <a:rPr lang="en-US" altLang="ko-KR" dirty="0"/>
              <a:t>, </a:t>
            </a:r>
            <a:r>
              <a:rPr lang="ko-KR" altLang="en-US" dirty="0"/>
              <a:t>계산하여 결과를 </a:t>
            </a:r>
            <a:r>
              <a:rPr lang="ko-KR" altLang="en-US" dirty="0" smtClean="0"/>
              <a:t>클라이언트로 전송</a:t>
            </a:r>
            <a:endParaRPr lang="en-US" altLang="ko-KR" dirty="0"/>
          </a:p>
          <a:p>
            <a:pPr lvl="1"/>
            <a:r>
              <a:rPr lang="ko-KR" altLang="en-US" dirty="0" smtClean="0"/>
              <a:t>클라이언트는 </a:t>
            </a:r>
            <a:r>
              <a:rPr lang="ko-KR" altLang="en-US" dirty="0"/>
              <a:t>서버로부터 받은 답을 화면에 </a:t>
            </a:r>
            <a:r>
              <a:rPr lang="ko-KR" altLang="en-US" dirty="0" smtClean="0"/>
              <a:t>출력</a:t>
            </a:r>
            <a:endParaRPr lang="en-US" altLang="ko-KR" dirty="0"/>
          </a:p>
          <a:p>
            <a:pPr lvl="1"/>
            <a:r>
              <a:rPr lang="ko-KR" altLang="en-US" dirty="0" smtClean="0"/>
              <a:t>클라이언트와 </a:t>
            </a:r>
            <a:r>
              <a:rPr lang="ko-KR" altLang="en-US" dirty="0"/>
              <a:t>서버는 전송할 데이터를 문자열로 만들고 </a:t>
            </a:r>
            <a:r>
              <a:rPr lang="en-US" altLang="ko-KR" dirty="0"/>
              <a:t>"\n"</a:t>
            </a:r>
            <a:r>
              <a:rPr lang="ko-KR" altLang="en-US" dirty="0"/>
              <a:t>을 덧붙여 </a:t>
            </a:r>
            <a:r>
              <a:rPr lang="ko-KR" altLang="en-US" dirty="0" smtClean="0"/>
              <a:t>전송하며</a:t>
            </a:r>
            <a:r>
              <a:rPr lang="en-US" altLang="ko-KR" dirty="0"/>
              <a:t>, </a:t>
            </a:r>
            <a:r>
              <a:rPr lang="ko-KR" altLang="en-US" dirty="0" smtClean="0"/>
              <a:t>라인 </a:t>
            </a:r>
            <a:r>
              <a:rPr lang="ko-KR" altLang="en-US" dirty="0"/>
              <a:t>단위로 </a:t>
            </a:r>
            <a:r>
              <a:rPr lang="ko-KR" altLang="en-US" dirty="0" smtClean="0"/>
              <a:t>송수신</a:t>
            </a:r>
            <a:endParaRPr lang="en-US" altLang="ko-KR" dirty="0"/>
          </a:p>
          <a:p>
            <a:pPr lvl="1"/>
            <a:r>
              <a:rPr lang="ko-KR" altLang="en-US" dirty="0" smtClean="0"/>
              <a:t>클라이언트가 </a:t>
            </a:r>
            <a:r>
              <a:rPr lang="en-US" altLang="ko-KR" dirty="0"/>
              <a:t>"bye"</a:t>
            </a:r>
            <a:r>
              <a:rPr lang="ko-KR" altLang="en-US" dirty="0"/>
              <a:t>를 보내면 양쪽 모두 </a:t>
            </a:r>
            <a:r>
              <a:rPr lang="ko-KR" altLang="en-US" dirty="0" smtClean="0"/>
              <a:t>종료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103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예시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918" y="1700808"/>
            <a:ext cx="8331907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70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703512" y="260648"/>
            <a:ext cx="2073052" cy="679450"/>
          </a:xfrm>
          <a:prstGeom prst="rect">
            <a:avLst/>
          </a:prstGeom>
        </p:spPr>
        <p:txBody>
          <a:bodyPr vert="horz" anchor="ctr">
            <a:normAutofit fontScale="75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서버 프로그램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CalcServerEx.java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1847528" y="1124745"/>
            <a:ext cx="3528392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>
                <a:latin typeface="+mn-ea"/>
              </a:rPr>
              <a:t>import java.io.*;</a:t>
            </a:r>
          </a:p>
          <a:p>
            <a:pPr defTabSz="180000"/>
            <a:r>
              <a:rPr lang="en-US" altLang="ko-KR" sz="1000" dirty="0">
                <a:latin typeface="+mn-ea"/>
              </a:rPr>
              <a:t>import java.net.*;</a:t>
            </a:r>
          </a:p>
          <a:p>
            <a:pPr defTabSz="180000"/>
            <a:r>
              <a:rPr lang="en-US" altLang="ko-KR" sz="1000" dirty="0">
                <a:latin typeface="+mn-ea"/>
              </a:rPr>
              <a:t>import </a:t>
            </a:r>
            <a:r>
              <a:rPr lang="en-US" altLang="ko-KR" sz="1000" dirty="0" err="1">
                <a:latin typeface="+mn-ea"/>
              </a:rPr>
              <a:t>java.util</a:t>
            </a:r>
            <a:r>
              <a:rPr lang="en-US" altLang="ko-KR" sz="1000" dirty="0">
                <a:latin typeface="+mn-ea"/>
              </a:rPr>
              <a:t>.*;</a:t>
            </a:r>
          </a:p>
          <a:p>
            <a:pPr defTabSz="180000"/>
            <a:endParaRPr lang="en-US" altLang="ko-KR" sz="1000" dirty="0">
              <a:latin typeface="+mn-ea"/>
            </a:endParaRPr>
          </a:p>
          <a:p>
            <a:pPr defTabSz="180000"/>
            <a:r>
              <a:rPr lang="en-US" altLang="ko-KR" sz="1000" b="1" dirty="0">
                <a:latin typeface="+mn-ea"/>
              </a:rPr>
              <a:t>public class </a:t>
            </a:r>
            <a:r>
              <a:rPr lang="en-US" altLang="ko-KR" sz="1000" b="1" dirty="0" err="1">
                <a:latin typeface="+mn-ea"/>
              </a:rPr>
              <a:t>CalcServerEx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{</a:t>
            </a:r>
          </a:p>
          <a:p>
            <a:pPr defTabSz="180000"/>
            <a:r>
              <a:rPr lang="en-US" altLang="ko-KR" sz="1000" dirty="0">
                <a:latin typeface="+mn-ea"/>
              </a:rPr>
              <a:t>	</a:t>
            </a:r>
            <a:r>
              <a:rPr lang="en-US" altLang="ko-KR" sz="1000" b="1" dirty="0">
                <a:latin typeface="+mn-ea"/>
              </a:rPr>
              <a:t>public </a:t>
            </a:r>
            <a:r>
              <a:rPr lang="en-US" altLang="ko-KR" sz="1000" b="1" dirty="0">
                <a:latin typeface="+mn-ea"/>
              </a:rPr>
              <a:t>static String </a:t>
            </a:r>
            <a:r>
              <a:rPr lang="en-US" altLang="ko-KR" sz="1000" b="1" dirty="0" err="1">
                <a:latin typeface="+mn-ea"/>
              </a:rPr>
              <a:t>calc</a:t>
            </a:r>
            <a:r>
              <a:rPr lang="en-US" altLang="ko-KR" sz="1000" b="1" dirty="0">
                <a:latin typeface="+mn-ea"/>
              </a:rPr>
              <a:t>(String </a:t>
            </a:r>
            <a:r>
              <a:rPr lang="en-US" altLang="ko-KR" sz="1000" b="1" dirty="0" err="1">
                <a:latin typeface="+mn-ea"/>
              </a:rPr>
              <a:t>exp</a:t>
            </a:r>
            <a:r>
              <a:rPr lang="en-US" altLang="ko-KR" sz="1000" b="1" dirty="0">
                <a:latin typeface="+mn-ea"/>
              </a:rPr>
              <a:t>) </a:t>
            </a:r>
            <a:r>
              <a:rPr lang="en-US" altLang="ko-KR" sz="1000" dirty="0">
                <a:latin typeface="+mn-ea"/>
              </a:rPr>
              <a:t>{</a:t>
            </a:r>
          </a:p>
          <a:p>
            <a:pPr defTabSz="180000"/>
            <a:r>
              <a:rPr lang="en-US" altLang="ko-KR" sz="1000" dirty="0">
                <a:latin typeface="+mn-ea"/>
              </a:rPr>
              <a:t>		</a:t>
            </a:r>
            <a:r>
              <a:rPr lang="en-US" altLang="ko-KR" sz="1000" dirty="0" err="1">
                <a:latin typeface="+mn-ea"/>
              </a:rPr>
              <a:t>StringTokenizer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err="1">
                <a:latin typeface="+mn-ea"/>
              </a:rPr>
              <a:t>st</a:t>
            </a:r>
            <a:r>
              <a:rPr lang="en-US" altLang="ko-KR" sz="1000" dirty="0">
                <a:latin typeface="+mn-ea"/>
              </a:rPr>
              <a:t> = new </a:t>
            </a:r>
            <a:r>
              <a:rPr lang="en-US" altLang="ko-KR" sz="1000" dirty="0" err="1">
                <a:latin typeface="+mn-ea"/>
              </a:rPr>
              <a:t>StringTokenizer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exp</a:t>
            </a:r>
            <a:r>
              <a:rPr lang="en-US" altLang="ko-KR" sz="1000" dirty="0">
                <a:latin typeface="+mn-ea"/>
              </a:rPr>
              <a:t>, " ");</a:t>
            </a:r>
          </a:p>
          <a:p>
            <a:pPr defTabSz="180000"/>
            <a:r>
              <a:rPr lang="en-US" altLang="ko-KR" sz="1000" dirty="0">
                <a:latin typeface="+mn-ea"/>
              </a:rPr>
              <a:t>		if 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st.countTokens</a:t>
            </a:r>
            <a:r>
              <a:rPr lang="en-US" altLang="ko-KR" sz="1000" dirty="0">
                <a:latin typeface="+mn-ea"/>
              </a:rPr>
              <a:t>() != 3) return "error";</a:t>
            </a:r>
          </a:p>
          <a:p>
            <a:pPr defTabSz="180000"/>
            <a:r>
              <a:rPr lang="en-US" altLang="ko-KR" sz="1000" dirty="0">
                <a:latin typeface="+mn-ea"/>
              </a:rPr>
              <a:t>		String </a:t>
            </a:r>
            <a:r>
              <a:rPr lang="en-US" altLang="ko-KR" sz="1000" dirty="0">
                <a:latin typeface="+mn-ea"/>
              </a:rPr>
              <a:t>res="";</a:t>
            </a:r>
          </a:p>
          <a:p>
            <a:pPr defTabSz="180000"/>
            <a:r>
              <a:rPr lang="en-US" altLang="ko-KR" sz="1000" dirty="0">
                <a:latin typeface="+mn-ea"/>
              </a:rPr>
              <a:t>		</a:t>
            </a:r>
            <a:r>
              <a:rPr lang="en-US" altLang="ko-KR" sz="1000" dirty="0" err="1">
                <a:latin typeface="+mn-ea"/>
              </a:rPr>
              <a:t>int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op1 = </a:t>
            </a:r>
            <a:r>
              <a:rPr lang="en-US" altLang="ko-KR" sz="1000" dirty="0" err="1">
                <a:latin typeface="+mn-ea"/>
              </a:rPr>
              <a:t>Integer.parseInt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st.nextToken</a:t>
            </a:r>
            <a:r>
              <a:rPr lang="en-US" altLang="ko-KR" sz="1000" dirty="0">
                <a:latin typeface="+mn-ea"/>
              </a:rPr>
              <a:t>());</a:t>
            </a:r>
          </a:p>
          <a:p>
            <a:pPr defTabSz="180000"/>
            <a:r>
              <a:rPr lang="en-US" altLang="ko-KR" sz="1000" dirty="0">
                <a:latin typeface="+mn-ea"/>
              </a:rPr>
              <a:t>		String </a:t>
            </a:r>
            <a:r>
              <a:rPr lang="en-US" altLang="ko-KR" sz="1000" dirty="0">
                <a:latin typeface="+mn-ea"/>
              </a:rPr>
              <a:t>opcode = </a:t>
            </a:r>
            <a:r>
              <a:rPr lang="en-US" altLang="ko-KR" sz="1000" dirty="0" err="1">
                <a:latin typeface="+mn-ea"/>
              </a:rPr>
              <a:t>st.nextToken</a:t>
            </a:r>
            <a:r>
              <a:rPr lang="en-US" altLang="ko-KR" sz="1000" dirty="0">
                <a:latin typeface="+mn-ea"/>
              </a:rPr>
              <a:t>();</a:t>
            </a:r>
          </a:p>
          <a:p>
            <a:pPr defTabSz="180000"/>
            <a:r>
              <a:rPr lang="en-US" altLang="ko-KR" sz="1000" dirty="0">
                <a:latin typeface="+mn-ea"/>
              </a:rPr>
              <a:t>		</a:t>
            </a:r>
            <a:r>
              <a:rPr lang="en-US" altLang="ko-KR" sz="1000" dirty="0" err="1">
                <a:latin typeface="+mn-ea"/>
              </a:rPr>
              <a:t>int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op2 = </a:t>
            </a:r>
            <a:r>
              <a:rPr lang="en-US" altLang="ko-KR" sz="1000" dirty="0" err="1">
                <a:latin typeface="+mn-ea"/>
              </a:rPr>
              <a:t>Integer.parseInt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st.nextToken</a:t>
            </a:r>
            <a:r>
              <a:rPr lang="en-US" altLang="ko-KR" sz="1000" dirty="0">
                <a:latin typeface="+mn-ea"/>
              </a:rPr>
              <a:t>());</a:t>
            </a:r>
          </a:p>
          <a:p>
            <a:pPr defTabSz="180000"/>
            <a:r>
              <a:rPr lang="en-US" altLang="ko-KR" sz="1000" dirty="0">
                <a:latin typeface="+mn-ea"/>
              </a:rPr>
              <a:t>		switch </a:t>
            </a:r>
            <a:r>
              <a:rPr lang="en-US" altLang="ko-KR" sz="1000" dirty="0">
                <a:latin typeface="+mn-ea"/>
              </a:rPr>
              <a:t>(opcode) {</a:t>
            </a:r>
          </a:p>
          <a:p>
            <a:pPr defTabSz="180000"/>
            <a:r>
              <a:rPr lang="en-US" altLang="ko-KR" sz="1000" dirty="0">
                <a:latin typeface="+mn-ea"/>
              </a:rPr>
              <a:t>			case </a:t>
            </a:r>
            <a:r>
              <a:rPr lang="en-US" altLang="ko-KR" sz="1000" dirty="0">
                <a:latin typeface="+mn-ea"/>
              </a:rPr>
              <a:t>"+": res = </a:t>
            </a:r>
            <a:r>
              <a:rPr lang="en-US" altLang="ko-KR" sz="1000" dirty="0" err="1">
                <a:latin typeface="+mn-ea"/>
              </a:rPr>
              <a:t>Integer.toString</a:t>
            </a:r>
            <a:r>
              <a:rPr lang="en-US" altLang="ko-KR" sz="1000" dirty="0">
                <a:latin typeface="+mn-ea"/>
              </a:rPr>
              <a:t>(op1 + op2);</a:t>
            </a:r>
          </a:p>
          <a:p>
            <a:pPr defTabSz="180000"/>
            <a:r>
              <a:rPr lang="en-US" altLang="ko-KR" sz="1000" dirty="0">
                <a:latin typeface="+mn-ea"/>
              </a:rPr>
              <a:t>				break</a:t>
            </a:r>
            <a:r>
              <a:rPr lang="en-US" altLang="ko-KR" sz="1000" dirty="0">
                <a:latin typeface="+mn-ea"/>
              </a:rPr>
              <a:t>;</a:t>
            </a:r>
          </a:p>
          <a:p>
            <a:pPr defTabSz="180000"/>
            <a:r>
              <a:rPr lang="en-US" altLang="ko-KR" sz="1000" dirty="0">
                <a:latin typeface="+mn-ea"/>
              </a:rPr>
              <a:t>			case </a:t>
            </a:r>
            <a:r>
              <a:rPr lang="en-US" altLang="ko-KR" sz="1000" dirty="0">
                <a:latin typeface="+mn-ea"/>
              </a:rPr>
              <a:t>"-": res = </a:t>
            </a:r>
            <a:r>
              <a:rPr lang="en-US" altLang="ko-KR" sz="1000" dirty="0" err="1">
                <a:latin typeface="+mn-ea"/>
              </a:rPr>
              <a:t>Integer.toString</a:t>
            </a:r>
            <a:r>
              <a:rPr lang="en-US" altLang="ko-KR" sz="1000" dirty="0">
                <a:latin typeface="+mn-ea"/>
              </a:rPr>
              <a:t>(op1 - op2);</a:t>
            </a:r>
          </a:p>
          <a:p>
            <a:pPr defTabSz="180000"/>
            <a:r>
              <a:rPr lang="en-US" altLang="ko-KR" sz="1000" dirty="0">
                <a:latin typeface="+mn-ea"/>
              </a:rPr>
              <a:t>				break</a:t>
            </a:r>
            <a:r>
              <a:rPr lang="en-US" altLang="ko-KR" sz="1000" dirty="0">
                <a:latin typeface="+mn-ea"/>
              </a:rPr>
              <a:t>;</a:t>
            </a:r>
          </a:p>
          <a:p>
            <a:pPr defTabSz="180000"/>
            <a:r>
              <a:rPr lang="en-US" altLang="ko-KR" sz="1000" dirty="0">
                <a:latin typeface="+mn-ea"/>
              </a:rPr>
              <a:t>			case </a:t>
            </a:r>
            <a:r>
              <a:rPr lang="en-US" altLang="ko-KR" sz="1000" dirty="0">
                <a:latin typeface="+mn-ea"/>
              </a:rPr>
              <a:t>"*": res = </a:t>
            </a:r>
            <a:r>
              <a:rPr lang="en-US" altLang="ko-KR" sz="1000" dirty="0" err="1">
                <a:latin typeface="+mn-ea"/>
              </a:rPr>
              <a:t>Integer.toString</a:t>
            </a:r>
            <a:r>
              <a:rPr lang="en-US" altLang="ko-KR" sz="1000" dirty="0">
                <a:latin typeface="+mn-ea"/>
              </a:rPr>
              <a:t>(op1 * op2</a:t>
            </a:r>
            <a:r>
              <a:rPr lang="en-US" altLang="ko-KR" sz="1000" dirty="0">
                <a:latin typeface="+mn-ea"/>
              </a:rPr>
              <a:t>);</a:t>
            </a:r>
          </a:p>
          <a:p>
            <a:pPr defTabSz="180000"/>
            <a:r>
              <a:rPr lang="en-US" altLang="ko-KR" sz="1000" dirty="0">
                <a:latin typeface="+mn-ea"/>
              </a:rPr>
              <a:t>	</a:t>
            </a:r>
            <a:r>
              <a:rPr lang="en-US" altLang="ko-KR" sz="1000" dirty="0">
                <a:latin typeface="+mn-ea"/>
              </a:rPr>
              <a:t>	</a:t>
            </a:r>
            <a:r>
              <a:rPr lang="en-US" altLang="ko-KR" sz="1000" dirty="0"/>
              <a:t>		break;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/>
              <a:t>		default </a:t>
            </a:r>
            <a:r>
              <a:rPr lang="en-US" altLang="ko-KR" sz="1000" dirty="0"/>
              <a:t>: res = "error</a:t>
            </a:r>
            <a:r>
              <a:rPr lang="en-US" altLang="ko-KR" sz="1000" dirty="0"/>
              <a:t>";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/>
              <a:t>	return </a:t>
            </a:r>
            <a:r>
              <a:rPr lang="en-US" altLang="ko-KR" sz="1000" dirty="0"/>
              <a:t>res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>
              <a:latin typeface="+mn-ea"/>
            </a:endParaRPr>
          </a:p>
          <a:p>
            <a:pPr defTabSz="180000"/>
            <a:r>
              <a:rPr lang="en-US" altLang="ko-KR" sz="1000" dirty="0">
                <a:latin typeface="+mn-ea"/>
              </a:rPr>
              <a:t>	</a:t>
            </a:r>
            <a:r>
              <a:rPr lang="en-US" altLang="ko-KR" sz="1000" b="1" dirty="0">
                <a:latin typeface="+mn-ea"/>
              </a:rPr>
              <a:t>public </a:t>
            </a:r>
            <a:r>
              <a:rPr lang="en-US" altLang="ko-KR" sz="1000" b="1" dirty="0">
                <a:latin typeface="+mn-ea"/>
              </a:rPr>
              <a:t>static void main(String[] </a:t>
            </a:r>
            <a:r>
              <a:rPr lang="en-US" altLang="ko-KR" sz="1000" b="1" dirty="0" err="1">
                <a:latin typeface="+mn-ea"/>
              </a:rPr>
              <a:t>args</a:t>
            </a:r>
            <a:r>
              <a:rPr lang="en-US" altLang="ko-KR" sz="1000" b="1" dirty="0">
                <a:latin typeface="+mn-ea"/>
              </a:rPr>
              <a:t>) </a:t>
            </a:r>
            <a:r>
              <a:rPr lang="en-US" altLang="ko-KR" sz="1000" dirty="0">
                <a:latin typeface="+mn-ea"/>
              </a:rPr>
              <a:t>{</a:t>
            </a:r>
          </a:p>
          <a:p>
            <a:pPr defTabSz="180000"/>
            <a:r>
              <a:rPr lang="en-US" altLang="ko-KR" sz="1000" dirty="0">
                <a:latin typeface="+mn-ea"/>
              </a:rPr>
              <a:t>		</a:t>
            </a:r>
            <a:r>
              <a:rPr lang="en-US" altLang="ko-KR" sz="1000" dirty="0" err="1">
                <a:latin typeface="+mn-ea"/>
              </a:rPr>
              <a:t>BufferedReader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in = null;</a:t>
            </a:r>
          </a:p>
          <a:p>
            <a:pPr defTabSz="180000"/>
            <a:r>
              <a:rPr lang="en-US" altLang="ko-KR" sz="1000" dirty="0">
                <a:latin typeface="+mn-ea"/>
              </a:rPr>
              <a:t>		</a:t>
            </a:r>
            <a:r>
              <a:rPr lang="en-US" altLang="ko-KR" sz="1000" dirty="0" err="1">
                <a:latin typeface="+mn-ea"/>
              </a:rPr>
              <a:t>BufferedWriter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out = null;</a:t>
            </a:r>
          </a:p>
          <a:p>
            <a:pPr defTabSz="180000"/>
            <a:r>
              <a:rPr lang="en-US" altLang="ko-KR" sz="1000" dirty="0">
                <a:latin typeface="+mn-ea"/>
              </a:rPr>
              <a:t>		</a:t>
            </a:r>
            <a:r>
              <a:rPr lang="en-US" altLang="ko-KR" sz="1000" dirty="0" err="1">
                <a:latin typeface="+mn-ea"/>
              </a:rPr>
              <a:t>ServerSocket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listener = null;</a:t>
            </a:r>
          </a:p>
          <a:p>
            <a:pPr defTabSz="180000"/>
            <a:r>
              <a:rPr lang="en-US" altLang="ko-KR" sz="1000" dirty="0">
                <a:latin typeface="+mn-ea"/>
              </a:rPr>
              <a:t>		Socket </a:t>
            </a:r>
            <a:r>
              <a:rPr lang="en-US" altLang="ko-KR" sz="1000" dirty="0" err="1">
                <a:latin typeface="+mn-ea"/>
              </a:rPr>
              <a:t>socket</a:t>
            </a:r>
            <a:r>
              <a:rPr lang="en-US" altLang="ko-KR" sz="1000" dirty="0">
                <a:latin typeface="+mn-ea"/>
              </a:rPr>
              <a:t> = null;</a:t>
            </a:r>
          </a:p>
          <a:p>
            <a:pPr defTabSz="180000"/>
            <a:endParaRPr lang="ko-KR" altLang="en-US" sz="10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19936" y="1100345"/>
            <a:ext cx="4860032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>
                <a:latin typeface="+mn-ea"/>
              </a:rPr>
              <a:t>		try </a:t>
            </a:r>
            <a:r>
              <a:rPr lang="en-US" altLang="ko-KR" sz="1000" dirty="0">
                <a:latin typeface="+mn-ea"/>
              </a:rPr>
              <a:t>{</a:t>
            </a:r>
          </a:p>
          <a:p>
            <a:pPr defTabSz="180000"/>
            <a:r>
              <a:rPr lang="en-US" altLang="ko-KR" sz="1000" dirty="0">
                <a:latin typeface="+mn-ea"/>
              </a:rPr>
              <a:t>			</a:t>
            </a:r>
            <a:r>
              <a:rPr lang="en-US" altLang="ko-KR" sz="1000" b="1" dirty="0">
                <a:latin typeface="+mn-ea"/>
              </a:rPr>
              <a:t>listener </a:t>
            </a:r>
            <a:r>
              <a:rPr lang="en-US" altLang="ko-KR" sz="1000" b="1" dirty="0">
                <a:latin typeface="+mn-ea"/>
              </a:rPr>
              <a:t>= new </a:t>
            </a:r>
            <a:r>
              <a:rPr lang="en-US" altLang="ko-KR" sz="1000" b="1" dirty="0" err="1">
                <a:latin typeface="+mn-ea"/>
              </a:rPr>
              <a:t>ServerSocket</a:t>
            </a:r>
            <a:r>
              <a:rPr lang="en-US" altLang="ko-KR" sz="1000" b="1" dirty="0">
                <a:latin typeface="+mn-ea"/>
              </a:rPr>
              <a:t>(9999); </a:t>
            </a:r>
            <a:r>
              <a:rPr lang="en-US" altLang="ko-KR" sz="1000" dirty="0">
                <a:latin typeface="+mn-ea"/>
              </a:rPr>
              <a:t>// </a:t>
            </a:r>
            <a:r>
              <a:rPr lang="ko-KR" altLang="en-US" sz="1000" dirty="0">
                <a:latin typeface="+mn-ea"/>
              </a:rPr>
              <a:t>서버 소켓 생성</a:t>
            </a:r>
          </a:p>
          <a:p>
            <a:pPr defTabSz="180000"/>
            <a:r>
              <a:rPr lang="en-US" altLang="ko-KR" sz="1000" dirty="0">
                <a:latin typeface="+mn-ea"/>
              </a:rPr>
              <a:t>			</a:t>
            </a:r>
            <a:r>
              <a:rPr lang="en-US" altLang="ko-KR" sz="1000" dirty="0" err="1">
                <a:latin typeface="+mn-ea"/>
              </a:rPr>
              <a:t>System.out.println</a:t>
            </a:r>
            <a:r>
              <a:rPr lang="en-US" altLang="ko-KR" sz="1000" dirty="0">
                <a:latin typeface="+mn-ea"/>
              </a:rPr>
              <a:t>("</a:t>
            </a:r>
            <a:r>
              <a:rPr lang="ko-KR" altLang="en-US" sz="1000" dirty="0">
                <a:latin typeface="+mn-ea"/>
              </a:rPr>
              <a:t>연결을 기다리고 있습니다</a:t>
            </a:r>
            <a:r>
              <a:rPr lang="en-US" altLang="ko-KR" sz="1000" dirty="0">
                <a:latin typeface="+mn-ea"/>
              </a:rPr>
              <a:t>.....");</a:t>
            </a:r>
          </a:p>
          <a:p>
            <a:pPr defTabSz="180000"/>
            <a:r>
              <a:rPr lang="en-US" altLang="ko-KR" sz="1000" dirty="0">
                <a:latin typeface="+mn-ea"/>
              </a:rPr>
              <a:t>			</a:t>
            </a:r>
            <a:r>
              <a:rPr lang="en-US" altLang="ko-KR" sz="1000" b="1" dirty="0">
                <a:latin typeface="+mn-ea"/>
              </a:rPr>
              <a:t>socket </a:t>
            </a:r>
            <a:r>
              <a:rPr lang="en-US" altLang="ko-KR" sz="1000" b="1" dirty="0">
                <a:latin typeface="+mn-ea"/>
              </a:rPr>
              <a:t>= </a:t>
            </a:r>
            <a:r>
              <a:rPr lang="en-US" altLang="ko-KR" sz="1000" b="1" dirty="0" err="1">
                <a:latin typeface="+mn-ea"/>
              </a:rPr>
              <a:t>listener.accept</a:t>
            </a:r>
            <a:r>
              <a:rPr lang="en-US" altLang="ko-KR" sz="1000" b="1" dirty="0">
                <a:latin typeface="+mn-ea"/>
              </a:rPr>
              <a:t>();</a:t>
            </a:r>
            <a:r>
              <a:rPr lang="en-US" altLang="ko-KR" sz="1000" dirty="0">
                <a:latin typeface="+mn-ea"/>
              </a:rPr>
              <a:t> // </a:t>
            </a:r>
            <a:r>
              <a:rPr lang="ko-KR" altLang="en-US" sz="1000" dirty="0">
                <a:latin typeface="+mn-ea"/>
              </a:rPr>
              <a:t>클라이언트로부터 연결 요청 대기</a:t>
            </a:r>
          </a:p>
          <a:p>
            <a:pPr defTabSz="180000"/>
            <a:r>
              <a:rPr lang="en-US" altLang="ko-KR" sz="1000" dirty="0">
                <a:latin typeface="+mn-ea"/>
              </a:rPr>
              <a:t>			</a:t>
            </a:r>
            <a:r>
              <a:rPr lang="en-US" altLang="ko-KR" sz="1000" dirty="0" err="1">
                <a:latin typeface="+mn-ea"/>
              </a:rPr>
              <a:t>System.out.println</a:t>
            </a:r>
            <a:r>
              <a:rPr lang="en-US" altLang="ko-KR" sz="1000" dirty="0">
                <a:latin typeface="+mn-ea"/>
              </a:rPr>
              <a:t>("</a:t>
            </a:r>
            <a:r>
              <a:rPr lang="ko-KR" altLang="en-US" sz="1000" dirty="0">
                <a:latin typeface="+mn-ea"/>
              </a:rPr>
              <a:t>연결되었습니다</a:t>
            </a:r>
            <a:r>
              <a:rPr lang="en-US" altLang="ko-KR" sz="1000" dirty="0">
                <a:latin typeface="+mn-ea"/>
              </a:rPr>
              <a:t>.");</a:t>
            </a:r>
          </a:p>
          <a:p>
            <a:pPr defTabSz="180000"/>
            <a:r>
              <a:rPr lang="en-US" altLang="ko-KR" sz="1000" dirty="0">
                <a:latin typeface="+mn-ea"/>
              </a:rPr>
              <a:t>			in </a:t>
            </a:r>
            <a:r>
              <a:rPr lang="en-US" altLang="ko-KR" sz="1000" dirty="0">
                <a:latin typeface="+mn-ea"/>
              </a:rPr>
              <a:t>= new </a:t>
            </a:r>
            <a:r>
              <a:rPr lang="en-US" altLang="ko-KR" sz="1000" dirty="0" err="1">
                <a:latin typeface="+mn-ea"/>
              </a:rPr>
              <a:t>BufferedReader</a:t>
            </a:r>
            <a:r>
              <a:rPr lang="en-US" altLang="ko-KR" sz="1000" dirty="0">
                <a:latin typeface="+mn-ea"/>
              </a:rPr>
              <a:t>(</a:t>
            </a:r>
          </a:p>
          <a:p>
            <a:pPr defTabSz="180000"/>
            <a:r>
              <a:rPr lang="en-US" altLang="ko-KR" sz="1000" dirty="0">
                <a:latin typeface="+mn-ea"/>
              </a:rPr>
              <a:t>	</a:t>
            </a:r>
            <a:r>
              <a:rPr lang="en-US" altLang="ko-KR" sz="1000" dirty="0">
                <a:latin typeface="+mn-ea"/>
              </a:rPr>
              <a:t>			new </a:t>
            </a:r>
            <a:r>
              <a:rPr lang="en-US" altLang="ko-KR" sz="1000" dirty="0" err="1">
                <a:latin typeface="+mn-ea"/>
              </a:rPr>
              <a:t>InputStreamReader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socket.getInputStream</a:t>
            </a:r>
            <a:r>
              <a:rPr lang="en-US" altLang="ko-KR" sz="1000" dirty="0">
                <a:latin typeface="+mn-ea"/>
              </a:rPr>
              <a:t>()));</a:t>
            </a:r>
          </a:p>
          <a:p>
            <a:pPr defTabSz="180000"/>
            <a:r>
              <a:rPr lang="en-US" altLang="ko-KR" sz="1000" dirty="0">
                <a:latin typeface="+mn-ea"/>
              </a:rPr>
              <a:t>			out </a:t>
            </a:r>
            <a:r>
              <a:rPr lang="en-US" altLang="ko-KR" sz="1000" dirty="0">
                <a:latin typeface="+mn-ea"/>
              </a:rPr>
              <a:t>= new </a:t>
            </a:r>
            <a:r>
              <a:rPr lang="en-US" altLang="ko-KR" sz="1000" dirty="0" err="1">
                <a:latin typeface="+mn-ea"/>
              </a:rPr>
              <a:t>BufferedWriter</a:t>
            </a:r>
            <a:r>
              <a:rPr lang="en-US" altLang="ko-KR" sz="1000" dirty="0">
                <a:latin typeface="+mn-ea"/>
              </a:rPr>
              <a:t>(</a:t>
            </a:r>
          </a:p>
          <a:p>
            <a:pPr defTabSz="180000"/>
            <a:r>
              <a:rPr lang="en-US" altLang="ko-KR" sz="1000" dirty="0">
                <a:latin typeface="+mn-ea"/>
              </a:rPr>
              <a:t>	</a:t>
            </a:r>
            <a:r>
              <a:rPr lang="en-US" altLang="ko-KR" sz="1000" dirty="0">
                <a:latin typeface="+mn-ea"/>
              </a:rPr>
              <a:t>			new </a:t>
            </a:r>
            <a:r>
              <a:rPr lang="en-US" altLang="ko-KR" sz="1000" dirty="0" err="1">
                <a:latin typeface="+mn-ea"/>
              </a:rPr>
              <a:t>OutputStreamWriter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socket.getOutputStream</a:t>
            </a:r>
            <a:r>
              <a:rPr lang="en-US" altLang="ko-KR" sz="1000" dirty="0">
                <a:latin typeface="+mn-ea"/>
              </a:rPr>
              <a:t>()));</a:t>
            </a:r>
          </a:p>
          <a:p>
            <a:pPr defTabSz="180000"/>
            <a:r>
              <a:rPr lang="en-US" altLang="ko-KR" sz="1000" dirty="0">
                <a:latin typeface="+mn-ea"/>
              </a:rPr>
              <a:t>			</a:t>
            </a:r>
            <a:r>
              <a:rPr lang="en-US" altLang="ko-KR" sz="1000" b="1" dirty="0">
                <a:latin typeface="+mn-ea"/>
              </a:rPr>
              <a:t>while </a:t>
            </a:r>
            <a:r>
              <a:rPr lang="en-US" altLang="ko-KR" sz="1000" b="1" dirty="0">
                <a:latin typeface="+mn-ea"/>
              </a:rPr>
              <a:t>(true) {</a:t>
            </a:r>
          </a:p>
          <a:p>
            <a:pPr defTabSz="180000"/>
            <a:r>
              <a:rPr lang="en-US" altLang="ko-KR" sz="1000" dirty="0">
                <a:latin typeface="+mn-ea"/>
              </a:rPr>
              <a:t>				String </a:t>
            </a:r>
            <a:r>
              <a:rPr lang="en-US" altLang="ko-KR" sz="1000" dirty="0" err="1">
                <a:latin typeface="+mn-ea"/>
              </a:rPr>
              <a:t>inputMessage</a:t>
            </a:r>
            <a:r>
              <a:rPr lang="en-US" altLang="ko-KR" sz="1000" dirty="0">
                <a:latin typeface="+mn-ea"/>
              </a:rPr>
              <a:t> =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en-US" altLang="ko-KR" sz="1000" b="1" dirty="0" err="1">
                <a:latin typeface="+mn-ea"/>
              </a:rPr>
              <a:t>in.readLine</a:t>
            </a:r>
            <a:r>
              <a:rPr lang="en-US" altLang="ko-KR" sz="1000" b="1" dirty="0">
                <a:latin typeface="+mn-ea"/>
              </a:rPr>
              <a:t>();</a:t>
            </a:r>
            <a:endParaRPr lang="ko-KR" altLang="en-US" sz="1000" b="1" dirty="0">
              <a:latin typeface="+mn-ea"/>
            </a:endParaRPr>
          </a:p>
          <a:p>
            <a:pPr defTabSz="180000"/>
            <a:r>
              <a:rPr lang="en-US" altLang="ko-KR" sz="1000" dirty="0">
                <a:latin typeface="+mn-ea"/>
              </a:rPr>
              <a:t>				if 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inputMessage.equalsIgnoreCase</a:t>
            </a:r>
            <a:r>
              <a:rPr lang="en-US" altLang="ko-KR" sz="1000" dirty="0">
                <a:latin typeface="+mn-ea"/>
              </a:rPr>
              <a:t>("bye")) {</a:t>
            </a:r>
          </a:p>
          <a:p>
            <a:pPr defTabSz="180000"/>
            <a:r>
              <a:rPr lang="en-US" altLang="ko-KR" sz="1000" dirty="0">
                <a:latin typeface="+mn-ea"/>
              </a:rPr>
              <a:t>					</a:t>
            </a:r>
            <a:r>
              <a:rPr lang="en-US" altLang="ko-KR" sz="1000" dirty="0" err="1">
                <a:latin typeface="+mn-ea"/>
              </a:rPr>
              <a:t>System.out.println</a:t>
            </a:r>
            <a:r>
              <a:rPr lang="en-US" altLang="ko-KR" sz="1000" dirty="0">
                <a:latin typeface="+mn-ea"/>
              </a:rPr>
              <a:t>("</a:t>
            </a:r>
            <a:r>
              <a:rPr lang="ko-KR" altLang="en-US" sz="1000" dirty="0">
                <a:latin typeface="+mn-ea"/>
              </a:rPr>
              <a:t>클라이언트에서 연결을 종료하였음</a:t>
            </a:r>
            <a:r>
              <a:rPr lang="en-US" altLang="ko-KR" sz="1000" dirty="0">
                <a:latin typeface="+mn-ea"/>
              </a:rPr>
              <a:t>");</a:t>
            </a:r>
          </a:p>
          <a:p>
            <a:pPr defTabSz="180000"/>
            <a:r>
              <a:rPr lang="en-US" altLang="ko-KR" sz="1000" dirty="0">
                <a:latin typeface="+mn-ea"/>
              </a:rPr>
              <a:t>					break</a:t>
            </a:r>
            <a:r>
              <a:rPr lang="en-US" altLang="ko-KR" sz="1000" dirty="0">
                <a:latin typeface="+mn-ea"/>
              </a:rPr>
              <a:t>; // "bye"</a:t>
            </a:r>
            <a:r>
              <a:rPr lang="ko-KR" altLang="en-US" sz="1000" dirty="0">
                <a:latin typeface="+mn-ea"/>
              </a:rPr>
              <a:t>를 받으면 연결 종료</a:t>
            </a:r>
          </a:p>
          <a:p>
            <a:pPr defTabSz="180000"/>
            <a:r>
              <a:rPr lang="en-US" altLang="ko-KR" sz="1000" dirty="0">
                <a:latin typeface="+mn-ea"/>
              </a:rPr>
              <a:t>				}</a:t>
            </a:r>
            <a:endParaRPr lang="en-US" altLang="ko-KR" sz="1000" dirty="0">
              <a:latin typeface="+mn-ea"/>
            </a:endParaRPr>
          </a:p>
          <a:p>
            <a:pPr defTabSz="180000"/>
            <a:r>
              <a:rPr lang="en-US" altLang="ko-KR" sz="1000" dirty="0">
                <a:latin typeface="+mn-ea"/>
              </a:rPr>
              <a:t>				</a:t>
            </a:r>
            <a:r>
              <a:rPr lang="en-US" altLang="ko-KR" sz="1000" dirty="0" err="1">
                <a:latin typeface="+mn-ea"/>
              </a:rPr>
              <a:t>System.out.println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inputMessage</a:t>
            </a:r>
            <a:r>
              <a:rPr lang="en-US" altLang="ko-KR" sz="1000" dirty="0">
                <a:latin typeface="+mn-ea"/>
              </a:rPr>
              <a:t>); // </a:t>
            </a:r>
            <a:r>
              <a:rPr lang="ko-KR" altLang="en-US" sz="1000" dirty="0">
                <a:latin typeface="+mn-ea"/>
              </a:rPr>
              <a:t>받은 메시지를 화면에 출력</a:t>
            </a:r>
          </a:p>
          <a:p>
            <a:pPr defTabSz="180000"/>
            <a:r>
              <a:rPr lang="en-US" altLang="ko-KR" sz="1000" dirty="0">
                <a:latin typeface="+mn-ea"/>
              </a:rPr>
              <a:t>				</a:t>
            </a:r>
            <a:r>
              <a:rPr lang="en-US" altLang="ko-KR" sz="1000" b="1" dirty="0">
                <a:latin typeface="+mn-ea"/>
              </a:rPr>
              <a:t>String </a:t>
            </a:r>
            <a:r>
              <a:rPr lang="en-US" altLang="ko-KR" sz="1000" b="1" dirty="0">
                <a:latin typeface="+mn-ea"/>
              </a:rPr>
              <a:t>res = </a:t>
            </a:r>
            <a:r>
              <a:rPr lang="en-US" altLang="ko-KR" sz="1000" b="1" dirty="0" err="1">
                <a:latin typeface="+mn-ea"/>
              </a:rPr>
              <a:t>calc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en-US" altLang="ko-KR" sz="1000" b="1" dirty="0" err="1">
                <a:latin typeface="+mn-ea"/>
              </a:rPr>
              <a:t>inputMessage</a:t>
            </a:r>
            <a:r>
              <a:rPr lang="en-US" altLang="ko-KR" sz="1000" b="1" dirty="0">
                <a:latin typeface="+mn-ea"/>
              </a:rPr>
              <a:t>);</a:t>
            </a:r>
            <a:r>
              <a:rPr lang="en-US" altLang="ko-KR" sz="1000" dirty="0">
                <a:latin typeface="+mn-ea"/>
              </a:rPr>
              <a:t> // </a:t>
            </a:r>
            <a:r>
              <a:rPr lang="ko-KR" altLang="en-US" sz="1000" dirty="0">
                <a:latin typeface="+mn-ea"/>
              </a:rPr>
              <a:t>계산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계산 결과는 </a:t>
            </a:r>
            <a:r>
              <a:rPr lang="en-US" altLang="ko-KR" sz="1000" dirty="0">
                <a:latin typeface="+mn-ea"/>
              </a:rPr>
              <a:t>res</a:t>
            </a:r>
          </a:p>
          <a:p>
            <a:pPr defTabSz="180000"/>
            <a:r>
              <a:rPr lang="en-US" altLang="ko-KR" sz="1000" dirty="0">
                <a:latin typeface="+mn-ea"/>
              </a:rPr>
              <a:t>				</a:t>
            </a:r>
            <a:r>
              <a:rPr lang="en-US" altLang="ko-KR" sz="1000" b="1" dirty="0" err="1">
                <a:latin typeface="+mn-ea"/>
              </a:rPr>
              <a:t>out.write</a:t>
            </a:r>
            <a:r>
              <a:rPr lang="en-US" altLang="ko-KR" sz="1000" b="1" dirty="0">
                <a:latin typeface="+mn-ea"/>
              </a:rPr>
              <a:t>(res </a:t>
            </a:r>
            <a:r>
              <a:rPr lang="en-US" altLang="ko-KR" sz="1000" b="1" dirty="0">
                <a:latin typeface="+mn-ea"/>
              </a:rPr>
              <a:t>+ "\n"); </a:t>
            </a:r>
            <a:r>
              <a:rPr lang="en-US" altLang="ko-KR" sz="1000" dirty="0">
                <a:latin typeface="+mn-ea"/>
              </a:rPr>
              <a:t>// </a:t>
            </a:r>
            <a:r>
              <a:rPr lang="ko-KR" altLang="en-US" sz="1000" dirty="0">
                <a:latin typeface="+mn-ea"/>
              </a:rPr>
              <a:t>계산 결과 문자열 전송</a:t>
            </a:r>
          </a:p>
          <a:p>
            <a:pPr defTabSz="180000"/>
            <a:r>
              <a:rPr lang="en-US" altLang="ko-KR" sz="1000" dirty="0">
                <a:latin typeface="+mn-ea"/>
              </a:rPr>
              <a:t>				</a:t>
            </a:r>
            <a:r>
              <a:rPr lang="en-US" altLang="ko-KR" sz="1000" b="1" dirty="0" err="1">
                <a:latin typeface="+mn-ea"/>
              </a:rPr>
              <a:t>out.flush</a:t>
            </a:r>
            <a:r>
              <a:rPr lang="en-US" altLang="ko-KR" sz="1000" b="1" dirty="0">
                <a:latin typeface="+mn-ea"/>
              </a:rPr>
              <a:t>();</a:t>
            </a:r>
          </a:p>
          <a:p>
            <a:pPr defTabSz="180000"/>
            <a:r>
              <a:rPr lang="en-US" altLang="ko-KR" sz="1000" dirty="0">
                <a:latin typeface="+mn-ea"/>
              </a:rPr>
              <a:t>			}</a:t>
            </a:r>
            <a:endParaRPr lang="en-US" altLang="ko-KR" sz="1000" dirty="0">
              <a:latin typeface="+mn-ea"/>
            </a:endParaRPr>
          </a:p>
          <a:p>
            <a:pPr defTabSz="180000"/>
            <a:r>
              <a:rPr lang="en-US" altLang="ko-KR" sz="1000" dirty="0">
                <a:latin typeface="+mn-ea"/>
              </a:rPr>
              <a:t>		} </a:t>
            </a:r>
            <a:r>
              <a:rPr lang="en-US" altLang="ko-KR" sz="1000" dirty="0">
                <a:latin typeface="+mn-ea"/>
              </a:rPr>
              <a:t>catch (</a:t>
            </a:r>
            <a:r>
              <a:rPr lang="en-US" altLang="ko-KR" sz="1000" dirty="0" err="1">
                <a:latin typeface="+mn-ea"/>
              </a:rPr>
              <a:t>IOException</a:t>
            </a:r>
            <a:r>
              <a:rPr lang="en-US" altLang="ko-KR" sz="1000" dirty="0">
                <a:latin typeface="+mn-ea"/>
              </a:rPr>
              <a:t> e) {</a:t>
            </a:r>
          </a:p>
          <a:p>
            <a:pPr defTabSz="180000"/>
            <a:r>
              <a:rPr lang="en-US" altLang="ko-KR" sz="1000" dirty="0">
                <a:latin typeface="+mn-ea"/>
              </a:rPr>
              <a:t>			</a:t>
            </a:r>
            <a:r>
              <a:rPr lang="en-US" altLang="ko-KR" sz="1000" dirty="0" err="1">
                <a:latin typeface="+mn-ea"/>
              </a:rPr>
              <a:t>System.out.println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e.getMessage</a:t>
            </a:r>
            <a:r>
              <a:rPr lang="en-US" altLang="ko-KR" sz="1000" dirty="0">
                <a:latin typeface="+mn-ea"/>
              </a:rPr>
              <a:t>());</a:t>
            </a:r>
          </a:p>
          <a:p>
            <a:pPr defTabSz="180000"/>
            <a:r>
              <a:rPr lang="en-US" altLang="ko-KR" sz="1000" dirty="0">
                <a:latin typeface="+mn-ea"/>
              </a:rPr>
              <a:t>		} </a:t>
            </a:r>
            <a:r>
              <a:rPr lang="en-US" altLang="ko-KR" sz="1000" dirty="0">
                <a:latin typeface="+mn-ea"/>
              </a:rPr>
              <a:t>finally {</a:t>
            </a:r>
          </a:p>
          <a:p>
            <a:pPr defTabSz="180000"/>
            <a:r>
              <a:rPr lang="en-US" altLang="ko-KR" sz="1000" dirty="0">
                <a:latin typeface="+mn-ea"/>
              </a:rPr>
              <a:t>			try </a:t>
            </a:r>
            <a:r>
              <a:rPr lang="en-US" altLang="ko-KR" sz="1000" dirty="0">
                <a:latin typeface="+mn-ea"/>
              </a:rPr>
              <a:t>{</a:t>
            </a:r>
          </a:p>
          <a:p>
            <a:pPr defTabSz="180000"/>
            <a:r>
              <a:rPr lang="en-US" altLang="ko-KR" sz="1000" dirty="0">
                <a:latin typeface="+mn-ea"/>
              </a:rPr>
              <a:t>				if(socket </a:t>
            </a:r>
            <a:r>
              <a:rPr lang="en-US" altLang="ko-KR" sz="1000" dirty="0">
                <a:latin typeface="+mn-ea"/>
              </a:rPr>
              <a:t>!= null) </a:t>
            </a:r>
            <a:r>
              <a:rPr lang="en-US" altLang="ko-KR" sz="1000" dirty="0" err="1">
                <a:latin typeface="+mn-ea"/>
              </a:rPr>
              <a:t>socket.close</a:t>
            </a:r>
            <a:r>
              <a:rPr lang="en-US" altLang="ko-KR" sz="1000" dirty="0">
                <a:latin typeface="+mn-ea"/>
              </a:rPr>
              <a:t>(); // </a:t>
            </a:r>
            <a:r>
              <a:rPr lang="ko-KR" altLang="en-US" sz="1000" dirty="0">
                <a:latin typeface="+mn-ea"/>
              </a:rPr>
              <a:t>통신용 소켓 닫기</a:t>
            </a:r>
          </a:p>
          <a:p>
            <a:pPr defTabSz="180000"/>
            <a:r>
              <a:rPr lang="en-US" altLang="ko-KR" sz="1000" dirty="0">
                <a:latin typeface="+mn-ea"/>
              </a:rPr>
              <a:t>				if(listener </a:t>
            </a:r>
            <a:r>
              <a:rPr lang="en-US" altLang="ko-KR" sz="1000" dirty="0">
                <a:latin typeface="+mn-ea"/>
              </a:rPr>
              <a:t>!= null) </a:t>
            </a:r>
            <a:r>
              <a:rPr lang="en-US" altLang="ko-KR" sz="1000" dirty="0" err="1">
                <a:latin typeface="+mn-ea"/>
              </a:rPr>
              <a:t>listener.close</a:t>
            </a:r>
            <a:r>
              <a:rPr lang="en-US" altLang="ko-KR" sz="1000" dirty="0">
                <a:latin typeface="+mn-ea"/>
              </a:rPr>
              <a:t>(); // </a:t>
            </a:r>
            <a:r>
              <a:rPr lang="ko-KR" altLang="en-US" sz="1000" dirty="0">
                <a:latin typeface="+mn-ea"/>
              </a:rPr>
              <a:t>서버 소켓 닫기</a:t>
            </a:r>
          </a:p>
          <a:p>
            <a:pPr defTabSz="180000"/>
            <a:r>
              <a:rPr lang="en-US" altLang="ko-KR" sz="1000" dirty="0">
                <a:latin typeface="+mn-ea"/>
              </a:rPr>
              <a:t>			} </a:t>
            </a:r>
            <a:r>
              <a:rPr lang="en-US" altLang="ko-KR" sz="1000" dirty="0">
                <a:latin typeface="+mn-ea"/>
              </a:rPr>
              <a:t>catch (</a:t>
            </a:r>
            <a:r>
              <a:rPr lang="en-US" altLang="ko-KR" sz="1000" dirty="0" err="1">
                <a:latin typeface="+mn-ea"/>
              </a:rPr>
              <a:t>IOException</a:t>
            </a:r>
            <a:r>
              <a:rPr lang="en-US" altLang="ko-KR" sz="1000" dirty="0">
                <a:latin typeface="+mn-ea"/>
              </a:rPr>
              <a:t> e) {</a:t>
            </a:r>
          </a:p>
          <a:p>
            <a:pPr defTabSz="180000"/>
            <a:r>
              <a:rPr lang="en-US" altLang="ko-KR" sz="1000" dirty="0">
                <a:latin typeface="+mn-ea"/>
              </a:rPr>
              <a:t>				</a:t>
            </a:r>
            <a:r>
              <a:rPr lang="en-US" altLang="ko-KR" sz="1000" dirty="0" err="1">
                <a:latin typeface="+mn-ea"/>
              </a:rPr>
              <a:t>System.out.println</a:t>
            </a:r>
            <a:r>
              <a:rPr lang="en-US" altLang="ko-KR" sz="1000" dirty="0">
                <a:latin typeface="+mn-ea"/>
              </a:rPr>
              <a:t>("</a:t>
            </a:r>
            <a:r>
              <a:rPr lang="ko-KR" altLang="en-US" sz="1000" dirty="0">
                <a:latin typeface="+mn-ea"/>
              </a:rPr>
              <a:t>클라이언트와 채팅 중 오류가 발생했습니다</a:t>
            </a:r>
            <a:r>
              <a:rPr lang="en-US" altLang="ko-KR" sz="1000" dirty="0">
                <a:latin typeface="+mn-ea"/>
              </a:rPr>
              <a:t>.");</a:t>
            </a:r>
          </a:p>
          <a:p>
            <a:pPr defTabSz="180000"/>
            <a:r>
              <a:rPr lang="en-US" altLang="ko-KR" sz="1000" dirty="0">
                <a:latin typeface="+mn-ea"/>
              </a:rPr>
              <a:t>			}</a:t>
            </a:r>
            <a:endParaRPr lang="en-US" altLang="ko-KR" sz="1000" dirty="0">
              <a:latin typeface="+mn-ea"/>
            </a:endParaRPr>
          </a:p>
          <a:p>
            <a:pPr defTabSz="180000"/>
            <a:r>
              <a:rPr lang="en-US" altLang="ko-KR" sz="1000" dirty="0">
                <a:latin typeface="+mn-ea"/>
              </a:rPr>
              <a:t>		}</a:t>
            </a:r>
            <a:endParaRPr lang="en-US" altLang="ko-KR" sz="1000" dirty="0">
              <a:latin typeface="+mn-ea"/>
            </a:endParaRPr>
          </a:p>
          <a:p>
            <a:pPr defTabSz="180000"/>
            <a:r>
              <a:rPr lang="en-US" altLang="ko-KR" sz="1000" dirty="0">
                <a:latin typeface="+mn-ea"/>
              </a:rPr>
              <a:t>	}</a:t>
            </a:r>
            <a:endParaRPr lang="en-US" altLang="ko-KR" sz="1000" dirty="0">
              <a:latin typeface="+mn-ea"/>
            </a:endParaRPr>
          </a:p>
          <a:p>
            <a:pPr defTabSz="180000"/>
            <a:r>
              <a:rPr lang="en-US" altLang="ko-KR" sz="1000" dirty="0">
                <a:latin typeface="+mn-ea"/>
              </a:rPr>
              <a:t>}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888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1844824"/>
            <a:ext cx="5371487" cy="417646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내 컴퓨터의 </a:t>
            </a:r>
            <a:r>
              <a:rPr lang="en-US" altLang="ko-KR" dirty="0"/>
              <a:t>IP </a:t>
            </a:r>
            <a:r>
              <a:rPr lang="ko-KR" altLang="en-US" dirty="0"/>
              <a:t>주소 확인하기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165894"/>
            <a:ext cx="10515600" cy="4351338"/>
          </a:xfrm>
        </p:spPr>
        <p:txBody>
          <a:bodyPr/>
          <a:lstStyle/>
          <a:p>
            <a:pPr lvl="1"/>
            <a:r>
              <a:rPr lang="ko-KR" altLang="en-US" dirty="0" smtClean="0"/>
              <a:t>내 컴퓨터의 윈도우에서 명령창을 열어 </a:t>
            </a:r>
            <a:r>
              <a:rPr lang="en-US" altLang="ko-KR" dirty="0" err="1" smtClean="0"/>
              <a:t>ipconfig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 수행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431704" y="5301208"/>
            <a:ext cx="36724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8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703512" y="260648"/>
            <a:ext cx="2160240" cy="679450"/>
          </a:xfrm>
          <a:prstGeom prst="rect">
            <a:avLst/>
          </a:prstGeom>
        </p:spPr>
        <p:txBody>
          <a:bodyPr vert="horz" anchor="ctr">
            <a:normAutofit fontScale="9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클라이언트 프로그램 </a:t>
            </a:r>
            <a:r>
              <a:rPr lang="en-US" altLang="ko-KR" sz="1800" dirty="0"/>
              <a:t>CalcClientEx.java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4079776" y="116633"/>
            <a:ext cx="5832648" cy="6555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>
                <a:latin typeface="+mn-ea"/>
              </a:rPr>
              <a:t>import java.io.*;</a:t>
            </a:r>
          </a:p>
          <a:p>
            <a:pPr defTabSz="180000"/>
            <a:r>
              <a:rPr lang="en-US" altLang="ko-KR" sz="1050" dirty="0">
                <a:latin typeface="+mn-ea"/>
              </a:rPr>
              <a:t>import java.net.*;</a:t>
            </a:r>
          </a:p>
          <a:p>
            <a:pPr defTabSz="180000"/>
            <a:r>
              <a:rPr lang="en-US" altLang="ko-KR" sz="1050" dirty="0">
                <a:latin typeface="+mn-ea"/>
              </a:rPr>
              <a:t>import </a:t>
            </a:r>
            <a:r>
              <a:rPr lang="en-US" altLang="ko-KR" sz="1050" dirty="0" err="1">
                <a:latin typeface="+mn-ea"/>
              </a:rPr>
              <a:t>java.util</a:t>
            </a:r>
            <a:r>
              <a:rPr lang="en-US" altLang="ko-KR" sz="1050" dirty="0">
                <a:latin typeface="+mn-ea"/>
              </a:rPr>
              <a:t>.*;</a:t>
            </a:r>
          </a:p>
          <a:p>
            <a:pPr defTabSz="180000"/>
            <a:endParaRPr lang="en-US" altLang="ko-KR" sz="1050" dirty="0">
              <a:latin typeface="+mn-ea"/>
            </a:endParaRPr>
          </a:p>
          <a:p>
            <a:pPr defTabSz="180000"/>
            <a:r>
              <a:rPr lang="en-US" altLang="ko-KR" sz="1050" b="1" dirty="0">
                <a:latin typeface="+mn-ea"/>
              </a:rPr>
              <a:t>public class </a:t>
            </a:r>
            <a:r>
              <a:rPr lang="en-US" altLang="ko-KR" sz="1050" b="1" dirty="0" err="1">
                <a:latin typeface="+mn-ea"/>
              </a:rPr>
              <a:t>CalcClientEx</a:t>
            </a:r>
            <a:r>
              <a:rPr lang="en-US" altLang="ko-KR" sz="1050" b="1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{</a:t>
            </a:r>
          </a:p>
          <a:p>
            <a:pPr defTabSz="180000"/>
            <a:r>
              <a:rPr lang="en-US" altLang="ko-KR" sz="1050" dirty="0">
                <a:latin typeface="+mn-ea"/>
              </a:rPr>
              <a:t>	</a:t>
            </a:r>
            <a:r>
              <a:rPr lang="en-US" altLang="ko-KR" sz="1050" b="1" dirty="0">
                <a:latin typeface="+mn-ea"/>
              </a:rPr>
              <a:t>public static void main(String[] </a:t>
            </a:r>
            <a:r>
              <a:rPr lang="en-US" altLang="ko-KR" sz="1050" b="1" dirty="0" err="1">
                <a:latin typeface="+mn-ea"/>
              </a:rPr>
              <a:t>args</a:t>
            </a:r>
            <a:r>
              <a:rPr lang="en-US" altLang="ko-KR" sz="1050" b="1" dirty="0">
                <a:latin typeface="+mn-ea"/>
              </a:rPr>
              <a:t>) </a:t>
            </a:r>
            <a:r>
              <a:rPr lang="en-US" altLang="ko-KR" sz="1050" dirty="0">
                <a:latin typeface="+mn-ea"/>
              </a:rPr>
              <a:t>{</a:t>
            </a:r>
          </a:p>
          <a:p>
            <a:pPr defTabSz="180000"/>
            <a:r>
              <a:rPr lang="en-US" altLang="ko-KR" sz="1050" dirty="0">
                <a:latin typeface="+mn-ea"/>
              </a:rPr>
              <a:t>		</a:t>
            </a:r>
            <a:r>
              <a:rPr lang="en-US" altLang="ko-KR" sz="1050" dirty="0" err="1">
                <a:latin typeface="+mn-ea"/>
              </a:rPr>
              <a:t>BufferedReader</a:t>
            </a:r>
            <a:r>
              <a:rPr lang="en-US" altLang="ko-KR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in = null;</a:t>
            </a:r>
          </a:p>
          <a:p>
            <a:pPr defTabSz="180000"/>
            <a:r>
              <a:rPr lang="en-US" altLang="ko-KR" sz="1050" dirty="0">
                <a:latin typeface="+mn-ea"/>
              </a:rPr>
              <a:t>		</a:t>
            </a:r>
            <a:r>
              <a:rPr lang="en-US" altLang="ko-KR" sz="1050" dirty="0" err="1">
                <a:latin typeface="+mn-ea"/>
              </a:rPr>
              <a:t>BufferedWriter</a:t>
            </a:r>
            <a:r>
              <a:rPr lang="en-US" altLang="ko-KR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out = null;</a:t>
            </a:r>
          </a:p>
          <a:p>
            <a:pPr defTabSz="180000"/>
            <a:r>
              <a:rPr lang="en-US" altLang="ko-KR" sz="1050" dirty="0">
                <a:latin typeface="+mn-ea"/>
              </a:rPr>
              <a:t>		Socket </a:t>
            </a:r>
            <a:r>
              <a:rPr lang="en-US" altLang="ko-KR" sz="1050" dirty="0" err="1">
                <a:latin typeface="+mn-ea"/>
              </a:rPr>
              <a:t>socket</a:t>
            </a:r>
            <a:r>
              <a:rPr lang="en-US" altLang="ko-KR" sz="1050" dirty="0">
                <a:latin typeface="+mn-ea"/>
              </a:rPr>
              <a:t> = null;</a:t>
            </a:r>
          </a:p>
          <a:p>
            <a:pPr defTabSz="180000"/>
            <a:r>
              <a:rPr lang="en-US" altLang="ko-KR" sz="1050" dirty="0">
                <a:latin typeface="+mn-ea"/>
              </a:rPr>
              <a:t>		Scanner </a:t>
            </a:r>
            <a:r>
              <a:rPr lang="en-US" altLang="ko-KR" sz="1050" dirty="0" err="1">
                <a:latin typeface="+mn-ea"/>
              </a:rPr>
              <a:t>scanner</a:t>
            </a:r>
            <a:r>
              <a:rPr lang="en-US" altLang="ko-KR" sz="1050" dirty="0">
                <a:latin typeface="+mn-ea"/>
              </a:rPr>
              <a:t> = new Scanner(System.in); </a:t>
            </a:r>
            <a:endParaRPr lang="ko-KR" altLang="en-US" sz="1050" dirty="0">
              <a:latin typeface="+mn-ea"/>
            </a:endParaRPr>
          </a:p>
          <a:p>
            <a:pPr defTabSz="180000"/>
            <a:r>
              <a:rPr lang="en-US" altLang="ko-KR" sz="1050" dirty="0">
                <a:latin typeface="+mn-ea"/>
              </a:rPr>
              <a:t>		try </a:t>
            </a:r>
            <a:r>
              <a:rPr lang="en-US" altLang="ko-KR" sz="1050" dirty="0">
                <a:latin typeface="+mn-ea"/>
              </a:rPr>
              <a:t>{</a:t>
            </a:r>
          </a:p>
          <a:p>
            <a:pPr defTabSz="180000"/>
            <a:r>
              <a:rPr lang="en-US" altLang="ko-KR" sz="1050" dirty="0">
                <a:latin typeface="+mn-ea"/>
              </a:rPr>
              <a:t>			</a:t>
            </a:r>
            <a:r>
              <a:rPr lang="en-US" altLang="ko-KR" sz="1050" b="1" dirty="0">
                <a:latin typeface="+mn-ea"/>
              </a:rPr>
              <a:t>socket </a:t>
            </a:r>
            <a:r>
              <a:rPr lang="en-US" altLang="ko-KR" sz="1050" b="1" dirty="0">
                <a:latin typeface="+mn-ea"/>
              </a:rPr>
              <a:t>= new Socket("localhost", 9999);</a:t>
            </a:r>
          </a:p>
          <a:p>
            <a:pPr defTabSz="180000"/>
            <a:r>
              <a:rPr lang="en-US" altLang="ko-KR" sz="1050" dirty="0">
                <a:latin typeface="+mn-ea"/>
              </a:rPr>
              <a:t>			in </a:t>
            </a:r>
            <a:r>
              <a:rPr lang="en-US" altLang="ko-KR" sz="1050" dirty="0">
                <a:latin typeface="+mn-ea"/>
              </a:rPr>
              <a:t>= new </a:t>
            </a:r>
            <a:r>
              <a:rPr lang="en-US" altLang="ko-KR" sz="1050" dirty="0" err="1">
                <a:latin typeface="+mn-ea"/>
              </a:rPr>
              <a:t>BufferedReader</a:t>
            </a:r>
            <a:r>
              <a:rPr lang="en-US" altLang="ko-KR" sz="1050" dirty="0">
                <a:latin typeface="+mn-ea"/>
              </a:rPr>
              <a:t>(new </a:t>
            </a:r>
            <a:r>
              <a:rPr lang="en-US" altLang="ko-KR" sz="1050" dirty="0" err="1">
                <a:latin typeface="+mn-ea"/>
              </a:rPr>
              <a:t>InputStreamReader</a:t>
            </a:r>
            <a:r>
              <a:rPr lang="en-US" altLang="ko-KR" sz="1050" dirty="0">
                <a:latin typeface="+mn-ea"/>
              </a:rPr>
              <a:t>(</a:t>
            </a:r>
            <a:r>
              <a:rPr lang="en-US" altLang="ko-KR" sz="1050" dirty="0" err="1">
                <a:latin typeface="+mn-ea"/>
              </a:rPr>
              <a:t>socket.getInputStream</a:t>
            </a:r>
            <a:r>
              <a:rPr lang="en-US" altLang="ko-KR" sz="1050" dirty="0">
                <a:latin typeface="+mn-ea"/>
              </a:rPr>
              <a:t>()));</a:t>
            </a:r>
          </a:p>
          <a:p>
            <a:pPr defTabSz="180000"/>
            <a:r>
              <a:rPr lang="en-US" altLang="ko-KR" sz="1050" dirty="0">
                <a:latin typeface="+mn-ea"/>
              </a:rPr>
              <a:t>			out </a:t>
            </a:r>
            <a:r>
              <a:rPr lang="en-US" altLang="ko-KR" sz="1050" dirty="0">
                <a:latin typeface="+mn-ea"/>
              </a:rPr>
              <a:t>= new </a:t>
            </a:r>
            <a:r>
              <a:rPr lang="en-US" altLang="ko-KR" sz="1050" dirty="0" err="1">
                <a:latin typeface="+mn-ea"/>
              </a:rPr>
              <a:t>BufferedWriter</a:t>
            </a:r>
            <a:r>
              <a:rPr lang="en-US" altLang="ko-KR" sz="1050" dirty="0">
                <a:latin typeface="+mn-ea"/>
              </a:rPr>
              <a:t>(new </a:t>
            </a:r>
            <a:r>
              <a:rPr lang="en-US" altLang="ko-KR" sz="1050" dirty="0" err="1">
                <a:latin typeface="+mn-ea"/>
              </a:rPr>
              <a:t>OutputStreamWriter</a:t>
            </a:r>
            <a:r>
              <a:rPr lang="en-US" altLang="ko-KR" sz="1050" dirty="0">
                <a:latin typeface="+mn-ea"/>
              </a:rPr>
              <a:t>(</a:t>
            </a:r>
            <a:r>
              <a:rPr lang="en-US" altLang="ko-KR" sz="1050" dirty="0" err="1">
                <a:latin typeface="+mn-ea"/>
              </a:rPr>
              <a:t>socket.getOutputStream</a:t>
            </a:r>
            <a:r>
              <a:rPr lang="en-US" altLang="ko-KR" sz="1050" dirty="0">
                <a:latin typeface="+mn-ea"/>
              </a:rPr>
              <a:t>()));</a:t>
            </a:r>
          </a:p>
          <a:p>
            <a:pPr defTabSz="180000"/>
            <a:r>
              <a:rPr lang="en-US" altLang="ko-KR" sz="1050" dirty="0">
                <a:latin typeface="+mn-ea"/>
              </a:rPr>
              <a:t>			</a:t>
            </a:r>
            <a:r>
              <a:rPr lang="en-US" altLang="ko-KR" sz="1050" b="1" dirty="0">
                <a:latin typeface="+mn-ea"/>
              </a:rPr>
              <a:t>while </a:t>
            </a:r>
            <a:r>
              <a:rPr lang="en-US" altLang="ko-KR" sz="1050" b="1" dirty="0">
                <a:latin typeface="+mn-ea"/>
              </a:rPr>
              <a:t>(true) {</a:t>
            </a:r>
          </a:p>
          <a:p>
            <a:pPr defTabSz="180000"/>
            <a:r>
              <a:rPr lang="en-US" altLang="ko-KR" sz="1050" dirty="0">
                <a:latin typeface="+mn-ea"/>
              </a:rPr>
              <a:t>				</a:t>
            </a:r>
            <a:r>
              <a:rPr lang="en-US" altLang="ko-KR" sz="1050" dirty="0" err="1">
                <a:latin typeface="+mn-ea"/>
              </a:rPr>
              <a:t>System.out.print</a:t>
            </a:r>
            <a:r>
              <a:rPr lang="en-US" altLang="ko-KR" sz="1050" dirty="0">
                <a:latin typeface="+mn-ea"/>
              </a:rPr>
              <a:t>("</a:t>
            </a:r>
            <a:r>
              <a:rPr lang="ko-KR" altLang="en-US" sz="1050" dirty="0">
                <a:latin typeface="+mn-ea"/>
              </a:rPr>
              <a:t>계산식</a:t>
            </a:r>
            <a:r>
              <a:rPr lang="en-US" altLang="ko-KR" sz="1050" dirty="0">
                <a:latin typeface="+mn-ea"/>
              </a:rPr>
              <a:t>(</a:t>
            </a:r>
            <a:r>
              <a:rPr lang="ko-KR" altLang="en-US" sz="1050" dirty="0">
                <a:latin typeface="+mn-ea"/>
              </a:rPr>
              <a:t>빈칸으로 띄어 입력</a:t>
            </a:r>
            <a:r>
              <a:rPr lang="en-US" altLang="ko-KR" sz="1050" dirty="0">
                <a:latin typeface="+mn-ea"/>
              </a:rPr>
              <a:t>,</a:t>
            </a:r>
            <a:r>
              <a:rPr lang="ko-KR" altLang="en-US" sz="1050" dirty="0">
                <a:latin typeface="+mn-ea"/>
              </a:rPr>
              <a:t>예</a:t>
            </a:r>
            <a:r>
              <a:rPr lang="en-US" altLang="ko-KR" sz="1050" dirty="0">
                <a:latin typeface="+mn-ea"/>
              </a:rPr>
              <a:t>:24 + 42)&gt;&gt;"); // </a:t>
            </a:r>
            <a:r>
              <a:rPr lang="ko-KR" altLang="en-US" sz="1050" dirty="0">
                <a:latin typeface="+mn-ea"/>
              </a:rPr>
              <a:t>프롬프트</a:t>
            </a:r>
          </a:p>
          <a:p>
            <a:pPr defTabSz="180000"/>
            <a:r>
              <a:rPr lang="en-US" altLang="ko-KR" sz="1050" dirty="0">
                <a:latin typeface="+mn-ea"/>
              </a:rPr>
              <a:t>				String </a:t>
            </a:r>
            <a:r>
              <a:rPr lang="en-US" altLang="ko-KR" sz="1050" dirty="0" err="1">
                <a:latin typeface="+mn-ea"/>
              </a:rPr>
              <a:t>outputMessage</a:t>
            </a:r>
            <a:r>
              <a:rPr lang="en-US" altLang="ko-KR" sz="1050" dirty="0">
                <a:latin typeface="+mn-ea"/>
              </a:rPr>
              <a:t> = </a:t>
            </a:r>
            <a:r>
              <a:rPr lang="en-US" altLang="ko-KR" sz="1050" b="1" dirty="0" err="1">
                <a:latin typeface="+mn-ea"/>
              </a:rPr>
              <a:t>scanner.nextLine</a:t>
            </a:r>
            <a:r>
              <a:rPr lang="en-US" altLang="ko-KR" sz="1050" b="1" dirty="0">
                <a:latin typeface="+mn-ea"/>
              </a:rPr>
              <a:t>(); </a:t>
            </a:r>
            <a:r>
              <a:rPr lang="en-US" altLang="ko-KR" sz="1050" dirty="0">
                <a:latin typeface="+mn-ea"/>
              </a:rPr>
              <a:t>// </a:t>
            </a:r>
            <a:r>
              <a:rPr lang="ko-KR" altLang="en-US" sz="1050" dirty="0">
                <a:latin typeface="+mn-ea"/>
              </a:rPr>
              <a:t>키보드에서 수식 읽기</a:t>
            </a:r>
          </a:p>
          <a:p>
            <a:pPr defTabSz="180000"/>
            <a:r>
              <a:rPr lang="en-US" altLang="ko-KR" sz="1050" dirty="0">
                <a:latin typeface="+mn-ea"/>
              </a:rPr>
              <a:t>				if </a:t>
            </a:r>
            <a:r>
              <a:rPr lang="en-US" altLang="ko-KR" sz="1050" dirty="0">
                <a:latin typeface="+mn-ea"/>
              </a:rPr>
              <a:t>(</a:t>
            </a:r>
            <a:r>
              <a:rPr lang="en-US" altLang="ko-KR" sz="1050" dirty="0" err="1">
                <a:latin typeface="+mn-ea"/>
              </a:rPr>
              <a:t>outputMessage.equalsIgnoreCase</a:t>
            </a:r>
            <a:r>
              <a:rPr lang="en-US" altLang="ko-KR" sz="1050" dirty="0">
                <a:latin typeface="+mn-ea"/>
              </a:rPr>
              <a:t>("bye")) {</a:t>
            </a:r>
          </a:p>
          <a:p>
            <a:pPr defTabSz="180000"/>
            <a:r>
              <a:rPr lang="en-US" altLang="ko-KR" sz="1050" dirty="0">
                <a:latin typeface="+mn-ea"/>
              </a:rPr>
              <a:t>					</a:t>
            </a:r>
            <a:r>
              <a:rPr lang="en-US" altLang="ko-KR" sz="1050" b="1" dirty="0" err="1">
                <a:latin typeface="+mn-ea"/>
              </a:rPr>
              <a:t>out.write</a:t>
            </a:r>
            <a:r>
              <a:rPr lang="en-US" altLang="ko-KR" sz="1050" b="1" dirty="0">
                <a:latin typeface="+mn-ea"/>
              </a:rPr>
              <a:t>(</a:t>
            </a:r>
            <a:r>
              <a:rPr lang="en-US" altLang="ko-KR" sz="1050" b="1" dirty="0" err="1">
                <a:latin typeface="+mn-ea"/>
              </a:rPr>
              <a:t>outputMessage</a:t>
            </a:r>
            <a:r>
              <a:rPr lang="en-US" altLang="ko-KR" sz="1050" b="1" dirty="0">
                <a:latin typeface="+mn-ea"/>
              </a:rPr>
              <a:t>+"\n"); </a:t>
            </a:r>
            <a:r>
              <a:rPr lang="en-US" altLang="ko-KR" sz="1050" dirty="0">
                <a:latin typeface="+mn-ea"/>
              </a:rPr>
              <a:t>// "bye" </a:t>
            </a:r>
            <a:r>
              <a:rPr lang="ko-KR" altLang="en-US" sz="1050" dirty="0">
                <a:latin typeface="+mn-ea"/>
              </a:rPr>
              <a:t>문자열 전송</a:t>
            </a:r>
          </a:p>
          <a:p>
            <a:pPr defTabSz="180000"/>
            <a:r>
              <a:rPr lang="en-US" altLang="ko-KR" sz="1050" dirty="0">
                <a:latin typeface="+mn-ea"/>
              </a:rPr>
              <a:t>					</a:t>
            </a:r>
            <a:r>
              <a:rPr lang="en-US" altLang="ko-KR" sz="1050" b="1" dirty="0" err="1">
                <a:latin typeface="+mn-ea"/>
              </a:rPr>
              <a:t>out.flush</a:t>
            </a:r>
            <a:r>
              <a:rPr lang="en-US" altLang="ko-KR" sz="1050" b="1" dirty="0">
                <a:latin typeface="+mn-ea"/>
              </a:rPr>
              <a:t>();</a:t>
            </a:r>
          </a:p>
          <a:p>
            <a:pPr defTabSz="180000"/>
            <a:r>
              <a:rPr lang="en-US" altLang="ko-KR" sz="1050" dirty="0">
                <a:latin typeface="+mn-ea"/>
              </a:rPr>
              <a:t>					break</a:t>
            </a:r>
            <a:r>
              <a:rPr lang="en-US" altLang="ko-KR" sz="1050" dirty="0">
                <a:latin typeface="+mn-ea"/>
              </a:rPr>
              <a:t>; // </a:t>
            </a:r>
            <a:r>
              <a:rPr lang="ko-KR" altLang="en-US" sz="1050" dirty="0">
                <a:latin typeface="+mn-ea"/>
              </a:rPr>
              <a:t>사용자가 </a:t>
            </a:r>
            <a:r>
              <a:rPr lang="en-US" altLang="ko-KR" sz="1050" dirty="0">
                <a:latin typeface="+mn-ea"/>
              </a:rPr>
              <a:t>"bye"</a:t>
            </a:r>
            <a:r>
              <a:rPr lang="ko-KR" altLang="en-US" sz="1050" dirty="0">
                <a:latin typeface="+mn-ea"/>
              </a:rPr>
              <a:t>를 입력한 경우 서버로 전송 후 연결 종료</a:t>
            </a:r>
          </a:p>
          <a:p>
            <a:pPr defTabSz="180000"/>
            <a:r>
              <a:rPr lang="en-US" altLang="ko-KR" sz="1050" dirty="0">
                <a:latin typeface="+mn-ea"/>
              </a:rPr>
              <a:t>				}</a:t>
            </a:r>
            <a:endParaRPr lang="en-US" altLang="ko-KR" sz="1050" dirty="0">
              <a:latin typeface="+mn-ea"/>
            </a:endParaRPr>
          </a:p>
          <a:p>
            <a:pPr defTabSz="180000"/>
            <a:r>
              <a:rPr lang="en-US" altLang="ko-KR" sz="1050" dirty="0">
                <a:latin typeface="+mn-ea"/>
              </a:rPr>
              <a:t>				</a:t>
            </a:r>
            <a:r>
              <a:rPr lang="en-US" altLang="ko-KR" sz="1050" b="1" dirty="0" err="1">
                <a:latin typeface="+mn-ea"/>
              </a:rPr>
              <a:t>out.write</a:t>
            </a:r>
            <a:r>
              <a:rPr lang="en-US" altLang="ko-KR" sz="1050" b="1" dirty="0">
                <a:latin typeface="+mn-ea"/>
              </a:rPr>
              <a:t>(</a:t>
            </a:r>
            <a:r>
              <a:rPr lang="en-US" altLang="ko-KR" sz="1050" b="1" dirty="0" err="1">
                <a:latin typeface="+mn-ea"/>
              </a:rPr>
              <a:t>outputMessage</a:t>
            </a:r>
            <a:r>
              <a:rPr lang="en-US" altLang="ko-KR" sz="1050" b="1" dirty="0">
                <a:latin typeface="+mn-ea"/>
              </a:rPr>
              <a:t> </a:t>
            </a:r>
            <a:r>
              <a:rPr lang="en-US" altLang="ko-KR" sz="1050" b="1" dirty="0">
                <a:latin typeface="+mn-ea"/>
              </a:rPr>
              <a:t>+ "\n"); </a:t>
            </a:r>
            <a:r>
              <a:rPr lang="en-US" altLang="ko-KR" sz="1050" dirty="0">
                <a:latin typeface="+mn-ea"/>
              </a:rPr>
              <a:t>// </a:t>
            </a:r>
            <a:r>
              <a:rPr lang="ko-KR" altLang="en-US" sz="1050" dirty="0">
                <a:latin typeface="+mn-ea"/>
              </a:rPr>
              <a:t>키보드에서 읽은 수식 문자열 전송</a:t>
            </a:r>
          </a:p>
          <a:p>
            <a:pPr defTabSz="180000"/>
            <a:r>
              <a:rPr lang="en-US" altLang="ko-KR" sz="1050" dirty="0">
                <a:latin typeface="+mn-ea"/>
              </a:rPr>
              <a:t>				</a:t>
            </a:r>
            <a:r>
              <a:rPr lang="en-US" altLang="ko-KR" sz="1050" b="1" dirty="0" err="1">
                <a:latin typeface="+mn-ea"/>
              </a:rPr>
              <a:t>out.flush</a:t>
            </a:r>
            <a:r>
              <a:rPr lang="en-US" altLang="ko-KR" sz="1050" b="1" dirty="0">
                <a:latin typeface="+mn-ea"/>
              </a:rPr>
              <a:t>();</a:t>
            </a:r>
          </a:p>
          <a:p>
            <a:pPr defTabSz="180000"/>
            <a:r>
              <a:rPr lang="en-US" altLang="ko-KR" sz="1050" dirty="0">
                <a:latin typeface="+mn-ea"/>
              </a:rPr>
              <a:t>				String </a:t>
            </a:r>
            <a:r>
              <a:rPr lang="en-US" altLang="ko-KR" sz="1050" dirty="0" err="1">
                <a:latin typeface="+mn-ea"/>
              </a:rPr>
              <a:t>inputMessage</a:t>
            </a:r>
            <a:r>
              <a:rPr lang="en-US" altLang="ko-KR" sz="1050" dirty="0">
                <a:latin typeface="+mn-ea"/>
              </a:rPr>
              <a:t> = </a:t>
            </a:r>
            <a:r>
              <a:rPr lang="en-US" altLang="ko-KR" sz="1050" dirty="0" err="1">
                <a:latin typeface="+mn-ea"/>
              </a:rPr>
              <a:t>in.readLine</a:t>
            </a:r>
            <a:r>
              <a:rPr lang="en-US" altLang="ko-KR" sz="1050" dirty="0">
                <a:latin typeface="+mn-ea"/>
              </a:rPr>
              <a:t>(); // </a:t>
            </a:r>
            <a:r>
              <a:rPr lang="ko-KR" altLang="en-US" sz="1050" dirty="0">
                <a:latin typeface="+mn-ea"/>
              </a:rPr>
              <a:t>서버로부터 계산 결과 수신</a:t>
            </a:r>
          </a:p>
          <a:p>
            <a:pPr defTabSz="180000"/>
            <a:r>
              <a:rPr lang="en-US" altLang="ko-KR" sz="1050" dirty="0">
                <a:latin typeface="+mn-ea"/>
              </a:rPr>
              <a:t>				</a:t>
            </a:r>
            <a:r>
              <a:rPr lang="en-US" altLang="ko-KR" sz="1050" dirty="0" err="1">
                <a:latin typeface="+mn-ea"/>
              </a:rPr>
              <a:t>System.out.println</a:t>
            </a:r>
            <a:r>
              <a:rPr lang="en-US" altLang="ko-KR" sz="1050" dirty="0">
                <a:latin typeface="+mn-ea"/>
              </a:rPr>
              <a:t>("</a:t>
            </a:r>
            <a:r>
              <a:rPr lang="ko-KR" altLang="en-US" sz="1050" dirty="0">
                <a:latin typeface="+mn-ea"/>
              </a:rPr>
              <a:t>계산 결과</a:t>
            </a:r>
            <a:r>
              <a:rPr lang="en-US" altLang="ko-KR" sz="1050" dirty="0">
                <a:latin typeface="+mn-ea"/>
              </a:rPr>
              <a:t>: " + </a:t>
            </a:r>
            <a:r>
              <a:rPr lang="en-US" altLang="ko-KR" sz="1050" dirty="0" err="1">
                <a:latin typeface="+mn-ea"/>
              </a:rPr>
              <a:t>inputMessage</a:t>
            </a:r>
            <a:r>
              <a:rPr lang="en-US" altLang="ko-KR" sz="1050" dirty="0">
                <a:latin typeface="+mn-ea"/>
              </a:rPr>
              <a:t>);</a:t>
            </a:r>
          </a:p>
          <a:p>
            <a:pPr defTabSz="180000"/>
            <a:r>
              <a:rPr lang="en-US" altLang="ko-KR" sz="1050" dirty="0">
                <a:latin typeface="+mn-ea"/>
              </a:rPr>
              <a:t>			}</a:t>
            </a:r>
            <a:endParaRPr lang="en-US" altLang="ko-KR" sz="1050" dirty="0">
              <a:latin typeface="+mn-ea"/>
            </a:endParaRPr>
          </a:p>
          <a:p>
            <a:pPr defTabSz="180000"/>
            <a:r>
              <a:rPr lang="en-US" altLang="ko-KR" sz="1050" dirty="0">
                <a:latin typeface="+mn-ea"/>
              </a:rPr>
              <a:t>		} </a:t>
            </a:r>
            <a:r>
              <a:rPr lang="en-US" altLang="ko-KR" sz="1050" dirty="0">
                <a:latin typeface="+mn-ea"/>
              </a:rPr>
              <a:t>catch (</a:t>
            </a:r>
            <a:r>
              <a:rPr lang="en-US" altLang="ko-KR" sz="1050" dirty="0" err="1">
                <a:latin typeface="+mn-ea"/>
              </a:rPr>
              <a:t>IOException</a:t>
            </a:r>
            <a:r>
              <a:rPr lang="en-US" altLang="ko-KR" sz="1050" dirty="0">
                <a:latin typeface="+mn-ea"/>
              </a:rPr>
              <a:t> e) {</a:t>
            </a:r>
          </a:p>
          <a:p>
            <a:pPr defTabSz="180000"/>
            <a:r>
              <a:rPr lang="en-US" altLang="ko-KR" sz="1050" dirty="0">
                <a:latin typeface="+mn-ea"/>
              </a:rPr>
              <a:t>			</a:t>
            </a:r>
            <a:r>
              <a:rPr lang="en-US" altLang="ko-KR" sz="1050" dirty="0" err="1">
                <a:latin typeface="+mn-ea"/>
              </a:rPr>
              <a:t>System.out.println</a:t>
            </a:r>
            <a:r>
              <a:rPr lang="en-US" altLang="ko-KR" sz="1050" dirty="0">
                <a:latin typeface="+mn-ea"/>
              </a:rPr>
              <a:t>(</a:t>
            </a:r>
            <a:r>
              <a:rPr lang="en-US" altLang="ko-KR" sz="1050" dirty="0" err="1">
                <a:latin typeface="+mn-ea"/>
              </a:rPr>
              <a:t>e.getMessage</a:t>
            </a:r>
            <a:r>
              <a:rPr lang="en-US" altLang="ko-KR" sz="1050" dirty="0">
                <a:latin typeface="+mn-ea"/>
              </a:rPr>
              <a:t>());</a:t>
            </a:r>
          </a:p>
          <a:p>
            <a:pPr defTabSz="180000"/>
            <a:r>
              <a:rPr lang="en-US" altLang="ko-KR" sz="1050" dirty="0">
                <a:latin typeface="+mn-ea"/>
              </a:rPr>
              <a:t>		} </a:t>
            </a:r>
            <a:r>
              <a:rPr lang="en-US" altLang="ko-KR" sz="1050" dirty="0">
                <a:latin typeface="+mn-ea"/>
              </a:rPr>
              <a:t>finally {</a:t>
            </a:r>
          </a:p>
          <a:p>
            <a:pPr defTabSz="180000"/>
            <a:r>
              <a:rPr lang="en-US" altLang="ko-KR" sz="1050" dirty="0">
                <a:latin typeface="+mn-ea"/>
              </a:rPr>
              <a:t>			try </a:t>
            </a:r>
            <a:r>
              <a:rPr lang="en-US" altLang="ko-KR" sz="1050" dirty="0">
                <a:latin typeface="+mn-ea"/>
              </a:rPr>
              <a:t>{</a:t>
            </a:r>
          </a:p>
          <a:p>
            <a:pPr defTabSz="180000"/>
            <a:r>
              <a:rPr lang="en-US" altLang="ko-KR" sz="1050" dirty="0">
                <a:latin typeface="+mn-ea"/>
              </a:rPr>
              <a:t>				</a:t>
            </a:r>
            <a:r>
              <a:rPr lang="en-US" altLang="ko-KR" sz="1050" dirty="0" err="1">
                <a:latin typeface="+mn-ea"/>
              </a:rPr>
              <a:t>scanner.close</a:t>
            </a:r>
            <a:r>
              <a:rPr lang="en-US" altLang="ko-KR" sz="1050" dirty="0">
                <a:latin typeface="+mn-ea"/>
              </a:rPr>
              <a:t>();</a:t>
            </a:r>
          </a:p>
          <a:p>
            <a:pPr defTabSz="180000"/>
            <a:r>
              <a:rPr lang="en-US" altLang="ko-KR" sz="1050" dirty="0">
                <a:latin typeface="+mn-ea"/>
              </a:rPr>
              <a:t>				if(socket </a:t>
            </a:r>
            <a:r>
              <a:rPr lang="en-US" altLang="ko-KR" sz="1050" dirty="0">
                <a:latin typeface="+mn-ea"/>
              </a:rPr>
              <a:t>!= null) </a:t>
            </a:r>
            <a:r>
              <a:rPr lang="en-US" altLang="ko-KR" sz="1050" dirty="0" err="1">
                <a:latin typeface="+mn-ea"/>
              </a:rPr>
              <a:t>socket.close</a:t>
            </a:r>
            <a:r>
              <a:rPr lang="en-US" altLang="ko-KR" sz="1050" dirty="0">
                <a:latin typeface="+mn-ea"/>
              </a:rPr>
              <a:t>(); // </a:t>
            </a:r>
            <a:r>
              <a:rPr lang="ko-KR" altLang="en-US" sz="1050" dirty="0">
                <a:latin typeface="+mn-ea"/>
              </a:rPr>
              <a:t>클라이언트 소켓 닫기</a:t>
            </a:r>
          </a:p>
          <a:p>
            <a:pPr defTabSz="180000"/>
            <a:r>
              <a:rPr lang="en-US" altLang="ko-KR" sz="1050" dirty="0">
                <a:latin typeface="+mn-ea"/>
              </a:rPr>
              <a:t>			} </a:t>
            </a:r>
            <a:r>
              <a:rPr lang="en-US" altLang="ko-KR" sz="1050" dirty="0">
                <a:latin typeface="+mn-ea"/>
              </a:rPr>
              <a:t>catch (</a:t>
            </a:r>
            <a:r>
              <a:rPr lang="en-US" altLang="ko-KR" sz="1050" dirty="0" err="1">
                <a:latin typeface="+mn-ea"/>
              </a:rPr>
              <a:t>IOException</a:t>
            </a:r>
            <a:r>
              <a:rPr lang="en-US" altLang="ko-KR" sz="1050" dirty="0">
                <a:latin typeface="+mn-ea"/>
              </a:rPr>
              <a:t> e) {</a:t>
            </a:r>
          </a:p>
          <a:p>
            <a:pPr defTabSz="180000"/>
            <a:r>
              <a:rPr lang="en-US" altLang="ko-KR" sz="1050" dirty="0">
                <a:latin typeface="+mn-ea"/>
              </a:rPr>
              <a:t>				</a:t>
            </a:r>
            <a:r>
              <a:rPr lang="en-US" altLang="ko-KR" sz="1050" dirty="0" err="1">
                <a:latin typeface="+mn-ea"/>
              </a:rPr>
              <a:t>System.out.println</a:t>
            </a:r>
            <a:r>
              <a:rPr lang="en-US" altLang="ko-KR" sz="1050" dirty="0">
                <a:latin typeface="+mn-ea"/>
              </a:rPr>
              <a:t>("</a:t>
            </a:r>
            <a:r>
              <a:rPr lang="ko-KR" altLang="en-US" sz="1050" dirty="0">
                <a:latin typeface="+mn-ea"/>
              </a:rPr>
              <a:t>서버와 채팅 중 오류가 발생했습니다</a:t>
            </a:r>
            <a:r>
              <a:rPr lang="en-US" altLang="ko-KR" sz="1050" dirty="0">
                <a:latin typeface="+mn-ea"/>
              </a:rPr>
              <a:t>.");</a:t>
            </a:r>
          </a:p>
          <a:p>
            <a:pPr defTabSz="180000"/>
            <a:r>
              <a:rPr lang="en-US" altLang="ko-KR" sz="1050" dirty="0">
                <a:latin typeface="+mn-ea"/>
              </a:rPr>
              <a:t>			}</a:t>
            </a:r>
            <a:endParaRPr lang="en-US" altLang="ko-KR" sz="1050" dirty="0">
              <a:latin typeface="+mn-ea"/>
            </a:endParaRPr>
          </a:p>
          <a:p>
            <a:pPr defTabSz="180000"/>
            <a:r>
              <a:rPr lang="en-US" altLang="ko-KR" sz="1050" dirty="0">
                <a:latin typeface="+mn-ea"/>
              </a:rPr>
              <a:t>		}</a:t>
            </a:r>
            <a:endParaRPr lang="en-US" altLang="ko-KR" sz="1050" dirty="0">
              <a:latin typeface="+mn-ea"/>
            </a:endParaRPr>
          </a:p>
          <a:p>
            <a:pPr defTabSz="180000"/>
            <a:r>
              <a:rPr lang="en-US" altLang="ko-KR" sz="1050" dirty="0">
                <a:latin typeface="+mn-ea"/>
              </a:rPr>
              <a:t>	}</a:t>
            </a:r>
            <a:endParaRPr lang="en-US" altLang="ko-KR" sz="1050" dirty="0">
              <a:latin typeface="+mn-ea"/>
            </a:endParaRPr>
          </a:p>
          <a:p>
            <a:pPr defTabSz="180000"/>
            <a:r>
              <a:rPr lang="en-US" altLang="ko-KR" sz="1050" dirty="0">
                <a:latin typeface="+mn-ea"/>
              </a:rPr>
              <a:t>}</a:t>
            </a:r>
            <a:endParaRPr lang="ko-KR" altLang="en-US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864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4309" y="3303587"/>
            <a:ext cx="4018333" cy="305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396814" y="1036478"/>
            <a:ext cx="8620021" cy="5167476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포트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통신하는 프로그램 간에 가상의 </a:t>
            </a:r>
            <a:r>
              <a:rPr lang="ko-KR" altLang="en-US" dirty="0" err="1" smtClean="0"/>
              <a:t>연결단</a:t>
            </a:r>
            <a:r>
              <a:rPr lang="ko-KR" altLang="en-US" dirty="0" smtClean="0"/>
              <a:t> 포트 생성</a:t>
            </a:r>
            <a:endParaRPr lang="en-US" altLang="ko-KR" dirty="0" smtClean="0"/>
          </a:p>
          <a:p>
            <a:pPr lvl="2"/>
            <a:r>
              <a:rPr lang="en-US" altLang="ko-KR" dirty="0"/>
              <a:t>IP </a:t>
            </a:r>
            <a:r>
              <a:rPr lang="ko-KR" altLang="en-US" dirty="0"/>
              <a:t>주소는 네트워크 상의 컴퓨터 또는 시스템을 식별하는 주소</a:t>
            </a:r>
            <a:endParaRPr lang="en-US" altLang="ko-KR" dirty="0"/>
          </a:p>
          <a:p>
            <a:pPr lvl="2"/>
            <a:r>
              <a:rPr lang="ko-KR" altLang="en-US" dirty="0" smtClean="0"/>
              <a:t>포트 번호를 이용하여 통신할 응용프로그램 식별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/>
              <a:t>응용프로그램은 하나 </a:t>
            </a:r>
            <a:r>
              <a:rPr lang="ko-KR" altLang="en-US" dirty="0" smtClean="0"/>
              <a:t>이상의 포트 생성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포트를 이용하여 상대방 응용프로그램과 데이터 교환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잘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알려진 포트</a:t>
            </a:r>
            <a:r>
              <a:rPr lang="en-US" altLang="ko-KR" dirty="0" smtClean="0"/>
              <a:t>(well-known ports)</a:t>
            </a:r>
          </a:p>
          <a:p>
            <a:pPr lvl="2"/>
            <a:r>
              <a:rPr lang="ko-KR" altLang="en-US" dirty="0" smtClean="0"/>
              <a:t>시스템이 사용하는 포트 번호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잘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알려진 응용프로그램에서                                                        사용하는 포트 번호</a:t>
            </a:r>
            <a:endParaRPr lang="en-US" altLang="ko-KR" dirty="0" smtClean="0"/>
          </a:p>
          <a:p>
            <a:pPr lvl="3"/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1023 </a:t>
            </a:r>
            <a:r>
              <a:rPr lang="ko-KR" altLang="en-US" dirty="0"/>
              <a:t>사이의 포트 번호</a:t>
            </a:r>
            <a:endParaRPr lang="en-US" altLang="ko-KR" dirty="0"/>
          </a:p>
          <a:p>
            <a:pPr lvl="3"/>
            <a:r>
              <a:rPr lang="en-US" altLang="ko-KR" dirty="0" smtClean="0"/>
              <a:t>ex) SSH</a:t>
            </a:r>
            <a:r>
              <a:rPr lang="ko-KR" altLang="en-US" dirty="0" smtClean="0"/>
              <a:t> </a:t>
            </a:r>
            <a:r>
              <a:rPr lang="en-US" altLang="ko-KR" dirty="0" smtClean="0"/>
              <a:t>23, HTTP 80, FTP 21</a:t>
            </a:r>
          </a:p>
          <a:p>
            <a:pPr lvl="2"/>
            <a:r>
              <a:rPr lang="ko-KR" altLang="en-US" dirty="0" smtClean="0"/>
              <a:t>잘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알려진 포트 번호는 </a:t>
            </a:r>
            <a:endParaRPr lang="en-US" altLang="ko-KR" dirty="0" smtClean="0"/>
          </a:p>
          <a:p>
            <a:pPr marL="685800" lvl="2" indent="0">
              <a:buNone/>
            </a:pPr>
            <a:r>
              <a:rPr lang="ko-KR" altLang="en-US" dirty="0" smtClean="0"/>
              <a:t>   개발자가 사용하지 않는 것이 좋음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충돌 가능성 있음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포트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79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7164806" y="2420888"/>
            <a:ext cx="2678025" cy="2304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223715" y="2420888"/>
            <a:ext cx="2650565" cy="2304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079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포트를 </a:t>
            </a:r>
            <a:r>
              <a:rPr lang="ko-KR" altLang="en-US" dirty="0"/>
              <a:t>이용한 통신</a:t>
            </a:r>
          </a:p>
        </p:txBody>
      </p:sp>
      <p:sp>
        <p:nvSpPr>
          <p:cNvPr id="277" name="슬라이드 번호 개체 틀 27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353999" y="2740450"/>
            <a:ext cx="1423788" cy="307777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응용프로그램 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4298215" y="2678313"/>
            <a:ext cx="432048" cy="432048"/>
          </a:xfrm>
          <a:prstGeom prst="ellipse">
            <a:avLst/>
          </a:prstGeom>
          <a:solidFill>
            <a:srgbClr val="DAEE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3" idx="3"/>
            <a:endCxn id="4" idx="2"/>
          </p:cNvCxnSpPr>
          <p:nvPr/>
        </p:nvCxnSpPr>
        <p:spPr>
          <a:xfrm flipV="1">
            <a:off x="3777787" y="2894338"/>
            <a:ext cx="52042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구름 9"/>
          <p:cNvSpPr/>
          <p:nvPr/>
        </p:nvSpPr>
        <p:spPr>
          <a:xfrm>
            <a:off x="5450343" y="3249605"/>
            <a:ext cx="1296144" cy="864096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인터넷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53999" y="3527766"/>
            <a:ext cx="1423788" cy="307777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응용프로그램 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4" name="타원 13"/>
          <p:cNvSpPr/>
          <p:nvPr/>
        </p:nvSpPr>
        <p:spPr>
          <a:xfrm>
            <a:off x="4298215" y="3465629"/>
            <a:ext cx="432048" cy="432048"/>
          </a:xfrm>
          <a:prstGeom prst="ellipse">
            <a:avLst/>
          </a:prstGeom>
          <a:solidFill>
            <a:srgbClr val="DAEE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>
            <a:stCxn id="13" idx="3"/>
            <a:endCxn id="14" idx="2"/>
          </p:cNvCxnSpPr>
          <p:nvPr/>
        </p:nvCxnSpPr>
        <p:spPr>
          <a:xfrm flipV="1">
            <a:off x="3777787" y="3681654"/>
            <a:ext cx="52042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67730" y="4252946"/>
            <a:ext cx="1423788" cy="307777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응용프로그램 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7" name="타원 16"/>
          <p:cNvSpPr/>
          <p:nvPr/>
        </p:nvSpPr>
        <p:spPr>
          <a:xfrm>
            <a:off x="4311946" y="4190809"/>
            <a:ext cx="432048" cy="432048"/>
          </a:xfrm>
          <a:prstGeom prst="ellipse">
            <a:avLst/>
          </a:prstGeom>
          <a:solidFill>
            <a:srgbClr val="DAEE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>
            <a:stCxn id="16" idx="3"/>
            <a:endCxn id="17" idx="2"/>
          </p:cNvCxnSpPr>
          <p:nvPr/>
        </p:nvCxnSpPr>
        <p:spPr>
          <a:xfrm flipV="1">
            <a:off x="3791518" y="4406834"/>
            <a:ext cx="52042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58655" y="2757797"/>
            <a:ext cx="142378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응용프로그램 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0" name="타원 19"/>
          <p:cNvSpPr/>
          <p:nvPr/>
        </p:nvSpPr>
        <p:spPr>
          <a:xfrm>
            <a:off x="7322551" y="2695661"/>
            <a:ext cx="432048" cy="432048"/>
          </a:xfrm>
          <a:prstGeom prst="ellipse">
            <a:avLst/>
          </a:prstGeom>
          <a:solidFill>
            <a:srgbClr val="DAEE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>
            <a:stCxn id="19" idx="1"/>
            <a:endCxn id="20" idx="6"/>
          </p:cNvCxnSpPr>
          <p:nvPr/>
        </p:nvCxnSpPr>
        <p:spPr>
          <a:xfrm flipH="1">
            <a:off x="7754599" y="2911685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258655" y="3527766"/>
            <a:ext cx="142378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응용프로그램 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7" name="타원 26"/>
          <p:cNvSpPr/>
          <p:nvPr/>
        </p:nvSpPr>
        <p:spPr>
          <a:xfrm>
            <a:off x="7322551" y="3465630"/>
            <a:ext cx="432048" cy="432048"/>
          </a:xfrm>
          <a:prstGeom prst="ellipse">
            <a:avLst/>
          </a:prstGeom>
          <a:solidFill>
            <a:srgbClr val="DAEE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>
            <a:stCxn id="26" idx="1"/>
            <a:endCxn id="27" idx="6"/>
          </p:cNvCxnSpPr>
          <p:nvPr/>
        </p:nvCxnSpPr>
        <p:spPr>
          <a:xfrm flipH="1">
            <a:off x="7754599" y="3681654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258655" y="4265816"/>
            <a:ext cx="142378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응용프로그램 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30" name="타원 29"/>
          <p:cNvSpPr/>
          <p:nvPr/>
        </p:nvSpPr>
        <p:spPr>
          <a:xfrm>
            <a:off x="7322551" y="4203680"/>
            <a:ext cx="432048" cy="432048"/>
          </a:xfrm>
          <a:prstGeom prst="ellipse">
            <a:avLst/>
          </a:prstGeom>
          <a:solidFill>
            <a:srgbClr val="DAEE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>
            <a:stCxn id="29" idx="1"/>
            <a:endCxn id="30" idx="6"/>
          </p:cNvCxnSpPr>
          <p:nvPr/>
        </p:nvCxnSpPr>
        <p:spPr>
          <a:xfrm flipH="1">
            <a:off x="7754599" y="4419704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7" idx="6"/>
          </p:cNvCxnSpPr>
          <p:nvPr/>
        </p:nvCxnSpPr>
        <p:spPr>
          <a:xfrm flipV="1">
            <a:off x="4743994" y="3945981"/>
            <a:ext cx="874572" cy="460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endCxn id="20" idx="2"/>
          </p:cNvCxnSpPr>
          <p:nvPr/>
        </p:nvCxnSpPr>
        <p:spPr>
          <a:xfrm flipV="1">
            <a:off x="6581519" y="2911686"/>
            <a:ext cx="741032" cy="458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7" idx="2"/>
            <a:endCxn id="10" idx="0"/>
          </p:cNvCxnSpPr>
          <p:nvPr/>
        </p:nvCxnSpPr>
        <p:spPr>
          <a:xfrm flipH="1" flipV="1">
            <a:off x="6745407" y="3681654"/>
            <a:ext cx="57714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30" idx="2"/>
          </p:cNvCxnSpPr>
          <p:nvPr/>
        </p:nvCxnSpPr>
        <p:spPr>
          <a:xfrm flipH="1" flipV="1">
            <a:off x="6458455" y="3993540"/>
            <a:ext cx="864096" cy="426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149174" y="2065821"/>
            <a:ext cx="2162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컴퓨터</a:t>
            </a:r>
            <a:r>
              <a:rPr lang="en-US" altLang="ko-KR" sz="1400" dirty="0"/>
              <a:t>1(</a:t>
            </a:r>
            <a:r>
              <a:rPr lang="en-US" altLang="ko-KR" sz="1400" b="1" dirty="0"/>
              <a:t>IP</a:t>
            </a:r>
            <a:r>
              <a:rPr lang="en-US" altLang="ko-KR" sz="1400" dirty="0"/>
              <a:t>: 203.1.1.110)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4242370" y="242373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포트</a:t>
            </a:r>
            <a:endParaRPr lang="ko-KR" alt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266706" y="246466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포트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677125" y="2086744"/>
            <a:ext cx="2299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컴퓨터</a:t>
            </a:r>
            <a:r>
              <a:rPr lang="en-US" altLang="ko-KR" sz="1400" dirty="0"/>
              <a:t>1(</a:t>
            </a:r>
            <a:r>
              <a:rPr lang="en-US" altLang="ko-KR" sz="1400" b="1" dirty="0"/>
              <a:t>IP</a:t>
            </a:r>
            <a:r>
              <a:rPr lang="en-US" altLang="ko-KR" sz="1400" dirty="0"/>
              <a:t>: 113.67.23.120)</a:t>
            </a:r>
            <a:endParaRPr lang="ko-KR" altLang="en-US" sz="1400" dirty="0"/>
          </a:p>
        </p:txBody>
      </p:sp>
      <p:sp>
        <p:nvSpPr>
          <p:cNvPr id="49" name="자유형 48"/>
          <p:cNvSpPr/>
          <p:nvPr/>
        </p:nvSpPr>
        <p:spPr>
          <a:xfrm>
            <a:off x="4671266" y="3049040"/>
            <a:ext cx="145361" cy="514728"/>
          </a:xfrm>
          <a:custGeom>
            <a:avLst/>
            <a:gdLst>
              <a:gd name="connsiteX0" fmla="*/ 0 w 145361"/>
              <a:gd name="connsiteY0" fmla="*/ 0 h 514728"/>
              <a:gd name="connsiteX1" fmla="*/ 145335 w 145361"/>
              <a:gd name="connsiteY1" fmla="*/ 248281 h 514728"/>
              <a:gd name="connsiteX2" fmla="*/ 12111 w 145361"/>
              <a:gd name="connsiteY2" fmla="*/ 514728 h 514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361" h="514728">
                <a:moveTo>
                  <a:pt x="0" y="0"/>
                </a:moveTo>
                <a:cubicBezTo>
                  <a:pt x="71658" y="81246"/>
                  <a:pt x="143317" y="162493"/>
                  <a:pt x="145335" y="248281"/>
                </a:cubicBezTo>
                <a:cubicBezTo>
                  <a:pt x="147354" y="334069"/>
                  <a:pt x="34315" y="477385"/>
                  <a:pt x="12111" y="514728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자유형 49"/>
          <p:cNvSpPr/>
          <p:nvPr/>
        </p:nvSpPr>
        <p:spPr>
          <a:xfrm>
            <a:off x="3750810" y="2910170"/>
            <a:ext cx="854316" cy="714193"/>
          </a:xfrm>
          <a:custGeom>
            <a:avLst/>
            <a:gdLst>
              <a:gd name="connsiteX0" fmla="*/ 0 w 854316"/>
              <a:gd name="connsiteY0" fmla="*/ 11703 h 714193"/>
              <a:gd name="connsiteX1" fmla="*/ 308837 w 854316"/>
              <a:gd name="connsiteY1" fmla="*/ 11703 h 714193"/>
              <a:gd name="connsiteX2" fmla="*/ 363337 w 854316"/>
              <a:gd name="connsiteY2" fmla="*/ 17758 h 714193"/>
              <a:gd name="connsiteX3" fmla="*/ 466283 w 854316"/>
              <a:gd name="connsiteY3" fmla="*/ 23814 h 714193"/>
              <a:gd name="connsiteX4" fmla="*/ 532895 w 854316"/>
              <a:gd name="connsiteY4" fmla="*/ 35925 h 714193"/>
              <a:gd name="connsiteX5" fmla="*/ 557117 w 854316"/>
              <a:gd name="connsiteY5" fmla="*/ 41981 h 714193"/>
              <a:gd name="connsiteX6" fmla="*/ 623729 w 854316"/>
              <a:gd name="connsiteY6" fmla="*/ 48036 h 714193"/>
              <a:gd name="connsiteX7" fmla="*/ 641896 w 854316"/>
              <a:gd name="connsiteY7" fmla="*/ 54092 h 714193"/>
              <a:gd name="connsiteX8" fmla="*/ 690341 w 854316"/>
              <a:gd name="connsiteY8" fmla="*/ 66203 h 714193"/>
              <a:gd name="connsiteX9" fmla="*/ 726675 w 854316"/>
              <a:gd name="connsiteY9" fmla="*/ 78315 h 714193"/>
              <a:gd name="connsiteX10" fmla="*/ 744842 w 854316"/>
              <a:gd name="connsiteY10" fmla="*/ 90426 h 714193"/>
              <a:gd name="connsiteX11" fmla="*/ 769064 w 854316"/>
              <a:gd name="connsiteY11" fmla="*/ 126760 h 714193"/>
              <a:gd name="connsiteX12" fmla="*/ 781176 w 854316"/>
              <a:gd name="connsiteY12" fmla="*/ 144926 h 714193"/>
              <a:gd name="connsiteX13" fmla="*/ 793287 w 854316"/>
              <a:gd name="connsiteY13" fmla="*/ 181260 h 714193"/>
              <a:gd name="connsiteX14" fmla="*/ 817509 w 854316"/>
              <a:gd name="connsiteY14" fmla="*/ 211538 h 714193"/>
              <a:gd name="connsiteX15" fmla="*/ 823565 w 854316"/>
              <a:gd name="connsiteY15" fmla="*/ 241817 h 714193"/>
              <a:gd name="connsiteX16" fmla="*/ 835676 w 854316"/>
              <a:gd name="connsiteY16" fmla="*/ 259983 h 714193"/>
              <a:gd name="connsiteX17" fmla="*/ 841732 w 854316"/>
              <a:gd name="connsiteY17" fmla="*/ 278150 h 714193"/>
              <a:gd name="connsiteX18" fmla="*/ 853843 w 854316"/>
              <a:gd name="connsiteY18" fmla="*/ 344762 h 714193"/>
              <a:gd name="connsiteX19" fmla="*/ 835676 w 854316"/>
              <a:gd name="connsiteY19" fmla="*/ 508264 h 714193"/>
              <a:gd name="connsiteX20" fmla="*/ 805398 w 854316"/>
              <a:gd name="connsiteY20" fmla="*/ 544598 h 714193"/>
              <a:gd name="connsiteX21" fmla="*/ 793287 w 854316"/>
              <a:gd name="connsiteY21" fmla="*/ 562765 h 714193"/>
              <a:gd name="connsiteX22" fmla="*/ 775120 w 854316"/>
              <a:gd name="connsiteY22" fmla="*/ 568821 h 714193"/>
              <a:gd name="connsiteX23" fmla="*/ 738786 w 854316"/>
              <a:gd name="connsiteY23" fmla="*/ 593043 h 714193"/>
              <a:gd name="connsiteX24" fmla="*/ 738786 w 854316"/>
              <a:gd name="connsiteY24" fmla="*/ 593043 h 714193"/>
              <a:gd name="connsiteX25" fmla="*/ 720619 w 854316"/>
              <a:gd name="connsiteY25" fmla="*/ 611210 h 714193"/>
              <a:gd name="connsiteX26" fmla="*/ 684286 w 854316"/>
              <a:gd name="connsiteY26" fmla="*/ 623321 h 714193"/>
              <a:gd name="connsiteX27" fmla="*/ 647952 w 854316"/>
              <a:gd name="connsiteY27" fmla="*/ 635432 h 714193"/>
              <a:gd name="connsiteX28" fmla="*/ 593451 w 854316"/>
              <a:gd name="connsiteY28" fmla="*/ 653599 h 714193"/>
              <a:gd name="connsiteX29" fmla="*/ 575284 w 854316"/>
              <a:gd name="connsiteY29" fmla="*/ 659655 h 714193"/>
              <a:gd name="connsiteX30" fmla="*/ 436005 w 854316"/>
              <a:gd name="connsiteY30" fmla="*/ 677822 h 714193"/>
              <a:gd name="connsiteX31" fmla="*/ 387560 w 854316"/>
              <a:gd name="connsiteY31" fmla="*/ 683877 h 714193"/>
              <a:gd name="connsiteX32" fmla="*/ 278558 w 854316"/>
              <a:gd name="connsiteY32" fmla="*/ 689933 h 714193"/>
              <a:gd name="connsiteX33" fmla="*/ 187724 w 854316"/>
              <a:gd name="connsiteY33" fmla="*/ 702044 h 714193"/>
              <a:gd name="connsiteX34" fmla="*/ 157446 w 854316"/>
              <a:gd name="connsiteY34" fmla="*/ 708100 h 714193"/>
              <a:gd name="connsiteX35" fmla="*/ 0 w 854316"/>
              <a:gd name="connsiteY35" fmla="*/ 714156 h 714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4316" h="714193">
                <a:moveTo>
                  <a:pt x="0" y="11703"/>
                </a:moveTo>
                <a:cubicBezTo>
                  <a:pt x="123155" y="-8825"/>
                  <a:pt x="44765" y="1923"/>
                  <a:pt x="308837" y="11703"/>
                </a:cubicBezTo>
                <a:cubicBezTo>
                  <a:pt x="327103" y="12380"/>
                  <a:pt x="345112" y="16356"/>
                  <a:pt x="363337" y="17758"/>
                </a:cubicBezTo>
                <a:cubicBezTo>
                  <a:pt x="397610" y="20394"/>
                  <a:pt x="431968" y="21795"/>
                  <a:pt x="466283" y="23814"/>
                </a:cubicBezTo>
                <a:cubicBezTo>
                  <a:pt x="492556" y="28193"/>
                  <a:pt x="507521" y="30286"/>
                  <a:pt x="532895" y="35925"/>
                </a:cubicBezTo>
                <a:cubicBezTo>
                  <a:pt x="541019" y="37730"/>
                  <a:pt x="548867" y="40881"/>
                  <a:pt x="557117" y="41981"/>
                </a:cubicBezTo>
                <a:cubicBezTo>
                  <a:pt x="579217" y="44928"/>
                  <a:pt x="601525" y="46018"/>
                  <a:pt x="623729" y="48036"/>
                </a:cubicBezTo>
                <a:cubicBezTo>
                  <a:pt x="629785" y="50055"/>
                  <a:pt x="635738" y="52412"/>
                  <a:pt x="641896" y="54092"/>
                </a:cubicBezTo>
                <a:cubicBezTo>
                  <a:pt x="657955" y="58472"/>
                  <a:pt x="674550" y="60939"/>
                  <a:pt x="690341" y="66203"/>
                </a:cubicBezTo>
                <a:cubicBezTo>
                  <a:pt x="702452" y="70240"/>
                  <a:pt x="716053" y="71234"/>
                  <a:pt x="726675" y="78315"/>
                </a:cubicBezTo>
                <a:lnTo>
                  <a:pt x="744842" y="90426"/>
                </a:lnTo>
                <a:lnTo>
                  <a:pt x="769064" y="126760"/>
                </a:lnTo>
                <a:lnTo>
                  <a:pt x="781176" y="144926"/>
                </a:lnTo>
                <a:cubicBezTo>
                  <a:pt x="785213" y="157037"/>
                  <a:pt x="784260" y="172232"/>
                  <a:pt x="793287" y="181260"/>
                </a:cubicBezTo>
                <a:cubicBezTo>
                  <a:pt x="810544" y="198518"/>
                  <a:pt x="802231" y="188622"/>
                  <a:pt x="817509" y="211538"/>
                </a:cubicBezTo>
                <a:cubicBezTo>
                  <a:pt x="819528" y="221631"/>
                  <a:pt x="819951" y="232179"/>
                  <a:pt x="823565" y="241817"/>
                </a:cubicBezTo>
                <a:cubicBezTo>
                  <a:pt x="826120" y="248631"/>
                  <a:pt x="832421" y="253474"/>
                  <a:pt x="835676" y="259983"/>
                </a:cubicBezTo>
                <a:cubicBezTo>
                  <a:pt x="838531" y="265692"/>
                  <a:pt x="839978" y="272012"/>
                  <a:pt x="841732" y="278150"/>
                </a:cubicBezTo>
                <a:cubicBezTo>
                  <a:pt x="849890" y="306703"/>
                  <a:pt x="848942" y="310454"/>
                  <a:pt x="853843" y="344762"/>
                </a:cubicBezTo>
                <a:cubicBezTo>
                  <a:pt x="853708" y="347599"/>
                  <a:pt x="859245" y="472910"/>
                  <a:pt x="835676" y="508264"/>
                </a:cubicBezTo>
                <a:cubicBezTo>
                  <a:pt x="805607" y="553369"/>
                  <a:pt x="844253" y="497971"/>
                  <a:pt x="805398" y="544598"/>
                </a:cubicBezTo>
                <a:cubicBezTo>
                  <a:pt x="800739" y="550189"/>
                  <a:pt x="798970" y="558218"/>
                  <a:pt x="793287" y="562765"/>
                </a:cubicBezTo>
                <a:cubicBezTo>
                  <a:pt x="788303" y="566753"/>
                  <a:pt x="780700" y="565721"/>
                  <a:pt x="775120" y="568821"/>
                </a:cubicBezTo>
                <a:cubicBezTo>
                  <a:pt x="762396" y="575890"/>
                  <a:pt x="750897" y="584969"/>
                  <a:pt x="738786" y="593043"/>
                </a:cubicBezTo>
                <a:lnTo>
                  <a:pt x="738786" y="593043"/>
                </a:lnTo>
                <a:cubicBezTo>
                  <a:pt x="732730" y="599099"/>
                  <a:pt x="728105" y="607051"/>
                  <a:pt x="720619" y="611210"/>
                </a:cubicBezTo>
                <a:cubicBezTo>
                  <a:pt x="709459" y="617410"/>
                  <a:pt x="696397" y="619284"/>
                  <a:pt x="684286" y="623321"/>
                </a:cubicBezTo>
                <a:lnTo>
                  <a:pt x="647952" y="635432"/>
                </a:lnTo>
                <a:lnTo>
                  <a:pt x="593451" y="653599"/>
                </a:lnTo>
                <a:cubicBezTo>
                  <a:pt x="587395" y="655618"/>
                  <a:pt x="581580" y="658606"/>
                  <a:pt x="575284" y="659655"/>
                </a:cubicBezTo>
                <a:cubicBezTo>
                  <a:pt x="457190" y="679337"/>
                  <a:pt x="548350" y="665997"/>
                  <a:pt x="436005" y="677822"/>
                </a:cubicBezTo>
                <a:cubicBezTo>
                  <a:pt x="419820" y="679526"/>
                  <a:pt x="403786" y="682629"/>
                  <a:pt x="387560" y="683877"/>
                </a:cubicBezTo>
                <a:cubicBezTo>
                  <a:pt x="351277" y="686668"/>
                  <a:pt x="314892" y="687914"/>
                  <a:pt x="278558" y="689933"/>
                </a:cubicBezTo>
                <a:cubicBezTo>
                  <a:pt x="254092" y="692991"/>
                  <a:pt x="212771" y="697869"/>
                  <a:pt x="187724" y="702044"/>
                </a:cubicBezTo>
                <a:cubicBezTo>
                  <a:pt x="177571" y="703736"/>
                  <a:pt x="167700" y="707208"/>
                  <a:pt x="157446" y="708100"/>
                </a:cubicBezTo>
                <a:cubicBezTo>
                  <a:pt x="77505" y="715052"/>
                  <a:pt x="64784" y="714156"/>
                  <a:pt x="0" y="714156"/>
                </a:cubicBezTo>
              </a:path>
            </a:pathLst>
          </a:custGeom>
          <a:noFill/>
          <a:ln>
            <a:solidFill>
              <a:srgbClr val="C00000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자유형 50"/>
          <p:cNvSpPr/>
          <p:nvPr/>
        </p:nvSpPr>
        <p:spPr>
          <a:xfrm>
            <a:off x="3829534" y="2946078"/>
            <a:ext cx="3633377" cy="1488598"/>
          </a:xfrm>
          <a:custGeom>
            <a:avLst/>
            <a:gdLst>
              <a:gd name="connsiteX0" fmla="*/ 0 w 3633377"/>
              <a:gd name="connsiteY0" fmla="*/ 1477590 h 1488598"/>
              <a:gd name="connsiteX1" fmla="*/ 696397 w 3633377"/>
              <a:gd name="connsiteY1" fmla="*/ 1477590 h 1488598"/>
              <a:gd name="connsiteX2" fmla="*/ 756953 w 3633377"/>
              <a:gd name="connsiteY2" fmla="*/ 1465478 h 1488598"/>
              <a:gd name="connsiteX3" fmla="*/ 799343 w 3633377"/>
              <a:gd name="connsiteY3" fmla="*/ 1459423 h 1488598"/>
              <a:gd name="connsiteX4" fmla="*/ 847788 w 3633377"/>
              <a:gd name="connsiteY4" fmla="*/ 1447312 h 1488598"/>
              <a:gd name="connsiteX5" fmla="*/ 872010 w 3633377"/>
              <a:gd name="connsiteY5" fmla="*/ 1441256 h 1488598"/>
              <a:gd name="connsiteX6" fmla="*/ 926511 w 3633377"/>
              <a:gd name="connsiteY6" fmla="*/ 1435200 h 1488598"/>
              <a:gd name="connsiteX7" fmla="*/ 962845 w 3633377"/>
              <a:gd name="connsiteY7" fmla="*/ 1423089 h 1488598"/>
              <a:gd name="connsiteX8" fmla="*/ 981012 w 3633377"/>
              <a:gd name="connsiteY8" fmla="*/ 1417033 h 1488598"/>
              <a:gd name="connsiteX9" fmla="*/ 1035512 w 3633377"/>
              <a:gd name="connsiteY9" fmla="*/ 1410978 h 1488598"/>
              <a:gd name="connsiteX10" fmla="*/ 1126347 w 3633377"/>
              <a:gd name="connsiteY10" fmla="*/ 1380700 h 1488598"/>
              <a:gd name="connsiteX11" fmla="*/ 1144514 w 3633377"/>
              <a:gd name="connsiteY11" fmla="*/ 1374644 h 1488598"/>
              <a:gd name="connsiteX12" fmla="*/ 1162681 w 3633377"/>
              <a:gd name="connsiteY12" fmla="*/ 1368588 h 1488598"/>
              <a:gd name="connsiteX13" fmla="*/ 1223237 w 3633377"/>
              <a:gd name="connsiteY13" fmla="*/ 1350421 h 1488598"/>
              <a:gd name="connsiteX14" fmla="*/ 1271682 w 3633377"/>
              <a:gd name="connsiteY14" fmla="*/ 1332255 h 1488598"/>
              <a:gd name="connsiteX15" fmla="*/ 1308016 w 3633377"/>
              <a:gd name="connsiteY15" fmla="*/ 1320143 h 1488598"/>
              <a:gd name="connsiteX16" fmla="*/ 1362516 w 3633377"/>
              <a:gd name="connsiteY16" fmla="*/ 1295921 h 1488598"/>
              <a:gd name="connsiteX17" fmla="*/ 1380683 w 3633377"/>
              <a:gd name="connsiteY17" fmla="*/ 1289865 h 1488598"/>
              <a:gd name="connsiteX18" fmla="*/ 1423073 w 3633377"/>
              <a:gd name="connsiteY18" fmla="*/ 1271698 h 1488598"/>
              <a:gd name="connsiteX19" fmla="*/ 1483629 w 3633377"/>
              <a:gd name="connsiteY19" fmla="*/ 1253531 h 1488598"/>
              <a:gd name="connsiteX20" fmla="*/ 1532074 w 3633377"/>
              <a:gd name="connsiteY20" fmla="*/ 1247476 h 1488598"/>
              <a:gd name="connsiteX21" fmla="*/ 1568408 w 3633377"/>
              <a:gd name="connsiteY21" fmla="*/ 1235364 h 1488598"/>
              <a:gd name="connsiteX22" fmla="*/ 1586575 w 3633377"/>
              <a:gd name="connsiteY22" fmla="*/ 1229309 h 1488598"/>
              <a:gd name="connsiteX23" fmla="*/ 1616853 w 3633377"/>
              <a:gd name="connsiteY23" fmla="*/ 1223253 h 1488598"/>
              <a:gd name="connsiteX24" fmla="*/ 1653186 w 3633377"/>
              <a:gd name="connsiteY24" fmla="*/ 1211142 h 1488598"/>
              <a:gd name="connsiteX25" fmla="*/ 1725854 w 3633377"/>
              <a:gd name="connsiteY25" fmla="*/ 1186919 h 1488598"/>
              <a:gd name="connsiteX26" fmla="*/ 1798522 w 3633377"/>
              <a:gd name="connsiteY26" fmla="*/ 1162697 h 1488598"/>
              <a:gd name="connsiteX27" fmla="*/ 1816688 w 3633377"/>
              <a:gd name="connsiteY27" fmla="*/ 1156641 h 1488598"/>
              <a:gd name="connsiteX28" fmla="*/ 1834855 w 3633377"/>
              <a:gd name="connsiteY28" fmla="*/ 1150586 h 1488598"/>
              <a:gd name="connsiteX29" fmla="*/ 1865133 w 3633377"/>
              <a:gd name="connsiteY29" fmla="*/ 1132419 h 1488598"/>
              <a:gd name="connsiteX30" fmla="*/ 1919634 w 3633377"/>
              <a:gd name="connsiteY30" fmla="*/ 1102141 h 1488598"/>
              <a:gd name="connsiteX31" fmla="*/ 1931745 w 3633377"/>
              <a:gd name="connsiteY31" fmla="*/ 1090029 h 1488598"/>
              <a:gd name="connsiteX32" fmla="*/ 1992302 w 3633377"/>
              <a:gd name="connsiteY32" fmla="*/ 1047640 h 1488598"/>
              <a:gd name="connsiteX33" fmla="*/ 2010469 w 3633377"/>
              <a:gd name="connsiteY33" fmla="*/ 1035529 h 1488598"/>
              <a:gd name="connsiteX34" fmla="*/ 2034691 w 3633377"/>
              <a:gd name="connsiteY34" fmla="*/ 1005251 h 1488598"/>
              <a:gd name="connsiteX35" fmla="*/ 2077081 w 3633377"/>
              <a:gd name="connsiteY35" fmla="*/ 968917 h 1488598"/>
              <a:gd name="connsiteX36" fmla="*/ 2089192 w 3633377"/>
              <a:gd name="connsiteY36" fmla="*/ 950750 h 1488598"/>
              <a:gd name="connsiteX37" fmla="*/ 2107359 w 3633377"/>
              <a:gd name="connsiteY37" fmla="*/ 938639 h 1488598"/>
              <a:gd name="connsiteX38" fmla="*/ 2137637 w 3633377"/>
              <a:gd name="connsiteY38" fmla="*/ 914416 h 1488598"/>
              <a:gd name="connsiteX39" fmla="*/ 2167915 w 3633377"/>
              <a:gd name="connsiteY39" fmla="*/ 884138 h 1488598"/>
              <a:gd name="connsiteX40" fmla="*/ 2198193 w 3633377"/>
              <a:gd name="connsiteY40" fmla="*/ 847804 h 1488598"/>
              <a:gd name="connsiteX41" fmla="*/ 2240583 w 3633377"/>
              <a:gd name="connsiteY41" fmla="*/ 823582 h 1488598"/>
              <a:gd name="connsiteX42" fmla="*/ 2295083 w 3633377"/>
              <a:gd name="connsiteY42" fmla="*/ 775137 h 1488598"/>
              <a:gd name="connsiteX43" fmla="*/ 2307194 w 3633377"/>
              <a:gd name="connsiteY43" fmla="*/ 763025 h 1488598"/>
              <a:gd name="connsiteX44" fmla="*/ 2331417 w 3633377"/>
              <a:gd name="connsiteY44" fmla="*/ 744859 h 1488598"/>
              <a:gd name="connsiteX45" fmla="*/ 2379862 w 3633377"/>
              <a:gd name="connsiteY45" fmla="*/ 702469 h 1488598"/>
              <a:gd name="connsiteX46" fmla="*/ 2391973 w 3633377"/>
              <a:gd name="connsiteY46" fmla="*/ 684302 h 1488598"/>
              <a:gd name="connsiteX47" fmla="*/ 2410140 w 3633377"/>
              <a:gd name="connsiteY47" fmla="*/ 678247 h 1488598"/>
              <a:gd name="connsiteX48" fmla="*/ 2434363 w 3633377"/>
              <a:gd name="connsiteY48" fmla="*/ 660080 h 1488598"/>
              <a:gd name="connsiteX49" fmla="*/ 2458585 w 3633377"/>
              <a:gd name="connsiteY49" fmla="*/ 629802 h 1488598"/>
              <a:gd name="connsiteX50" fmla="*/ 2470696 w 3633377"/>
              <a:gd name="connsiteY50" fmla="*/ 617690 h 1488598"/>
              <a:gd name="connsiteX51" fmla="*/ 2513086 w 3633377"/>
              <a:gd name="connsiteY51" fmla="*/ 587412 h 1488598"/>
              <a:gd name="connsiteX52" fmla="*/ 2543364 w 3633377"/>
              <a:gd name="connsiteY52" fmla="*/ 563190 h 1488598"/>
              <a:gd name="connsiteX53" fmla="*/ 2555475 w 3633377"/>
              <a:gd name="connsiteY53" fmla="*/ 551078 h 1488598"/>
              <a:gd name="connsiteX54" fmla="*/ 2573642 w 3633377"/>
              <a:gd name="connsiteY54" fmla="*/ 538967 h 1488598"/>
              <a:gd name="connsiteX55" fmla="*/ 2597865 w 3633377"/>
              <a:gd name="connsiteY55" fmla="*/ 514745 h 1488598"/>
              <a:gd name="connsiteX56" fmla="*/ 2634198 w 3633377"/>
              <a:gd name="connsiteY56" fmla="*/ 490522 h 1488598"/>
              <a:gd name="connsiteX57" fmla="*/ 2664477 w 3633377"/>
              <a:gd name="connsiteY57" fmla="*/ 472355 h 1488598"/>
              <a:gd name="connsiteX58" fmla="*/ 2755311 w 3633377"/>
              <a:gd name="connsiteY58" fmla="*/ 405743 h 1488598"/>
              <a:gd name="connsiteX59" fmla="*/ 2773478 w 3633377"/>
              <a:gd name="connsiteY59" fmla="*/ 399688 h 1488598"/>
              <a:gd name="connsiteX60" fmla="*/ 2803756 w 3633377"/>
              <a:gd name="connsiteY60" fmla="*/ 375465 h 1488598"/>
              <a:gd name="connsiteX61" fmla="*/ 2821923 w 3633377"/>
              <a:gd name="connsiteY61" fmla="*/ 369410 h 1488598"/>
              <a:gd name="connsiteX62" fmla="*/ 2840090 w 3633377"/>
              <a:gd name="connsiteY62" fmla="*/ 357298 h 1488598"/>
              <a:gd name="connsiteX63" fmla="*/ 2924869 w 3633377"/>
              <a:gd name="connsiteY63" fmla="*/ 308853 h 1488598"/>
              <a:gd name="connsiteX64" fmla="*/ 2979369 w 3633377"/>
              <a:gd name="connsiteY64" fmla="*/ 272519 h 1488598"/>
              <a:gd name="connsiteX65" fmla="*/ 2997536 w 3633377"/>
              <a:gd name="connsiteY65" fmla="*/ 260408 h 1488598"/>
              <a:gd name="connsiteX66" fmla="*/ 3045981 w 3633377"/>
              <a:gd name="connsiteY66" fmla="*/ 236186 h 1488598"/>
              <a:gd name="connsiteX67" fmla="*/ 3070204 w 3633377"/>
              <a:gd name="connsiteY67" fmla="*/ 224074 h 1488598"/>
              <a:gd name="connsiteX68" fmla="*/ 3106537 w 3633377"/>
              <a:gd name="connsiteY68" fmla="*/ 199852 h 1488598"/>
              <a:gd name="connsiteX69" fmla="*/ 3124704 w 3633377"/>
              <a:gd name="connsiteY69" fmla="*/ 187741 h 1488598"/>
              <a:gd name="connsiteX70" fmla="*/ 3142871 w 3633377"/>
              <a:gd name="connsiteY70" fmla="*/ 181685 h 1488598"/>
              <a:gd name="connsiteX71" fmla="*/ 3215539 w 3633377"/>
              <a:gd name="connsiteY71" fmla="*/ 139296 h 1488598"/>
              <a:gd name="connsiteX72" fmla="*/ 3233706 w 3633377"/>
              <a:gd name="connsiteY72" fmla="*/ 133240 h 1488598"/>
              <a:gd name="connsiteX73" fmla="*/ 3282151 w 3633377"/>
              <a:gd name="connsiteY73" fmla="*/ 102962 h 1488598"/>
              <a:gd name="connsiteX74" fmla="*/ 3306373 w 3633377"/>
              <a:gd name="connsiteY74" fmla="*/ 90851 h 1488598"/>
              <a:gd name="connsiteX75" fmla="*/ 3348763 w 3633377"/>
              <a:gd name="connsiteY75" fmla="*/ 78739 h 1488598"/>
              <a:gd name="connsiteX76" fmla="*/ 3409319 w 3633377"/>
              <a:gd name="connsiteY76" fmla="*/ 60572 h 1488598"/>
              <a:gd name="connsiteX77" fmla="*/ 3427486 w 3633377"/>
              <a:gd name="connsiteY77" fmla="*/ 48461 h 1488598"/>
              <a:gd name="connsiteX78" fmla="*/ 3475931 w 3633377"/>
              <a:gd name="connsiteY78" fmla="*/ 36350 h 1488598"/>
              <a:gd name="connsiteX79" fmla="*/ 3494098 w 3633377"/>
              <a:gd name="connsiteY79" fmla="*/ 30294 h 1488598"/>
              <a:gd name="connsiteX80" fmla="*/ 3518320 w 3633377"/>
              <a:gd name="connsiteY80" fmla="*/ 24239 h 1488598"/>
              <a:gd name="connsiteX81" fmla="*/ 3536487 w 3633377"/>
              <a:gd name="connsiteY81" fmla="*/ 18183 h 1488598"/>
              <a:gd name="connsiteX82" fmla="*/ 3584932 w 3633377"/>
              <a:gd name="connsiteY82" fmla="*/ 12127 h 1488598"/>
              <a:gd name="connsiteX83" fmla="*/ 3609155 w 3633377"/>
              <a:gd name="connsiteY83" fmla="*/ 6072 h 1488598"/>
              <a:gd name="connsiteX84" fmla="*/ 3633377 w 3633377"/>
              <a:gd name="connsiteY84" fmla="*/ 16 h 148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3633377" h="1488598">
                <a:moveTo>
                  <a:pt x="0" y="1477590"/>
                </a:moveTo>
                <a:cubicBezTo>
                  <a:pt x="279920" y="1493140"/>
                  <a:pt x="204921" y="1491370"/>
                  <a:pt x="696397" y="1477590"/>
                </a:cubicBezTo>
                <a:cubicBezTo>
                  <a:pt x="716974" y="1477013"/>
                  <a:pt x="736575" y="1468389"/>
                  <a:pt x="756953" y="1465478"/>
                </a:cubicBezTo>
                <a:cubicBezTo>
                  <a:pt x="771083" y="1463460"/>
                  <a:pt x="785347" y="1462222"/>
                  <a:pt x="799343" y="1459423"/>
                </a:cubicBezTo>
                <a:cubicBezTo>
                  <a:pt x="815665" y="1456159"/>
                  <a:pt x="831640" y="1451349"/>
                  <a:pt x="847788" y="1447312"/>
                </a:cubicBezTo>
                <a:cubicBezTo>
                  <a:pt x="855862" y="1445293"/>
                  <a:pt x="863738" y="1442175"/>
                  <a:pt x="872010" y="1441256"/>
                </a:cubicBezTo>
                <a:lnTo>
                  <a:pt x="926511" y="1435200"/>
                </a:lnTo>
                <a:lnTo>
                  <a:pt x="962845" y="1423089"/>
                </a:lnTo>
                <a:cubicBezTo>
                  <a:pt x="968901" y="1421070"/>
                  <a:pt x="974668" y="1417738"/>
                  <a:pt x="981012" y="1417033"/>
                </a:cubicBezTo>
                <a:lnTo>
                  <a:pt x="1035512" y="1410978"/>
                </a:lnTo>
                <a:lnTo>
                  <a:pt x="1126347" y="1380700"/>
                </a:lnTo>
                <a:lnTo>
                  <a:pt x="1144514" y="1374644"/>
                </a:lnTo>
                <a:cubicBezTo>
                  <a:pt x="1150570" y="1372625"/>
                  <a:pt x="1156488" y="1370136"/>
                  <a:pt x="1162681" y="1368588"/>
                </a:cubicBezTo>
                <a:cubicBezTo>
                  <a:pt x="1199295" y="1359435"/>
                  <a:pt x="1178998" y="1365167"/>
                  <a:pt x="1223237" y="1350421"/>
                </a:cubicBezTo>
                <a:cubicBezTo>
                  <a:pt x="1277248" y="1332417"/>
                  <a:pt x="1191999" y="1361231"/>
                  <a:pt x="1271682" y="1332255"/>
                </a:cubicBezTo>
                <a:cubicBezTo>
                  <a:pt x="1283680" y="1327892"/>
                  <a:pt x="1297394" y="1327224"/>
                  <a:pt x="1308016" y="1320143"/>
                </a:cubicBezTo>
                <a:cubicBezTo>
                  <a:pt x="1336806" y="1300950"/>
                  <a:pt x="1319278" y="1310334"/>
                  <a:pt x="1362516" y="1295921"/>
                </a:cubicBezTo>
                <a:cubicBezTo>
                  <a:pt x="1368572" y="1293902"/>
                  <a:pt x="1375372" y="1293406"/>
                  <a:pt x="1380683" y="1289865"/>
                </a:cubicBezTo>
                <a:cubicBezTo>
                  <a:pt x="1409505" y="1270651"/>
                  <a:pt x="1387524" y="1282363"/>
                  <a:pt x="1423073" y="1271698"/>
                </a:cubicBezTo>
                <a:cubicBezTo>
                  <a:pt x="1443258" y="1265642"/>
                  <a:pt x="1462696" y="1257020"/>
                  <a:pt x="1483629" y="1253531"/>
                </a:cubicBezTo>
                <a:cubicBezTo>
                  <a:pt x="1499682" y="1250856"/>
                  <a:pt x="1515926" y="1249494"/>
                  <a:pt x="1532074" y="1247476"/>
                </a:cubicBezTo>
                <a:lnTo>
                  <a:pt x="1568408" y="1235364"/>
                </a:lnTo>
                <a:cubicBezTo>
                  <a:pt x="1574464" y="1233345"/>
                  <a:pt x="1580316" y="1230561"/>
                  <a:pt x="1586575" y="1229309"/>
                </a:cubicBezTo>
                <a:cubicBezTo>
                  <a:pt x="1596668" y="1227290"/>
                  <a:pt x="1606923" y="1225961"/>
                  <a:pt x="1616853" y="1223253"/>
                </a:cubicBezTo>
                <a:cubicBezTo>
                  <a:pt x="1629169" y="1219894"/>
                  <a:pt x="1641075" y="1215179"/>
                  <a:pt x="1653186" y="1211142"/>
                </a:cubicBezTo>
                <a:lnTo>
                  <a:pt x="1725854" y="1186919"/>
                </a:lnTo>
                <a:lnTo>
                  <a:pt x="1798522" y="1162697"/>
                </a:lnTo>
                <a:lnTo>
                  <a:pt x="1816688" y="1156641"/>
                </a:lnTo>
                <a:lnTo>
                  <a:pt x="1834855" y="1150586"/>
                </a:lnTo>
                <a:cubicBezTo>
                  <a:pt x="1862029" y="1123412"/>
                  <a:pt x="1829758" y="1152072"/>
                  <a:pt x="1865133" y="1132419"/>
                </a:cubicBezTo>
                <a:cubicBezTo>
                  <a:pt x="1927598" y="1097716"/>
                  <a:pt x="1878528" y="1115842"/>
                  <a:pt x="1919634" y="1102141"/>
                </a:cubicBezTo>
                <a:cubicBezTo>
                  <a:pt x="1923671" y="1098104"/>
                  <a:pt x="1927359" y="1093684"/>
                  <a:pt x="1931745" y="1090029"/>
                </a:cubicBezTo>
                <a:cubicBezTo>
                  <a:pt x="1949667" y="1075094"/>
                  <a:pt x="1973453" y="1060206"/>
                  <a:pt x="1992302" y="1047640"/>
                </a:cubicBezTo>
                <a:cubicBezTo>
                  <a:pt x="1998358" y="1043603"/>
                  <a:pt x="2005323" y="1040675"/>
                  <a:pt x="2010469" y="1035529"/>
                </a:cubicBezTo>
                <a:cubicBezTo>
                  <a:pt x="2051710" y="994284"/>
                  <a:pt x="1988840" y="1058743"/>
                  <a:pt x="2034691" y="1005251"/>
                </a:cubicBezTo>
                <a:cubicBezTo>
                  <a:pt x="2054272" y="982407"/>
                  <a:pt x="2055652" y="983203"/>
                  <a:pt x="2077081" y="968917"/>
                </a:cubicBezTo>
                <a:cubicBezTo>
                  <a:pt x="2081118" y="962861"/>
                  <a:pt x="2084046" y="955896"/>
                  <a:pt x="2089192" y="950750"/>
                </a:cubicBezTo>
                <a:cubicBezTo>
                  <a:pt x="2094338" y="945604"/>
                  <a:pt x="2101676" y="943186"/>
                  <a:pt x="2107359" y="938639"/>
                </a:cubicBezTo>
                <a:cubicBezTo>
                  <a:pt x="2150502" y="904123"/>
                  <a:pt x="2081721" y="951692"/>
                  <a:pt x="2137637" y="914416"/>
                </a:cubicBezTo>
                <a:cubicBezTo>
                  <a:pt x="2159841" y="881110"/>
                  <a:pt x="2137637" y="909370"/>
                  <a:pt x="2167915" y="884138"/>
                </a:cubicBezTo>
                <a:cubicBezTo>
                  <a:pt x="2227439" y="834535"/>
                  <a:pt x="2150558" y="895439"/>
                  <a:pt x="2198193" y="847804"/>
                </a:cubicBezTo>
                <a:cubicBezTo>
                  <a:pt x="2206752" y="839245"/>
                  <a:pt x="2231084" y="828331"/>
                  <a:pt x="2240583" y="823582"/>
                </a:cubicBezTo>
                <a:cubicBezTo>
                  <a:pt x="2303212" y="760953"/>
                  <a:pt x="2241614" y="819697"/>
                  <a:pt x="2295083" y="775137"/>
                </a:cubicBezTo>
                <a:cubicBezTo>
                  <a:pt x="2299469" y="771482"/>
                  <a:pt x="2302808" y="766680"/>
                  <a:pt x="2307194" y="763025"/>
                </a:cubicBezTo>
                <a:cubicBezTo>
                  <a:pt x="2314947" y="756564"/>
                  <a:pt x="2323874" y="751564"/>
                  <a:pt x="2331417" y="744859"/>
                </a:cubicBezTo>
                <a:cubicBezTo>
                  <a:pt x="2384559" y="697622"/>
                  <a:pt x="2340785" y="728520"/>
                  <a:pt x="2379862" y="702469"/>
                </a:cubicBezTo>
                <a:cubicBezTo>
                  <a:pt x="2383899" y="696413"/>
                  <a:pt x="2386290" y="688848"/>
                  <a:pt x="2391973" y="684302"/>
                </a:cubicBezTo>
                <a:cubicBezTo>
                  <a:pt x="2396957" y="680315"/>
                  <a:pt x="2404598" y="681414"/>
                  <a:pt x="2410140" y="678247"/>
                </a:cubicBezTo>
                <a:cubicBezTo>
                  <a:pt x="2418903" y="673240"/>
                  <a:pt x="2426610" y="666541"/>
                  <a:pt x="2434363" y="660080"/>
                </a:cubicBezTo>
                <a:cubicBezTo>
                  <a:pt x="2451904" y="645462"/>
                  <a:pt x="2442945" y="649353"/>
                  <a:pt x="2458585" y="629802"/>
                </a:cubicBezTo>
                <a:cubicBezTo>
                  <a:pt x="2462152" y="625344"/>
                  <a:pt x="2466310" y="621345"/>
                  <a:pt x="2470696" y="617690"/>
                </a:cubicBezTo>
                <a:cubicBezTo>
                  <a:pt x="2485717" y="605172"/>
                  <a:pt x="2497355" y="597899"/>
                  <a:pt x="2513086" y="587412"/>
                </a:cubicBezTo>
                <a:cubicBezTo>
                  <a:pt x="2537209" y="551227"/>
                  <a:pt x="2510863" y="582691"/>
                  <a:pt x="2543364" y="563190"/>
                </a:cubicBezTo>
                <a:cubicBezTo>
                  <a:pt x="2548260" y="560253"/>
                  <a:pt x="2551017" y="554645"/>
                  <a:pt x="2555475" y="551078"/>
                </a:cubicBezTo>
                <a:cubicBezTo>
                  <a:pt x="2561158" y="546531"/>
                  <a:pt x="2567586" y="543004"/>
                  <a:pt x="2573642" y="538967"/>
                </a:cubicBezTo>
                <a:cubicBezTo>
                  <a:pt x="2586855" y="499329"/>
                  <a:pt x="2568503" y="538234"/>
                  <a:pt x="2597865" y="514745"/>
                </a:cubicBezTo>
                <a:cubicBezTo>
                  <a:pt x="2635885" y="484330"/>
                  <a:pt x="2578567" y="504431"/>
                  <a:pt x="2634198" y="490522"/>
                </a:cubicBezTo>
                <a:cubicBezTo>
                  <a:pt x="2671922" y="452801"/>
                  <a:pt x="2617305" y="503803"/>
                  <a:pt x="2664477" y="472355"/>
                </a:cubicBezTo>
                <a:cubicBezTo>
                  <a:pt x="2664734" y="472184"/>
                  <a:pt x="2741402" y="410379"/>
                  <a:pt x="2755311" y="405743"/>
                </a:cubicBezTo>
                <a:lnTo>
                  <a:pt x="2773478" y="399688"/>
                </a:lnTo>
                <a:cubicBezTo>
                  <a:pt x="2784743" y="388422"/>
                  <a:pt x="2788476" y="383104"/>
                  <a:pt x="2803756" y="375465"/>
                </a:cubicBezTo>
                <a:cubicBezTo>
                  <a:pt x="2809465" y="372610"/>
                  <a:pt x="2815867" y="371428"/>
                  <a:pt x="2821923" y="369410"/>
                </a:cubicBezTo>
                <a:cubicBezTo>
                  <a:pt x="2827979" y="365373"/>
                  <a:pt x="2833771" y="360909"/>
                  <a:pt x="2840090" y="357298"/>
                </a:cubicBezTo>
                <a:cubicBezTo>
                  <a:pt x="2876603" y="336433"/>
                  <a:pt x="2879426" y="345207"/>
                  <a:pt x="2924869" y="308853"/>
                </a:cubicBezTo>
                <a:cubicBezTo>
                  <a:pt x="2978203" y="266187"/>
                  <a:pt x="2932407" y="299355"/>
                  <a:pt x="2979369" y="272519"/>
                </a:cubicBezTo>
                <a:cubicBezTo>
                  <a:pt x="2985688" y="268908"/>
                  <a:pt x="2991147" y="263893"/>
                  <a:pt x="2997536" y="260408"/>
                </a:cubicBezTo>
                <a:cubicBezTo>
                  <a:pt x="3013386" y="251763"/>
                  <a:pt x="3029833" y="244260"/>
                  <a:pt x="3045981" y="236186"/>
                </a:cubicBezTo>
                <a:cubicBezTo>
                  <a:pt x="3054055" y="232149"/>
                  <a:pt x="3062693" y="229082"/>
                  <a:pt x="3070204" y="224074"/>
                </a:cubicBezTo>
                <a:lnTo>
                  <a:pt x="3106537" y="199852"/>
                </a:lnTo>
                <a:cubicBezTo>
                  <a:pt x="3112593" y="195815"/>
                  <a:pt x="3117800" y="190043"/>
                  <a:pt x="3124704" y="187741"/>
                </a:cubicBezTo>
                <a:cubicBezTo>
                  <a:pt x="3130760" y="185722"/>
                  <a:pt x="3137267" y="184742"/>
                  <a:pt x="3142871" y="181685"/>
                </a:cubicBezTo>
                <a:cubicBezTo>
                  <a:pt x="3183978" y="159263"/>
                  <a:pt x="3181391" y="153931"/>
                  <a:pt x="3215539" y="139296"/>
                </a:cubicBezTo>
                <a:cubicBezTo>
                  <a:pt x="3221406" y="136782"/>
                  <a:pt x="3227650" y="135259"/>
                  <a:pt x="3233706" y="133240"/>
                </a:cubicBezTo>
                <a:cubicBezTo>
                  <a:pt x="3257007" y="98288"/>
                  <a:pt x="3231706" y="128184"/>
                  <a:pt x="3282151" y="102962"/>
                </a:cubicBezTo>
                <a:cubicBezTo>
                  <a:pt x="3290225" y="98925"/>
                  <a:pt x="3297921" y="94021"/>
                  <a:pt x="3306373" y="90851"/>
                </a:cubicBezTo>
                <a:cubicBezTo>
                  <a:pt x="3321898" y="85029"/>
                  <a:pt x="3334121" y="86060"/>
                  <a:pt x="3348763" y="78739"/>
                </a:cubicBezTo>
                <a:cubicBezTo>
                  <a:pt x="3392825" y="56708"/>
                  <a:pt x="3332232" y="71585"/>
                  <a:pt x="3409319" y="60572"/>
                </a:cubicBezTo>
                <a:cubicBezTo>
                  <a:pt x="3415375" y="56535"/>
                  <a:pt x="3420976" y="51716"/>
                  <a:pt x="3427486" y="48461"/>
                </a:cubicBezTo>
                <a:cubicBezTo>
                  <a:pt x="3441325" y="41542"/>
                  <a:pt x="3462117" y="39804"/>
                  <a:pt x="3475931" y="36350"/>
                </a:cubicBezTo>
                <a:cubicBezTo>
                  <a:pt x="3482124" y="34802"/>
                  <a:pt x="3487960" y="32048"/>
                  <a:pt x="3494098" y="30294"/>
                </a:cubicBezTo>
                <a:cubicBezTo>
                  <a:pt x="3502100" y="28008"/>
                  <a:pt x="3510318" y="26525"/>
                  <a:pt x="3518320" y="24239"/>
                </a:cubicBezTo>
                <a:cubicBezTo>
                  <a:pt x="3524458" y="22485"/>
                  <a:pt x="3530207" y="19325"/>
                  <a:pt x="3536487" y="18183"/>
                </a:cubicBezTo>
                <a:cubicBezTo>
                  <a:pt x="3552498" y="15272"/>
                  <a:pt x="3568879" y="14802"/>
                  <a:pt x="3584932" y="12127"/>
                </a:cubicBezTo>
                <a:cubicBezTo>
                  <a:pt x="3593142" y="10759"/>
                  <a:pt x="3601152" y="8358"/>
                  <a:pt x="3609155" y="6072"/>
                </a:cubicBezTo>
                <a:cubicBezTo>
                  <a:pt x="3632586" y="-622"/>
                  <a:pt x="3619880" y="16"/>
                  <a:pt x="3633377" y="16"/>
                </a:cubicBezTo>
              </a:path>
            </a:pathLst>
          </a:custGeom>
          <a:noFill/>
          <a:ln>
            <a:solidFill>
              <a:srgbClr val="C00000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>
            <a:stCxn id="10" idx="3"/>
          </p:cNvCxnSpPr>
          <p:nvPr/>
        </p:nvCxnSpPr>
        <p:spPr>
          <a:xfrm flipV="1">
            <a:off x="6098415" y="2740450"/>
            <a:ext cx="168508" cy="558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 flipV="1">
            <a:off x="5628146" y="2824980"/>
            <a:ext cx="242401" cy="506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697443" y="2317188"/>
            <a:ext cx="490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…….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7740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9071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소켓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122082" y="1116394"/>
            <a:ext cx="8153400" cy="296075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소켓 </a:t>
            </a:r>
            <a:r>
              <a:rPr lang="en-US" altLang="ko-KR" dirty="0" smtClean="0"/>
              <a:t>(socket)</a:t>
            </a:r>
          </a:p>
          <a:p>
            <a:pPr lvl="1"/>
            <a:r>
              <a:rPr lang="en-US" altLang="ko-KR" sz="1600" dirty="0"/>
              <a:t>TCP</a:t>
            </a:r>
            <a:r>
              <a:rPr lang="en-US" altLang="ko-KR" dirty="0" smtClean="0"/>
              <a:t>/</a:t>
            </a:r>
            <a:r>
              <a:rPr lang="en-US" altLang="ko-KR" sz="1600" dirty="0"/>
              <a:t>IP </a:t>
            </a:r>
            <a:r>
              <a:rPr lang="ko-KR" altLang="en-US" dirty="0"/>
              <a:t>네트워크를 이용하여 쉽게 통신 프로그램을 </a:t>
            </a:r>
            <a:r>
              <a:rPr lang="ko-KR" altLang="en-US" dirty="0" smtClean="0"/>
              <a:t>작성하도록 지원하는 </a:t>
            </a:r>
            <a:r>
              <a:rPr lang="ko-KR" altLang="en-US" dirty="0"/>
              <a:t>기반 기술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소켓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두 응용프로그램 간의 양방향 통신 링크의 한쪽 끝 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소켓끼리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데이터를 주고받음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소켓은 특정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포트 번호와 결합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자바로 소켓 통신할 수 있는 라이브러리 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소켓 종류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서버 소켓과 클라이언트 소켓</a:t>
            </a:r>
            <a:endParaRPr lang="ko-KR" altLang="en-US" dirty="0"/>
          </a:p>
        </p:txBody>
      </p:sp>
      <p:grpSp>
        <p:nvGrpSpPr>
          <p:cNvPr id="99" name="그룹 98"/>
          <p:cNvGrpSpPr/>
          <p:nvPr/>
        </p:nvGrpSpPr>
        <p:grpSpPr>
          <a:xfrm>
            <a:off x="2004316" y="4077147"/>
            <a:ext cx="8388932" cy="2304256"/>
            <a:chOff x="431540" y="4437112"/>
            <a:chExt cx="8388932" cy="2304256"/>
          </a:xfrm>
        </p:grpSpPr>
        <p:sp>
          <p:nvSpPr>
            <p:cNvPr id="4" name="직사각형 3"/>
            <p:cNvSpPr/>
            <p:nvPr/>
          </p:nvSpPr>
          <p:spPr>
            <a:xfrm>
              <a:off x="431540" y="4437112"/>
              <a:ext cx="2556284" cy="23042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264188" y="4437112"/>
              <a:ext cx="2556284" cy="23042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" name="구름 5"/>
            <p:cNvSpPr/>
            <p:nvPr/>
          </p:nvSpPr>
          <p:spPr>
            <a:xfrm>
              <a:off x="4033990" y="4980737"/>
              <a:ext cx="1428760" cy="785818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인터넷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>
              <a:endCxn id="6" idx="2"/>
            </p:cNvCxnSpPr>
            <p:nvPr/>
          </p:nvCxnSpPr>
          <p:spPr>
            <a:xfrm flipV="1">
              <a:off x="2877762" y="5373646"/>
              <a:ext cx="1160660" cy="60947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1640" y="5247718"/>
              <a:ext cx="936645" cy="1019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사다리꼴 8"/>
            <p:cNvSpPr/>
            <p:nvPr/>
          </p:nvSpPr>
          <p:spPr>
            <a:xfrm rot="5400000">
              <a:off x="6406656" y="5150510"/>
              <a:ext cx="401076" cy="47158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31195" y="4950586"/>
              <a:ext cx="661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포트</a:t>
              </a:r>
              <a:endParaRPr lang="ko-KR" altLang="en-US" sz="1600" dirty="0"/>
            </a:p>
          </p:txBody>
        </p:sp>
        <p:cxnSp>
          <p:nvCxnSpPr>
            <p:cNvPr id="11" name="직선 화살표 연결선 10"/>
            <p:cNvCxnSpPr>
              <a:endCxn id="9" idx="2"/>
            </p:cNvCxnSpPr>
            <p:nvPr/>
          </p:nvCxnSpPr>
          <p:spPr>
            <a:xfrm>
              <a:off x="5400092" y="5228486"/>
              <a:ext cx="971310" cy="15781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704348" y="5321249"/>
              <a:ext cx="720080" cy="132343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/>
                <a:t>웹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서</a:t>
              </a:r>
              <a:endParaRPr lang="en-US" altLang="ko-KR" sz="1600" dirty="0"/>
            </a:p>
            <a:p>
              <a:pPr algn="ctr"/>
              <a:r>
                <a:rPr lang="ko-KR" altLang="en-US" sz="1600" dirty="0" err="1"/>
                <a:t>버</a:t>
              </a:r>
              <a:endParaRPr lang="en-US" altLang="ko-KR" sz="1600" dirty="0"/>
            </a:p>
            <a:p>
              <a:endParaRPr lang="ko-KR" alt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8082" y="4816432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웹 브라우저</a:t>
              </a:r>
              <a:endParaRPr lang="ko-KR" alt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71402" y="5228486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ea typeface="+mj-ea"/>
                </a:rPr>
                <a:t>80</a:t>
              </a:r>
              <a:endParaRPr lang="ko-KR" altLang="en-US" sz="1600" dirty="0">
                <a:ea typeface="+mj-ea"/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6840252" y="5348572"/>
              <a:ext cx="942503" cy="553766"/>
            </a:xfrm>
            <a:custGeom>
              <a:avLst/>
              <a:gdLst>
                <a:gd name="T0" fmla="*/ 1927 w 2070"/>
                <a:gd name="T1" fmla="*/ 1354 h 1354"/>
                <a:gd name="T2" fmla="*/ 2070 w 2070"/>
                <a:gd name="T3" fmla="*/ 0 h 1354"/>
                <a:gd name="T4" fmla="*/ 0 w 2070"/>
                <a:gd name="T5" fmla="*/ 0 h 1354"/>
                <a:gd name="T6" fmla="*/ 117 w 2070"/>
                <a:gd name="T7" fmla="*/ 1354 h 1354"/>
                <a:gd name="T8" fmla="*/ 1927 w 2070"/>
                <a:gd name="T9" fmla="*/ 1354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0" h="1354">
                  <a:moveTo>
                    <a:pt x="1927" y="1354"/>
                  </a:moveTo>
                  <a:lnTo>
                    <a:pt x="2070" y="0"/>
                  </a:lnTo>
                  <a:lnTo>
                    <a:pt x="0" y="0"/>
                  </a:lnTo>
                  <a:lnTo>
                    <a:pt x="117" y="1354"/>
                  </a:lnTo>
                  <a:lnTo>
                    <a:pt x="1927" y="1354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7605922" y="5698663"/>
              <a:ext cx="119408" cy="168502"/>
            </a:xfrm>
            <a:custGeom>
              <a:avLst/>
              <a:gdLst>
                <a:gd name="T0" fmla="*/ 197 w 262"/>
                <a:gd name="T1" fmla="*/ 306 h 413"/>
                <a:gd name="T2" fmla="*/ 192 w 262"/>
                <a:gd name="T3" fmla="*/ 291 h 413"/>
                <a:gd name="T4" fmla="*/ 187 w 262"/>
                <a:gd name="T5" fmla="*/ 270 h 413"/>
                <a:gd name="T6" fmla="*/ 185 w 262"/>
                <a:gd name="T7" fmla="*/ 247 h 413"/>
                <a:gd name="T8" fmla="*/ 182 w 262"/>
                <a:gd name="T9" fmla="*/ 222 h 413"/>
                <a:gd name="T10" fmla="*/ 179 w 262"/>
                <a:gd name="T11" fmla="*/ 188 h 413"/>
                <a:gd name="T12" fmla="*/ 173 w 262"/>
                <a:gd name="T13" fmla="*/ 152 h 413"/>
                <a:gd name="T14" fmla="*/ 165 w 262"/>
                <a:gd name="T15" fmla="*/ 117 h 413"/>
                <a:gd name="T16" fmla="*/ 150 w 262"/>
                <a:gd name="T17" fmla="*/ 83 h 413"/>
                <a:gd name="T18" fmla="*/ 129 w 262"/>
                <a:gd name="T19" fmla="*/ 52 h 413"/>
                <a:gd name="T20" fmla="*/ 98 w 262"/>
                <a:gd name="T21" fmla="*/ 27 h 413"/>
                <a:gd name="T22" fmla="*/ 58 w 262"/>
                <a:gd name="T23" fmla="*/ 10 h 413"/>
                <a:gd name="T24" fmla="*/ 5 w 262"/>
                <a:gd name="T25" fmla="*/ 0 h 413"/>
                <a:gd name="T26" fmla="*/ 0 w 262"/>
                <a:gd name="T27" fmla="*/ 73 h 413"/>
                <a:gd name="T28" fmla="*/ 30 w 262"/>
                <a:gd name="T29" fmla="*/ 77 h 413"/>
                <a:gd name="T30" fmla="*/ 54 w 262"/>
                <a:gd name="T31" fmla="*/ 87 h 413"/>
                <a:gd name="T32" fmla="*/ 73 w 262"/>
                <a:gd name="T33" fmla="*/ 101 h 413"/>
                <a:gd name="T34" fmla="*/ 87 w 262"/>
                <a:gd name="T35" fmla="*/ 118 h 413"/>
                <a:gd name="T36" fmla="*/ 96 w 262"/>
                <a:gd name="T37" fmla="*/ 140 h 413"/>
                <a:gd name="T38" fmla="*/ 102 w 262"/>
                <a:gd name="T39" fmla="*/ 165 h 413"/>
                <a:gd name="T40" fmla="*/ 106 w 262"/>
                <a:gd name="T41" fmla="*/ 194 h 413"/>
                <a:gd name="T42" fmla="*/ 110 w 262"/>
                <a:gd name="T43" fmla="*/ 227 h 413"/>
                <a:gd name="T44" fmla="*/ 112 w 262"/>
                <a:gd name="T45" fmla="*/ 261 h 413"/>
                <a:gd name="T46" fmla="*/ 117 w 262"/>
                <a:gd name="T47" fmla="*/ 291 h 413"/>
                <a:gd name="T48" fmla="*/ 125 w 262"/>
                <a:gd name="T49" fmla="*/ 319 h 413"/>
                <a:gd name="T50" fmla="*/ 137 w 262"/>
                <a:gd name="T51" fmla="*/ 345 h 413"/>
                <a:gd name="T52" fmla="*/ 150 w 262"/>
                <a:gd name="T53" fmla="*/ 362 h 413"/>
                <a:gd name="T54" fmla="*/ 163 w 262"/>
                <a:gd name="T55" fmla="*/ 377 h 413"/>
                <a:gd name="T56" fmla="*/ 178 w 262"/>
                <a:gd name="T57" fmla="*/ 389 h 413"/>
                <a:gd name="T58" fmla="*/ 192 w 262"/>
                <a:gd name="T59" fmla="*/ 398 h 413"/>
                <a:gd name="T60" fmla="*/ 207 w 262"/>
                <a:gd name="T61" fmla="*/ 404 h 413"/>
                <a:gd name="T62" fmla="*/ 223 w 262"/>
                <a:gd name="T63" fmla="*/ 409 h 413"/>
                <a:gd name="T64" fmla="*/ 239 w 262"/>
                <a:gd name="T65" fmla="*/ 412 h 413"/>
                <a:gd name="T66" fmla="*/ 255 w 262"/>
                <a:gd name="T67" fmla="*/ 413 h 413"/>
                <a:gd name="T68" fmla="*/ 262 w 262"/>
                <a:gd name="T69" fmla="*/ 340 h 413"/>
                <a:gd name="T70" fmla="*/ 251 w 262"/>
                <a:gd name="T71" fmla="*/ 340 h 413"/>
                <a:gd name="T72" fmla="*/ 242 w 262"/>
                <a:gd name="T73" fmla="*/ 338 h 413"/>
                <a:gd name="T74" fmla="*/ 234 w 262"/>
                <a:gd name="T75" fmla="*/ 336 h 413"/>
                <a:gd name="T76" fmla="*/ 226 w 262"/>
                <a:gd name="T77" fmla="*/ 332 h 413"/>
                <a:gd name="T78" fmla="*/ 218 w 262"/>
                <a:gd name="T79" fmla="*/ 328 h 413"/>
                <a:gd name="T80" fmla="*/ 211 w 262"/>
                <a:gd name="T81" fmla="*/ 322 h 413"/>
                <a:gd name="T82" fmla="*/ 204 w 262"/>
                <a:gd name="T83" fmla="*/ 315 h 413"/>
                <a:gd name="T84" fmla="*/ 197 w 262"/>
                <a:gd name="T85" fmla="*/ 306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2" h="413">
                  <a:moveTo>
                    <a:pt x="197" y="306"/>
                  </a:moveTo>
                  <a:lnTo>
                    <a:pt x="192" y="291"/>
                  </a:lnTo>
                  <a:lnTo>
                    <a:pt x="187" y="270"/>
                  </a:lnTo>
                  <a:lnTo>
                    <a:pt x="185" y="247"/>
                  </a:lnTo>
                  <a:lnTo>
                    <a:pt x="182" y="222"/>
                  </a:lnTo>
                  <a:lnTo>
                    <a:pt x="179" y="188"/>
                  </a:lnTo>
                  <a:lnTo>
                    <a:pt x="173" y="152"/>
                  </a:lnTo>
                  <a:lnTo>
                    <a:pt x="165" y="117"/>
                  </a:lnTo>
                  <a:lnTo>
                    <a:pt x="150" y="83"/>
                  </a:lnTo>
                  <a:lnTo>
                    <a:pt x="129" y="52"/>
                  </a:lnTo>
                  <a:lnTo>
                    <a:pt x="98" y="27"/>
                  </a:lnTo>
                  <a:lnTo>
                    <a:pt x="58" y="10"/>
                  </a:lnTo>
                  <a:lnTo>
                    <a:pt x="5" y="0"/>
                  </a:lnTo>
                  <a:lnTo>
                    <a:pt x="0" y="73"/>
                  </a:lnTo>
                  <a:lnTo>
                    <a:pt x="30" y="77"/>
                  </a:lnTo>
                  <a:lnTo>
                    <a:pt x="54" y="87"/>
                  </a:lnTo>
                  <a:lnTo>
                    <a:pt x="73" y="101"/>
                  </a:lnTo>
                  <a:lnTo>
                    <a:pt x="87" y="118"/>
                  </a:lnTo>
                  <a:lnTo>
                    <a:pt x="96" y="140"/>
                  </a:lnTo>
                  <a:lnTo>
                    <a:pt x="102" y="165"/>
                  </a:lnTo>
                  <a:lnTo>
                    <a:pt x="106" y="194"/>
                  </a:lnTo>
                  <a:lnTo>
                    <a:pt x="110" y="227"/>
                  </a:lnTo>
                  <a:lnTo>
                    <a:pt x="112" y="261"/>
                  </a:lnTo>
                  <a:lnTo>
                    <a:pt x="117" y="291"/>
                  </a:lnTo>
                  <a:lnTo>
                    <a:pt x="125" y="319"/>
                  </a:lnTo>
                  <a:lnTo>
                    <a:pt x="137" y="345"/>
                  </a:lnTo>
                  <a:lnTo>
                    <a:pt x="150" y="362"/>
                  </a:lnTo>
                  <a:lnTo>
                    <a:pt x="163" y="377"/>
                  </a:lnTo>
                  <a:lnTo>
                    <a:pt x="178" y="389"/>
                  </a:lnTo>
                  <a:lnTo>
                    <a:pt x="192" y="398"/>
                  </a:lnTo>
                  <a:lnTo>
                    <a:pt x="207" y="404"/>
                  </a:lnTo>
                  <a:lnTo>
                    <a:pt x="223" y="409"/>
                  </a:lnTo>
                  <a:lnTo>
                    <a:pt x="239" y="412"/>
                  </a:lnTo>
                  <a:lnTo>
                    <a:pt x="255" y="413"/>
                  </a:lnTo>
                  <a:lnTo>
                    <a:pt x="262" y="340"/>
                  </a:lnTo>
                  <a:lnTo>
                    <a:pt x="251" y="340"/>
                  </a:lnTo>
                  <a:lnTo>
                    <a:pt x="242" y="338"/>
                  </a:lnTo>
                  <a:lnTo>
                    <a:pt x="234" y="336"/>
                  </a:lnTo>
                  <a:lnTo>
                    <a:pt x="226" y="332"/>
                  </a:lnTo>
                  <a:lnTo>
                    <a:pt x="218" y="328"/>
                  </a:lnTo>
                  <a:lnTo>
                    <a:pt x="211" y="322"/>
                  </a:lnTo>
                  <a:lnTo>
                    <a:pt x="204" y="315"/>
                  </a:lnTo>
                  <a:lnTo>
                    <a:pt x="197" y="306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6842986" y="5372293"/>
              <a:ext cx="155869" cy="172592"/>
            </a:xfrm>
            <a:custGeom>
              <a:avLst/>
              <a:gdLst>
                <a:gd name="T0" fmla="*/ 155 w 344"/>
                <a:gd name="T1" fmla="*/ 111 h 422"/>
                <a:gd name="T2" fmla="*/ 160 w 344"/>
                <a:gd name="T3" fmla="*/ 126 h 422"/>
                <a:gd name="T4" fmla="*/ 164 w 344"/>
                <a:gd name="T5" fmla="*/ 145 h 422"/>
                <a:gd name="T6" fmla="*/ 166 w 344"/>
                <a:gd name="T7" fmla="*/ 169 h 422"/>
                <a:gd name="T8" fmla="*/ 167 w 344"/>
                <a:gd name="T9" fmla="*/ 195 h 422"/>
                <a:gd name="T10" fmla="*/ 170 w 344"/>
                <a:gd name="T11" fmla="*/ 228 h 422"/>
                <a:gd name="T12" fmla="*/ 173 w 344"/>
                <a:gd name="T13" fmla="*/ 264 h 422"/>
                <a:gd name="T14" fmla="*/ 181 w 344"/>
                <a:gd name="T15" fmla="*/ 300 h 422"/>
                <a:gd name="T16" fmla="*/ 195 w 344"/>
                <a:gd name="T17" fmla="*/ 334 h 422"/>
                <a:gd name="T18" fmla="*/ 214 w 344"/>
                <a:gd name="T19" fmla="*/ 365 h 422"/>
                <a:gd name="T20" fmla="*/ 244 w 344"/>
                <a:gd name="T21" fmla="*/ 392 h 422"/>
                <a:gd name="T22" fmla="*/ 285 w 344"/>
                <a:gd name="T23" fmla="*/ 411 h 422"/>
                <a:gd name="T24" fmla="*/ 337 w 344"/>
                <a:gd name="T25" fmla="*/ 422 h 422"/>
                <a:gd name="T26" fmla="*/ 344 w 344"/>
                <a:gd name="T27" fmla="*/ 349 h 422"/>
                <a:gd name="T28" fmla="*/ 314 w 344"/>
                <a:gd name="T29" fmla="*/ 343 h 422"/>
                <a:gd name="T30" fmla="*/ 289 w 344"/>
                <a:gd name="T31" fmla="*/ 333 h 422"/>
                <a:gd name="T32" fmla="*/ 272 w 344"/>
                <a:gd name="T33" fmla="*/ 319 h 422"/>
                <a:gd name="T34" fmla="*/ 259 w 344"/>
                <a:gd name="T35" fmla="*/ 301 h 422"/>
                <a:gd name="T36" fmla="*/ 251 w 344"/>
                <a:gd name="T37" fmla="*/ 279 h 422"/>
                <a:gd name="T38" fmla="*/ 246 w 344"/>
                <a:gd name="T39" fmla="*/ 253 h 422"/>
                <a:gd name="T40" fmla="*/ 243 w 344"/>
                <a:gd name="T41" fmla="*/ 223 h 422"/>
                <a:gd name="T42" fmla="*/ 241 w 344"/>
                <a:gd name="T43" fmla="*/ 190 h 422"/>
                <a:gd name="T44" fmla="*/ 239 w 344"/>
                <a:gd name="T45" fmla="*/ 158 h 422"/>
                <a:gd name="T46" fmla="*/ 235 w 344"/>
                <a:gd name="T47" fmla="*/ 127 h 422"/>
                <a:gd name="T48" fmla="*/ 228 w 344"/>
                <a:gd name="T49" fmla="*/ 98 h 422"/>
                <a:gd name="T50" fmla="*/ 217 w 344"/>
                <a:gd name="T51" fmla="*/ 73 h 422"/>
                <a:gd name="T52" fmla="*/ 206 w 344"/>
                <a:gd name="T53" fmla="*/ 56 h 422"/>
                <a:gd name="T54" fmla="*/ 195 w 344"/>
                <a:gd name="T55" fmla="*/ 44 h 422"/>
                <a:gd name="T56" fmla="*/ 183 w 344"/>
                <a:gd name="T57" fmla="*/ 32 h 422"/>
                <a:gd name="T58" fmla="*/ 171 w 344"/>
                <a:gd name="T59" fmla="*/ 23 h 422"/>
                <a:gd name="T60" fmla="*/ 158 w 344"/>
                <a:gd name="T61" fmla="*/ 15 h 422"/>
                <a:gd name="T62" fmla="*/ 144 w 344"/>
                <a:gd name="T63" fmla="*/ 9 h 422"/>
                <a:gd name="T64" fmla="*/ 130 w 344"/>
                <a:gd name="T65" fmla="*/ 6 h 422"/>
                <a:gd name="T66" fmla="*/ 117 w 344"/>
                <a:gd name="T67" fmla="*/ 2 h 422"/>
                <a:gd name="T68" fmla="*/ 102 w 344"/>
                <a:gd name="T69" fmla="*/ 1 h 422"/>
                <a:gd name="T70" fmla="*/ 88 w 344"/>
                <a:gd name="T71" fmla="*/ 0 h 422"/>
                <a:gd name="T72" fmla="*/ 73 w 344"/>
                <a:gd name="T73" fmla="*/ 1 h 422"/>
                <a:gd name="T74" fmla="*/ 58 w 344"/>
                <a:gd name="T75" fmla="*/ 2 h 422"/>
                <a:gd name="T76" fmla="*/ 43 w 344"/>
                <a:gd name="T77" fmla="*/ 5 h 422"/>
                <a:gd name="T78" fmla="*/ 29 w 344"/>
                <a:gd name="T79" fmla="*/ 7 h 422"/>
                <a:gd name="T80" fmla="*/ 14 w 344"/>
                <a:gd name="T81" fmla="*/ 9 h 422"/>
                <a:gd name="T82" fmla="*/ 0 w 344"/>
                <a:gd name="T83" fmla="*/ 13 h 422"/>
                <a:gd name="T84" fmla="*/ 7 w 344"/>
                <a:gd name="T85" fmla="*/ 86 h 422"/>
                <a:gd name="T86" fmla="*/ 36 w 344"/>
                <a:gd name="T87" fmla="*/ 79 h 422"/>
                <a:gd name="T88" fmla="*/ 60 w 344"/>
                <a:gd name="T89" fmla="*/ 75 h 422"/>
                <a:gd name="T90" fmla="*/ 82 w 344"/>
                <a:gd name="T91" fmla="*/ 74 h 422"/>
                <a:gd name="T92" fmla="*/ 100 w 344"/>
                <a:gd name="T93" fmla="*/ 74 h 422"/>
                <a:gd name="T94" fmla="*/ 117 w 344"/>
                <a:gd name="T95" fmla="*/ 77 h 422"/>
                <a:gd name="T96" fmla="*/ 132 w 344"/>
                <a:gd name="T97" fmla="*/ 84 h 422"/>
                <a:gd name="T98" fmla="*/ 143 w 344"/>
                <a:gd name="T99" fmla="*/ 96 h 422"/>
                <a:gd name="T100" fmla="*/ 155 w 344"/>
                <a:gd name="T101" fmla="*/ 11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4" h="422">
                  <a:moveTo>
                    <a:pt x="155" y="111"/>
                  </a:moveTo>
                  <a:lnTo>
                    <a:pt x="160" y="126"/>
                  </a:lnTo>
                  <a:lnTo>
                    <a:pt x="164" y="145"/>
                  </a:lnTo>
                  <a:lnTo>
                    <a:pt x="166" y="169"/>
                  </a:lnTo>
                  <a:lnTo>
                    <a:pt x="167" y="195"/>
                  </a:lnTo>
                  <a:lnTo>
                    <a:pt x="170" y="228"/>
                  </a:lnTo>
                  <a:lnTo>
                    <a:pt x="173" y="264"/>
                  </a:lnTo>
                  <a:lnTo>
                    <a:pt x="181" y="300"/>
                  </a:lnTo>
                  <a:lnTo>
                    <a:pt x="195" y="334"/>
                  </a:lnTo>
                  <a:lnTo>
                    <a:pt x="214" y="365"/>
                  </a:lnTo>
                  <a:lnTo>
                    <a:pt x="244" y="392"/>
                  </a:lnTo>
                  <a:lnTo>
                    <a:pt x="285" y="411"/>
                  </a:lnTo>
                  <a:lnTo>
                    <a:pt x="337" y="422"/>
                  </a:lnTo>
                  <a:lnTo>
                    <a:pt x="344" y="349"/>
                  </a:lnTo>
                  <a:lnTo>
                    <a:pt x="314" y="343"/>
                  </a:lnTo>
                  <a:lnTo>
                    <a:pt x="289" y="333"/>
                  </a:lnTo>
                  <a:lnTo>
                    <a:pt x="272" y="319"/>
                  </a:lnTo>
                  <a:lnTo>
                    <a:pt x="259" y="301"/>
                  </a:lnTo>
                  <a:lnTo>
                    <a:pt x="251" y="279"/>
                  </a:lnTo>
                  <a:lnTo>
                    <a:pt x="246" y="253"/>
                  </a:lnTo>
                  <a:lnTo>
                    <a:pt x="243" y="223"/>
                  </a:lnTo>
                  <a:lnTo>
                    <a:pt x="241" y="190"/>
                  </a:lnTo>
                  <a:lnTo>
                    <a:pt x="239" y="158"/>
                  </a:lnTo>
                  <a:lnTo>
                    <a:pt x="235" y="127"/>
                  </a:lnTo>
                  <a:lnTo>
                    <a:pt x="228" y="98"/>
                  </a:lnTo>
                  <a:lnTo>
                    <a:pt x="217" y="73"/>
                  </a:lnTo>
                  <a:lnTo>
                    <a:pt x="206" y="56"/>
                  </a:lnTo>
                  <a:lnTo>
                    <a:pt x="195" y="44"/>
                  </a:lnTo>
                  <a:lnTo>
                    <a:pt x="183" y="32"/>
                  </a:lnTo>
                  <a:lnTo>
                    <a:pt x="171" y="23"/>
                  </a:lnTo>
                  <a:lnTo>
                    <a:pt x="158" y="15"/>
                  </a:lnTo>
                  <a:lnTo>
                    <a:pt x="144" y="9"/>
                  </a:lnTo>
                  <a:lnTo>
                    <a:pt x="130" y="6"/>
                  </a:lnTo>
                  <a:lnTo>
                    <a:pt x="117" y="2"/>
                  </a:lnTo>
                  <a:lnTo>
                    <a:pt x="102" y="1"/>
                  </a:lnTo>
                  <a:lnTo>
                    <a:pt x="88" y="0"/>
                  </a:lnTo>
                  <a:lnTo>
                    <a:pt x="73" y="1"/>
                  </a:lnTo>
                  <a:lnTo>
                    <a:pt x="58" y="2"/>
                  </a:lnTo>
                  <a:lnTo>
                    <a:pt x="43" y="5"/>
                  </a:lnTo>
                  <a:lnTo>
                    <a:pt x="29" y="7"/>
                  </a:lnTo>
                  <a:lnTo>
                    <a:pt x="14" y="9"/>
                  </a:lnTo>
                  <a:lnTo>
                    <a:pt x="0" y="13"/>
                  </a:lnTo>
                  <a:lnTo>
                    <a:pt x="7" y="86"/>
                  </a:lnTo>
                  <a:lnTo>
                    <a:pt x="36" y="79"/>
                  </a:lnTo>
                  <a:lnTo>
                    <a:pt x="60" y="75"/>
                  </a:lnTo>
                  <a:lnTo>
                    <a:pt x="82" y="74"/>
                  </a:lnTo>
                  <a:lnTo>
                    <a:pt x="100" y="74"/>
                  </a:lnTo>
                  <a:lnTo>
                    <a:pt x="117" y="77"/>
                  </a:lnTo>
                  <a:lnTo>
                    <a:pt x="132" y="84"/>
                  </a:lnTo>
                  <a:lnTo>
                    <a:pt x="143" y="96"/>
                  </a:lnTo>
                  <a:lnTo>
                    <a:pt x="155" y="111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8" name="Freeform 29"/>
            <p:cNvSpPr>
              <a:spLocks/>
            </p:cNvSpPr>
            <p:nvPr/>
          </p:nvSpPr>
          <p:spPr bwMode="auto">
            <a:xfrm>
              <a:off x="7328822" y="5482719"/>
              <a:ext cx="238816" cy="322280"/>
            </a:xfrm>
            <a:custGeom>
              <a:avLst/>
              <a:gdLst>
                <a:gd name="T0" fmla="*/ 80 w 523"/>
                <a:gd name="T1" fmla="*/ 779 h 790"/>
                <a:gd name="T2" fmla="*/ 99 w 523"/>
                <a:gd name="T3" fmla="*/ 786 h 790"/>
                <a:gd name="T4" fmla="*/ 121 w 523"/>
                <a:gd name="T5" fmla="*/ 790 h 790"/>
                <a:gd name="T6" fmla="*/ 144 w 523"/>
                <a:gd name="T7" fmla="*/ 789 h 790"/>
                <a:gd name="T8" fmla="*/ 167 w 523"/>
                <a:gd name="T9" fmla="*/ 784 h 790"/>
                <a:gd name="T10" fmla="*/ 191 w 523"/>
                <a:gd name="T11" fmla="*/ 776 h 790"/>
                <a:gd name="T12" fmla="*/ 215 w 523"/>
                <a:gd name="T13" fmla="*/ 763 h 790"/>
                <a:gd name="T14" fmla="*/ 241 w 523"/>
                <a:gd name="T15" fmla="*/ 748 h 790"/>
                <a:gd name="T16" fmla="*/ 265 w 523"/>
                <a:gd name="T17" fmla="*/ 730 h 790"/>
                <a:gd name="T18" fmla="*/ 290 w 523"/>
                <a:gd name="T19" fmla="*/ 708 h 790"/>
                <a:gd name="T20" fmla="*/ 315 w 523"/>
                <a:gd name="T21" fmla="*/ 684 h 790"/>
                <a:gd name="T22" fmla="*/ 340 w 523"/>
                <a:gd name="T23" fmla="*/ 657 h 790"/>
                <a:gd name="T24" fmla="*/ 363 w 523"/>
                <a:gd name="T25" fmla="*/ 627 h 790"/>
                <a:gd name="T26" fmla="*/ 386 w 523"/>
                <a:gd name="T27" fmla="*/ 595 h 790"/>
                <a:gd name="T28" fmla="*/ 409 w 523"/>
                <a:gd name="T29" fmla="*/ 560 h 790"/>
                <a:gd name="T30" fmla="*/ 430 w 523"/>
                <a:gd name="T31" fmla="*/ 524 h 790"/>
                <a:gd name="T32" fmla="*/ 449 w 523"/>
                <a:gd name="T33" fmla="*/ 484 h 790"/>
                <a:gd name="T34" fmla="*/ 482 w 523"/>
                <a:gd name="T35" fmla="*/ 405 h 790"/>
                <a:gd name="T36" fmla="*/ 506 w 523"/>
                <a:gd name="T37" fmla="*/ 328 h 790"/>
                <a:gd name="T38" fmla="*/ 520 w 523"/>
                <a:gd name="T39" fmla="*/ 254 h 790"/>
                <a:gd name="T40" fmla="*/ 523 w 523"/>
                <a:gd name="T41" fmla="*/ 186 h 790"/>
                <a:gd name="T42" fmla="*/ 518 w 523"/>
                <a:gd name="T43" fmla="*/ 126 h 790"/>
                <a:gd name="T44" fmla="*/ 503 w 523"/>
                <a:gd name="T45" fmla="*/ 75 h 790"/>
                <a:gd name="T46" fmla="*/ 479 w 523"/>
                <a:gd name="T47" fmla="*/ 36 h 790"/>
                <a:gd name="T48" fmla="*/ 445 w 523"/>
                <a:gd name="T49" fmla="*/ 11 h 790"/>
                <a:gd name="T50" fmla="*/ 425 w 523"/>
                <a:gd name="T51" fmla="*/ 4 h 790"/>
                <a:gd name="T52" fmla="*/ 403 w 523"/>
                <a:gd name="T53" fmla="*/ 0 h 790"/>
                <a:gd name="T54" fmla="*/ 380 w 523"/>
                <a:gd name="T55" fmla="*/ 2 h 790"/>
                <a:gd name="T56" fmla="*/ 357 w 523"/>
                <a:gd name="T57" fmla="*/ 6 h 790"/>
                <a:gd name="T58" fmla="*/ 333 w 523"/>
                <a:gd name="T59" fmla="*/ 14 h 790"/>
                <a:gd name="T60" fmla="*/ 309 w 523"/>
                <a:gd name="T61" fmla="*/ 27 h 790"/>
                <a:gd name="T62" fmla="*/ 283 w 523"/>
                <a:gd name="T63" fmla="*/ 42 h 790"/>
                <a:gd name="T64" fmla="*/ 259 w 523"/>
                <a:gd name="T65" fmla="*/ 60 h 790"/>
                <a:gd name="T66" fmla="*/ 234 w 523"/>
                <a:gd name="T67" fmla="*/ 82 h 790"/>
                <a:gd name="T68" fmla="*/ 210 w 523"/>
                <a:gd name="T69" fmla="*/ 106 h 790"/>
                <a:gd name="T70" fmla="*/ 184 w 523"/>
                <a:gd name="T71" fmla="*/ 133 h 790"/>
                <a:gd name="T72" fmla="*/ 161 w 523"/>
                <a:gd name="T73" fmla="*/ 163 h 790"/>
                <a:gd name="T74" fmla="*/ 138 w 523"/>
                <a:gd name="T75" fmla="*/ 195 h 790"/>
                <a:gd name="T76" fmla="*/ 115 w 523"/>
                <a:gd name="T77" fmla="*/ 230 h 790"/>
                <a:gd name="T78" fmla="*/ 94 w 523"/>
                <a:gd name="T79" fmla="*/ 267 h 790"/>
                <a:gd name="T80" fmla="*/ 75 w 523"/>
                <a:gd name="T81" fmla="*/ 306 h 790"/>
                <a:gd name="T82" fmla="*/ 41 w 523"/>
                <a:gd name="T83" fmla="*/ 385 h 790"/>
                <a:gd name="T84" fmla="*/ 18 w 523"/>
                <a:gd name="T85" fmla="*/ 462 h 790"/>
                <a:gd name="T86" fmla="*/ 5 w 523"/>
                <a:gd name="T87" fmla="*/ 536 h 790"/>
                <a:gd name="T88" fmla="*/ 0 w 523"/>
                <a:gd name="T89" fmla="*/ 604 h 790"/>
                <a:gd name="T90" fmla="*/ 6 w 523"/>
                <a:gd name="T91" fmla="*/ 664 h 790"/>
                <a:gd name="T92" fmla="*/ 21 w 523"/>
                <a:gd name="T93" fmla="*/ 715 h 790"/>
                <a:gd name="T94" fmla="*/ 45 w 523"/>
                <a:gd name="T95" fmla="*/ 754 h 790"/>
                <a:gd name="T96" fmla="*/ 80 w 523"/>
                <a:gd name="T97" fmla="*/ 779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23" h="790">
                  <a:moveTo>
                    <a:pt x="80" y="779"/>
                  </a:moveTo>
                  <a:lnTo>
                    <a:pt x="99" y="786"/>
                  </a:lnTo>
                  <a:lnTo>
                    <a:pt x="121" y="790"/>
                  </a:lnTo>
                  <a:lnTo>
                    <a:pt x="144" y="789"/>
                  </a:lnTo>
                  <a:lnTo>
                    <a:pt x="167" y="784"/>
                  </a:lnTo>
                  <a:lnTo>
                    <a:pt x="191" y="776"/>
                  </a:lnTo>
                  <a:lnTo>
                    <a:pt x="215" y="763"/>
                  </a:lnTo>
                  <a:lnTo>
                    <a:pt x="241" y="748"/>
                  </a:lnTo>
                  <a:lnTo>
                    <a:pt x="265" y="730"/>
                  </a:lnTo>
                  <a:lnTo>
                    <a:pt x="290" y="708"/>
                  </a:lnTo>
                  <a:lnTo>
                    <a:pt x="315" y="684"/>
                  </a:lnTo>
                  <a:lnTo>
                    <a:pt x="340" y="657"/>
                  </a:lnTo>
                  <a:lnTo>
                    <a:pt x="363" y="627"/>
                  </a:lnTo>
                  <a:lnTo>
                    <a:pt x="386" y="595"/>
                  </a:lnTo>
                  <a:lnTo>
                    <a:pt x="409" y="560"/>
                  </a:lnTo>
                  <a:lnTo>
                    <a:pt x="430" y="524"/>
                  </a:lnTo>
                  <a:lnTo>
                    <a:pt x="449" y="484"/>
                  </a:lnTo>
                  <a:lnTo>
                    <a:pt x="482" y="405"/>
                  </a:lnTo>
                  <a:lnTo>
                    <a:pt x="506" y="328"/>
                  </a:lnTo>
                  <a:lnTo>
                    <a:pt x="520" y="254"/>
                  </a:lnTo>
                  <a:lnTo>
                    <a:pt x="523" y="186"/>
                  </a:lnTo>
                  <a:lnTo>
                    <a:pt x="518" y="126"/>
                  </a:lnTo>
                  <a:lnTo>
                    <a:pt x="503" y="75"/>
                  </a:lnTo>
                  <a:lnTo>
                    <a:pt x="479" y="36"/>
                  </a:lnTo>
                  <a:lnTo>
                    <a:pt x="445" y="11"/>
                  </a:lnTo>
                  <a:lnTo>
                    <a:pt x="425" y="4"/>
                  </a:lnTo>
                  <a:lnTo>
                    <a:pt x="403" y="0"/>
                  </a:lnTo>
                  <a:lnTo>
                    <a:pt x="380" y="2"/>
                  </a:lnTo>
                  <a:lnTo>
                    <a:pt x="357" y="6"/>
                  </a:lnTo>
                  <a:lnTo>
                    <a:pt x="333" y="14"/>
                  </a:lnTo>
                  <a:lnTo>
                    <a:pt x="309" y="27"/>
                  </a:lnTo>
                  <a:lnTo>
                    <a:pt x="283" y="42"/>
                  </a:lnTo>
                  <a:lnTo>
                    <a:pt x="259" y="60"/>
                  </a:lnTo>
                  <a:lnTo>
                    <a:pt x="234" y="82"/>
                  </a:lnTo>
                  <a:lnTo>
                    <a:pt x="210" y="106"/>
                  </a:lnTo>
                  <a:lnTo>
                    <a:pt x="184" y="133"/>
                  </a:lnTo>
                  <a:lnTo>
                    <a:pt x="161" y="163"/>
                  </a:lnTo>
                  <a:lnTo>
                    <a:pt x="138" y="195"/>
                  </a:lnTo>
                  <a:lnTo>
                    <a:pt x="115" y="230"/>
                  </a:lnTo>
                  <a:lnTo>
                    <a:pt x="94" y="267"/>
                  </a:lnTo>
                  <a:lnTo>
                    <a:pt x="75" y="306"/>
                  </a:lnTo>
                  <a:lnTo>
                    <a:pt x="41" y="385"/>
                  </a:lnTo>
                  <a:lnTo>
                    <a:pt x="18" y="462"/>
                  </a:lnTo>
                  <a:lnTo>
                    <a:pt x="5" y="536"/>
                  </a:lnTo>
                  <a:lnTo>
                    <a:pt x="0" y="604"/>
                  </a:lnTo>
                  <a:lnTo>
                    <a:pt x="6" y="664"/>
                  </a:lnTo>
                  <a:lnTo>
                    <a:pt x="21" y="715"/>
                  </a:lnTo>
                  <a:lnTo>
                    <a:pt x="45" y="754"/>
                  </a:lnTo>
                  <a:lnTo>
                    <a:pt x="80" y="7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9" name="Freeform 30"/>
            <p:cNvSpPr>
              <a:spLocks/>
            </p:cNvSpPr>
            <p:nvPr/>
          </p:nvSpPr>
          <p:spPr bwMode="auto">
            <a:xfrm>
              <a:off x="7379867" y="5494171"/>
              <a:ext cx="288949" cy="334550"/>
            </a:xfrm>
            <a:custGeom>
              <a:avLst/>
              <a:gdLst>
                <a:gd name="T0" fmla="*/ 388 w 634"/>
                <a:gd name="T1" fmla="*/ 13 h 818"/>
                <a:gd name="T2" fmla="*/ 380 w 634"/>
                <a:gd name="T3" fmla="*/ 9 h 818"/>
                <a:gd name="T4" fmla="*/ 371 w 634"/>
                <a:gd name="T5" fmla="*/ 6 h 818"/>
                <a:gd name="T6" fmla="*/ 363 w 634"/>
                <a:gd name="T7" fmla="*/ 2 h 818"/>
                <a:gd name="T8" fmla="*/ 382 w 634"/>
                <a:gd name="T9" fmla="*/ 32 h 818"/>
                <a:gd name="T10" fmla="*/ 409 w 634"/>
                <a:gd name="T11" fmla="*/ 126 h 818"/>
                <a:gd name="T12" fmla="*/ 403 w 634"/>
                <a:gd name="T13" fmla="*/ 247 h 818"/>
                <a:gd name="T14" fmla="*/ 366 w 634"/>
                <a:gd name="T15" fmla="*/ 385 h 818"/>
                <a:gd name="T16" fmla="*/ 319 w 634"/>
                <a:gd name="T17" fmla="*/ 491 h 818"/>
                <a:gd name="T18" fmla="*/ 280 w 634"/>
                <a:gd name="T19" fmla="*/ 557 h 818"/>
                <a:gd name="T20" fmla="*/ 238 w 634"/>
                <a:gd name="T21" fmla="*/ 614 h 818"/>
                <a:gd name="T22" fmla="*/ 195 w 634"/>
                <a:gd name="T23" fmla="*/ 663 h 818"/>
                <a:gd name="T24" fmla="*/ 150 w 634"/>
                <a:gd name="T25" fmla="*/ 703 h 818"/>
                <a:gd name="T26" fmla="*/ 105 w 634"/>
                <a:gd name="T27" fmla="*/ 734 h 818"/>
                <a:gd name="T28" fmla="*/ 61 w 634"/>
                <a:gd name="T29" fmla="*/ 754 h 818"/>
                <a:gd name="T30" fmla="*/ 20 w 634"/>
                <a:gd name="T31" fmla="*/ 762 h 818"/>
                <a:gd name="T32" fmla="*/ 8 w 634"/>
                <a:gd name="T33" fmla="*/ 765 h 818"/>
                <a:gd name="T34" fmla="*/ 23 w 634"/>
                <a:gd name="T35" fmla="*/ 773 h 818"/>
                <a:gd name="T36" fmla="*/ 71 w 634"/>
                <a:gd name="T37" fmla="*/ 794 h 818"/>
                <a:gd name="T38" fmla="*/ 153 w 634"/>
                <a:gd name="T39" fmla="*/ 815 h 818"/>
                <a:gd name="T40" fmla="*/ 235 w 634"/>
                <a:gd name="T41" fmla="*/ 818 h 818"/>
                <a:gd name="T42" fmla="*/ 314 w 634"/>
                <a:gd name="T43" fmla="*/ 805 h 818"/>
                <a:gd name="T44" fmla="*/ 390 w 634"/>
                <a:gd name="T45" fmla="*/ 779 h 818"/>
                <a:gd name="T46" fmla="*/ 461 w 634"/>
                <a:gd name="T47" fmla="*/ 738 h 818"/>
                <a:gd name="T48" fmla="*/ 522 w 634"/>
                <a:gd name="T49" fmla="*/ 682 h 818"/>
                <a:gd name="T50" fmla="*/ 572 w 634"/>
                <a:gd name="T51" fmla="*/ 615 h 818"/>
                <a:gd name="T52" fmla="*/ 609 w 634"/>
                <a:gd name="T53" fmla="*/ 537 h 818"/>
                <a:gd name="T54" fmla="*/ 630 w 634"/>
                <a:gd name="T55" fmla="*/ 455 h 818"/>
                <a:gd name="T56" fmla="*/ 634 w 634"/>
                <a:gd name="T57" fmla="*/ 373 h 818"/>
                <a:gd name="T58" fmla="*/ 621 w 634"/>
                <a:gd name="T59" fmla="*/ 294 h 818"/>
                <a:gd name="T60" fmla="*/ 594 w 634"/>
                <a:gd name="T61" fmla="*/ 218 h 818"/>
                <a:gd name="T62" fmla="*/ 553 w 634"/>
                <a:gd name="T63" fmla="*/ 148 h 818"/>
                <a:gd name="T64" fmla="*/ 498 w 634"/>
                <a:gd name="T65" fmla="*/ 86 h 818"/>
                <a:gd name="T66" fmla="*/ 431 w 634"/>
                <a:gd name="T67" fmla="*/ 36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4" h="818">
                  <a:moveTo>
                    <a:pt x="393" y="15"/>
                  </a:moveTo>
                  <a:lnTo>
                    <a:pt x="388" y="13"/>
                  </a:lnTo>
                  <a:lnTo>
                    <a:pt x="385" y="10"/>
                  </a:lnTo>
                  <a:lnTo>
                    <a:pt x="380" y="9"/>
                  </a:lnTo>
                  <a:lnTo>
                    <a:pt x="375" y="7"/>
                  </a:lnTo>
                  <a:lnTo>
                    <a:pt x="371" y="6"/>
                  </a:lnTo>
                  <a:lnTo>
                    <a:pt x="367" y="4"/>
                  </a:lnTo>
                  <a:lnTo>
                    <a:pt x="363" y="2"/>
                  </a:lnTo>
                  <a:lnTo>
                    <a:pt x="358" y="0"/>
                  </a:lnTo>
                  <a:lnTo>
                    <a:pt x="382" y="32"/>
                  </a:lnTo>
                  <a:lnTo>
                    <a:pt x="400" y="75"/>
                  </a:lnTo>
                  <a:lnTo>
                    <a:pt x="409" y="126"/>
                  </a:lnTo>
                  <a:lnTo>
                    <a:pt x="410" y="183"/>
                  </a:lnTo>
                  <a:lnTo>
                    <a:pt x="403" y="247"/>
                  </a:lnTo>
                  <a:lnTo>
                    <a:pt x="389" y="313"/>
                  </a:lnTo>
                  <a:lnTo>
                    <a:pt x="366" y="385"/>
                  </a:lnTo>
                  <a:lnTo>
                    <a:pt x="336" y="456"/>
                  </a:lnTo>
                  <a:lnTo>
                    <a:pt x="319" y="491"/>
                  </a:lnTo>
                  <a:lnTo>
                    <a:pt x="299" y="524"/>
                  </a:lnTo>
                  <a:lnTo>
                    <a:pt x="280" y="557"/>
                  </a:lnTo>
                  <a:lnTo>
                    <a:pt x="260" y="585"/>
                  </a:lnTo>
                  <a:lnTo>
                    <a:pt x="238" y="614"/>
                  </a:lnTo>
                  <a:lnTo>
                    <a:pt x="217" y="640"/>
                  </a:lnTo>
                  <a:lnTo>
                    <a:pt x="195" y="663"/>
                  </a:lnTo>
                  <a:lnTo>
                    <a:pt x="173" y="684"/>
                  </a:lnTo>
                  <a:lnTo>
                    <a:pt x="150" y="703"/>
                  </a:lnTo>
                  <a:lnTo>
                    <a:pt x="128" y="720"/>
                  </a:lnTo>
                  <a:lnTo>
                    <a:pt x="105" y="734"/>
                  </a:lnTo>
                  <a:lnTo>
                    <a:pt x="83" y="746"/>
                  </a:lnTo>
                  <a:lnTo>
                    <a:pt x="61" y="754"/>
                  </a:lnTo>
                  <a:lnTo>
                    <a:pt x="40" y="759"/>
                  </a:lnTo>
                  <a:lnTo>
                    <a:pt x="20" y="762"/>
                  </a:lnTo>
                  <a:lnTo>
                    <a:pt x="0" y="761"/>
                  </a:lnTo>
                  <a:lnTo>
                    <a:pt x="8" y="765"/>
                  </a:lnTo>
                  <a:lnTo>
                    <a:pt x="16" y="769"/>
                  </a:lnTo>
                  <a:lnTo>
                    <a:pt x="23" y="773"/>
                  </a:lnTo>
                  <a:lnTo>
                    <a:pt x="31" y="778"/>
                  </a:lnTo>
                  <a:lnTo>
                    <a:pt x="71" y="794"/>
                  </a:lnTo>
                  <a:lnTo>
                    <a:pt x="112" y="807"/>
                  </a:lnTo>
                  <a:lnTo>
                    <a:pt x="153" y="815"/>
                  </a:lnTo>
                  <a:lnTo>
                    <a:pt x="193" y="818"/>
                  </a:lnTo>
                  <a:lnTo>
                    <a:pt x="235" y="818"/>
                  </a:lnTo>
                  <a:lnTo>
                    <a:pt x="275" y="814"/>
                  </a:lnTo>
                  <a:lnTo>
                    <a:pt x="314" y="805"/>
                  </a:lnTo>
                  <a:lnTo>
                    <a:pt x="354" y="794"/>
                  </a:lnTo>
                  <a:lnTo>
                    <a:pt x="390" y="779"/>
                  </a:lnTo>
                  <a:lnTo>
                    <a:pt x="427" y="759"/>
                  </a:lnTo>
                  <a:lnTo>
                    <a:pt x="461" y="738"/>
                  </a:lnTo>
                  <a:lnTo>
                    <a:pt x="493" y="711"/>
                  </a:lnTo>
                  <a:lnTo>
                    <a:pt x="522" y="682"/>
                  </a:lnTo>
                  <a:lnTo>
                    <a:pt x="549" y="651"/>
                  </a:lnTo>
                  <a:lnTo>
                    <a:pt x="572" y="615"/>
                  </a:lnTo>
                  <a:lnTo>
                    <a:pt x="593" y="577"/>
                  </a:lnTo>
                  <a:lnTo>
                    <a:pt x="609" y="537"/>
                  </a:lnTo>
                  <a:lnTo>
                    <a:pt x="622" y="497"/>
                  </a:lnTo>
                  <a:lnTo>
                    <a:pt x="630" y="455"/>
                  </a:lnTo>
                  <a:lnTo>
                    <a:pt x="634" y="415"/>
                  </a:lnTo>
                  <a:lnTo>
                    <a:pt x="634" y="373"/>
                  </a:lnTo>
                  <a:lnTo>
                    <a:pt x="629" y="333"/>
                  </a:lnTo>
                  <a:lnTo>
                    <a:pt x="621" y="294"/>
                  </a:lnTo>
                  <a:lnTo>
                    <a:pt x="609" y="255"/>
                  </a:lnTo>
                  <a:lnTo>
                    <a:pt x="594" y="218"/>
                  </a:lnTo>
                  <a:lnTo>
                    <a:pt x="575" y="181"/>
                  </a:lnTo>
                  <a:lnTo>
                    <a:pt x="553" y="148"/>
                  </a:lnTo>
                  <a:lnTo>
                    <a:pt x="526" y="115"/>
                  </a:lnTo>
                  <a:lnTo>
                    <a:pt x="498" y="86"/>
                  </a:lnTo>
                  <a:lnTo>
                    <a:pt x="467" y="59"/>
                  </a:lnTo>
                  <a:lnTo>
                    <a:pt x="431" y="36"/>
                  </a:lnTo>
                  <a:lnTo>
                    <a:pt x="393" y="15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0" name="Freeform 31"/>
            <p:cNvSpPr>
              <a:spLocks/>
            </p:cNvSpPr>
            <p:nvPr/>
          </p:nvSpPr>
          <p:spPr bwMode="auto">
            <a:xfrm>
              <a:off x="7379867" y="5494171"/>
              <a:ext cx="288949" cy="334550"/>
            </a:xfrm>
            <a:custGeom>
              <a:avLst/>
              <a:gdLst>
                <a:gd name="T0" fmla="*/ 388 w 634"/>
                <a:gd name="T1" fmla="*/ 13 h 818"/>
                <a:gd name="T2" fmla="*/ 380 w 634"/>
                <a:gd name="T3" fmla="*/ 9 h 818"/>
                <a:gd name="T4" fmla="*/ 371 w 634"/>
                <a:gd name="T5" fmla="*/ 6 h 818"/>
                <a:gd name="T6" fmla="*/ 363 w 634"/>
                <a:gd name="T7" fmla="*/ 2 h 818"/>
                <a:gd name="T8" fmla="*/ 382 w 634"/>
                <a:gd name="T9" fmla="*/ 32 h 818"/>
                <a:gd name="T10" fmla="*/ 409 w 634"/>
                <a:gd name="T11" fmla="*/ 126 h 818"/>
                <a:gd name="T12" fmla="*/ 403 w 634"/>
                <a:gd name="T13" fmla="*/ 247 h 818"/>
                <a:gd name="T14" fmla="*/ 366 w 634"/>
                <a:gd name="T15" fmla="*/ 385 h 818"/>
                <a:gd name="T16" fmla="*/ 319 w 634"/>
                <a:gd name="T17" fmla="*/ 491 h 818"/>
                <a:gd name="T18" fmla="*/ 280 w 634"/>
                <a:gd name="T19" fmla="*/ 557 h 818"/>
                <a:gd name="T20" fmla="*/ 238 w 634"/>
                <a:gd name="T21" fmla="*/ 614 h 818"/>
                <a:gd name="T22" fmla="*/ 195 w 634"/>
                <a:gd name="T23" fmla="*/ 663 h 818"/>
                <a:gd name="T24" fmla="*/ 150 w 634"/>
                <a:gd name="T25" fmla="*/ 703 h 818"/>
                <a:gd name="T26" fmla="*/ 105 w 634"/>
                <a:gd name="T27" fmla="*/ 734 h 818"/>
                <a:gd name="T28" fmla="*/ 61 w 634"/>
                <a:gd name="T29" fmla="*/ 754 h 818"/>
                <a:gd name="T30" fmla="*/ 20 w 634"/>
                <a:gd name="T31" fmla="*/ 762 h 818"/>
                <a:gd name="T32" fmla="*/ 8 w 634"/>
                <a:gd name="T33" fmla="*/ 765 h 818"/>
                <a:gd name="T34" fmla="*/ 23 w 634"/>
                <a:gd name="T35" fmla="*/ 773 h 818"/>
                <a:gd name="T36" fmla="*/ 71 w 634"/>
                <a:gd name="T37" fmla="*/ 794 h 818"/>
                <a:gd name="T38" fmla="*/ 153 w 634"/>
                <a:gd name="T39" fmla="*/ 815 h 818"/>
                <a:gd name="T40" fmla="*/ 235 w 634"/>
                <a:gd name="T41" fmla="*/ 818 h 818"/>
                <a:gd name="T42" fmla="*/ 314 w 634"/>
                <a:gd name="T43" fmla="*/ 805 h 818"/>
                <a:gd name="T44" fmla="*/ 390 w 634"/>
                <a:gd name="T45" fmla="*/ 779 h 818"/>
                <a:gd name="T46" fmla="*/ 461 w 634"/>
                <a:gd name="T47" fmla="*/ 738 h 818"/>
                <a:gd name="T48" fmla="*/ 522 w 634"/>
                <a:gd name="T49" fmla="*/ 682 h 818"/>
                <a:gd name="T50" fmla="*/ 572 w 634"/>
                <a:gd name="T51" fmla="*/ 615 h 818"/>
                <a:gd name="T52" fmla="*/ 609 w 634"/>
                <a:gd name="T53" fmla="*/ 537 h 818"/>
                <a:gd name="T54" fmla="*/ 630 w 634"/>
                <a:gd name="T55" fmla="*/ 455 h 818"/>
                <a:gd name="T56" fmla="*/ 634 w 634"/>
                <a:gd name="T57" fmla="*/ 373 h 818"/>
                <a:gd name="T58" fmla="*/ 621 w 634"/>
                <a:gd name="T59" fmla="*/ 294 h 818"/>
                <a:gd name="T60" fmla="*/ 594 w 634"/>
                <a:gd name="T61" fmla="*/ 218 h 818"/>
                <a:gd name="T62" fmla="*/ 553 w 634"/>
                <a:gd name="T63" fmla="*/ 148 h 818"/>
                <a:gd name="T64" fmla="*/ 498 w 634"/>
                <a:gd name="T65" fmla="*/ 86 h 818"/>
                <a:gd name="T66" fmla="*/ 431 w 634"/>
                <a:gd name="T67" fmla="*/ 36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4" h="818">
                  <a:moveTo>
                    <a:pt x="393" y="15"/>
                  </a:moveTo>
                  <a:lnTo>
                    <a:pt x="388" y="13"/>
                  </a:lnTo>
                  <a:lnTo>
                    <a:pt x="385" y="10"/>
                  </a:lnTo>
                  <a:lnTo>
                    <a:pt x="380" y="9"/>
                  </a:lnTo>
                  <a:lnTo>
                    <a:pt x="375" y="7"/>
                  </a:lnTo>
                  <a:lnTo>
                    <a:pt x="371" y="6"/>
                  </a:lnTo>
                  <a:lnTo>
                    <a:pt x="367" y="4"/>
                  </a:lnTo>
                  <a:lnTo>
                    <a:pt x="363" y="2"/>
                  </a:lnTo>
                  <a:lnTo>
                    <a:pt x="358" y="0"/>
                  </a:lnTo>
                  <a:lnTo>
                    <a:pt x="382" y="32"/>
                  </a:lnTo>
                  <a:lnTo>
                    <a:pt x="400" y="75"/>
                  </a:lnTo>
                  <a:lnTo>
                    <a:pt x="409" y="126"/>
                  </a:lnTo>
                  <a:lnTo>
                    <a:pt x="410" y="183"/>
                  </a:lnTo>
                  <a:lnTo>
                    <a:pt x="403" y="247"/>
                  </a:lnTo>
                  <a:lnTo>
                    <a:pt x="389" y="313"/>
                  </a:lnTo>
                  <a:lnTo>
                    <a:pt x="366" y="385"/>
                  </a:lnTo>
                  <a:lnTo>
                    <a:pt x="336" y="456"/>
                  </a:lnTo>
                  <a:lnTo>
                    <a:pt x="319" y="491"/>
                  </a:lnTo>
                  <a:lnTo>
                    <a:pt x="299" y="524"/>
                  </a:lnTo>
                  <a:lnTo>
                    <a:pt x="280" y="557"/>
                  </a:lnTo>
                  <a:lnTo>
                    <a:pt x="260" y="585"/>
                  </a:lnTo>
                  <a:lnTo>
                    <a:pt x="238" y="614"/>
                  </a:lnTo>
                  <a:lnTo>
                    <a:pt x="217" y="640"/>
                  </a:lnTo>
                  <a:lnTo>
                    <a:pt x="195" y="663"/>
                  </a:lnTo>
                  <a:lnTo>
                    <a:pt x="173" y="684"/>
                  </a:lnTo>
                  <a:lnTo>
                    <a:pt x="150" y="703"/>
                  </a:lnTo>
                  <a:lnTo>
                    <a:pt x="128" y="720"/>
                  </a:lnTo>
                  <a:lnTo>
                    <a:pt x="105" y="734"/>
                  </a:lnTo>
                  <a:lnTo>
                    <a:pt x="83" y="746"/>
                  </a:lnTo>
                  <a:lnTo>
                    <a:pt x="61" y="754"/>
                  </a:lnTo>
                  <a:lnTo>
                    <a:pt x="40" y="759"/>
                  </a:lnTo>
                  <a:lnTo>
                    <a:pt x="20" y="762"/>
                  </a:lnTo>
                  <a:lnTo>
                    <a:pt x="0" y="761"/>
                  </a:lnTo>
                  <a:lnTo>
                    <a:pt x="8" y="765"/>
                  </a:lnTo>
                  <a:lnTo>
                    <a:pt x="16" y="769"/>
                  </a:lnTo>
                  <a:lnTo>
                    <a:pt x="23" y="773"/>
                  </a:lnTo>
                  <a:lnTo>
                    <a:pt x="31" y="778"/>
                  </a:lnTo>
                  <a:lnTo>
                    <a:pt x="71" y="794"/>
                  </a:lnTo>
                  <a:lnTo>
                    <a:pt x="112" y="807"/>
                  </a:lnTo>
                  <a:lnTo>
                    <a:pt x="153" y="815"/>
                  </a:lnTo>
                  <a:lnTo>
                    <a:pt x="193" y="818"/>
                  </a:lnTo>
                  <a:lnTo>
                    <a:pt x="235" y="818"/>
                  </a:lnTo>
                  <a:lnTo>
                    <a:pt x="275" y="814"/>
                  </a:lnTo>
                  <a:lnTo>
                    <a:pt x="314" y="805"/>
                  </a:lnTo>
                  <a:lnTo>
                    <a:pt x="354" y="794"/>
                  </a:lnTo>
                  <a:lnTo>
                    <a:pt x="390" y="779"/>
                  </a:lnTo>
                  <a:lnTo>
                    <a:pt x="427" y="759"/>
                  </a:lnTo>
                  <a:lnTo>
                    <a:pt x="461" y="738"/>
                  </a:lnTo>
                  <a:lnTo>
                    <a:pt x="493" y="711"/>
                  </a:lnTo>
                  <a:lnTo>
                    <a:pt x="522" y="682"/>
                  </a:lnTo>
                  <a:lnTo>
                    <a:pt x="549" y="651"/>
                  </a:lnTo>
                  <a:lnTo>
                    <a:pt x="572" y="615"/>
                  </a:lnTo>
                  <a:lnTo>
                    <a:pt x="593" y="577"/>
                  </a:lnTo>
                  <a:lnTo>
                    <a:pt x="609" y="537"/>
                  </a:lnTo>
                  <a:lnTo>
                    <a:pt x="622" y="497"/>
                  </a:lnTo>
                  <a:lnTo>
                    <a:pt x="630" y="455"/>
                  </a:lnTo>
                  <a:lnTo>
                    <a:pt x="634" y="415"/>
                  </a:lnTo>
                  <a:lnTo>
                    <a:pt x="634" y="373"/>
                  </a:lnTo>
                  <a:lnTo>
                    <a:pt x="629" y="333"/>
                  </a:lnTo>
                  <a:lnTo>
                    <a:pt x="621" y="294"/>
                  </a:lnTo>
                  <a:lnTo>
                    <a:pt x="609" y="255"/>
                  </a:lnTo>
                  <a:lnTo>
                    <a:pt x="594" y="218"/>
                  </a:lnTo>
                  <a:lnTo>
                    <a:pt x="575" y="181"/>
                  </a:lnTo>
                  <a:lnTo>
                    <a:pt x="553" y="148"/>
                  </a:lnTo>
                  <a:lnTo>
                    <a:pt x="526" y="115"/>
                  </a:lnTo>
                  <a:lnTo>
                    <a:pt x="498" y="86"/>
                  </a:lnTo>
                  <a:lnTo>
                    <a:pt x="467" y="59"/>
                  </a:lnTo>
                  <a:lnTo>
                    <a:pt x="431" y="36"/>
                  </a:lnTo>
                  <a:lnTo>
                    <a:pt x="393" y="15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1" name="Freeform 32"/>
            <p:cNvSpPr>
              <a:spLocks/>
            </p:cNvSpPr>
            <p:nvPr/>
          </p:nvSpPr>
          <p:spPr bwMode="auto">
            <a:xfrm>
              <a:off x="7048988" y="5422189"/>
              <a:ext cx="228790" cy="327188"/>
            </a:xfrm>
            <a:custGeom>
              <a:avLst/>
              <a:gdLst>
                <a:gd name="T0" fmla="*/ 415 w 501"/>
                <a:gd name="T1" fmla="*/ 8 h 801"/>
                <a:gd name="T2" fmla="*/ 394 w 501"/>
                <a:gd name="T3" fmla="*/ 2 h 801"/>
                <a:gd name="T4" fmla="*/ 373 w 501"/>
                <a:gd name="T5" fmla="*/ 0 h 801"/>
                <a:gd name="T6" fmla="*/ 350 w 501"/>
                <a:gd name="T7" fmla="*/ 2 h 801"/>
                <a:gd name="T8" fmla="*/ 327 w 501"/>
                <a:gd name="T9" fmla="*/ 8 h 801"/>
                <a:gd name="T10" fmla="*/ 304 w 501"/>
                <a:gd name="T11" fmla="*/ 17 h 801"/>
                <a:gd name="T12" fmla="*/ 280 w 501"/>
                <a:gd name="T13" fmla="*/ 30 h 801"/>
                <a:gd name="T14" fmla="*/ 256 w 501"/>
                <a:gd name="T15" fmla="*/ 46 h 801"/>
                <a:gd name="T16" fmla="*/ 232 w 501"/>
                <a:gd name="T17" fmla="*/ 66 h 801"/>
                <a:gd name="T18" fmla="*/ 207 w 501"/>
                <a:gd name="T19" fmla="*/ 89 h 801"/>
                <a:gd name="T20" fmla="*/ 183 w 501"/>
                <a:gd name="T21" fmla="*/ 114 h 801"/>
                <a:gd name="T22" fmla="*/ 160 w 501"/>
                <a:gd name="T23" fmla="*/ 143 h 801"/>
                <a:gd name="T24" fmla="*/ 138 w 501"/>
                <a:gd name="T25" fmla="*/ 174 h 801"/>
                <a:gd name="T26" fmla="*/ 117 w 501"/>
                <a:gd name="T27" fmla="*/ 207 h 801"/>
                <a:gd name="T28" fmla="*/ 97 w 501"/>
                <a:gd name="T29" fmla="*/ 243 h 801"/>
                <a:gd name="T30" fmla="*/ 77 w 501"/>
                <a:gd name="T31" fmla="*/ 280 h 801"/>
                <a:gd name="T32" fmla="*/ 60 w 501"/>
                <a:gd name="T33" fmla="*/ 320 h 801"/>
                <a:gd name="T34" fmla="*/ 31 w 501"/>
                <a:gd name="T35" fmla="*/ 401 h 801"/>
                <a:gd name="T36" fmla="*/ 10 w 501"/>
                <a:gd name="T37" fmla="*/ 479 h 801"/>
                <a:gd name="T38" fmla="*/ 1 w 501"/>
                <a:gd name="T39" fmla="*/ 553 h 801"/>
                <a:gd name="T40" fmla="*/ 0 w 501"/>
                <a:gd name="T41" fmla="*/ 621 h 801"/>
                <a:gd name="T42" fmla="*/ 8 w 501"/>
                <a:gd name="T43" fmla="*/ 681 h 801"/>
                <a:gd name="T44" fmla="*/ 25 w 501"/>
                <a:gd name="T45" fmla="*/ 730 h 801"/>
                <a:gd name="T46" fmla="*/ 52 w 501"/>
                <a:gd name="T47" fmla="*/ 768 h 801"/>
                <a:gd name="T48" fmla="*/ 88 w 501"/>
                <a:gd name="T49" fmla="*/ 793 h 801"/>
                <a:gd name="T50" fmla="*/ 108 w 501"/>
                <a:gd name="T51" fmla="*/ 798 h 801"/>
                <a:gd name="T52" fmla="*/ 129 w 501"/>
                <a:gd name="T53" fmla="*/ 801 h 801"/>
                <a:gd name="T54" fmla="*/ 151 w 501"/>
                <a:gd name="T55" fmla="*/ 798 h 801"/>
                <a:gd name="T56" fmla="*/ 174 w 501"/>
                <a:gd name="T57" fmla="*/ 793 h 801"/>
                <a:gd name="T58" fmla="*/ 198 w 501"/>
                <a:gd name="T59" fmla="*/ 783 h 801"/>
                <a:gd name="T60" fmla="*/ 222 w 501"/>
                <a:gd name="T61" fmla="*/ 770 h 801"/>
                <a:gd name="T62" fmla="*/ 247 w 501"/>
                <a:gd name="T63" fmla="*/ 753 h 801"/>
                <a:gd name="T64" fmla="*/ 271 w 501"/>
                <a:gd name="T65" fmla="*/ 734 h 801"/>
                <a:gd name="T66" fmla="*/ 294 w 501"/>
                <a:gd name="T67" fmla="*/ 711 h 801"/>
                <a:gd name="T68" fmla="*/ 318 w 501"/>
                <a:gd name="T69" fmla="*/ 686 h 801"/>
                <a:gd name="T70" fmla="*/ 341 w 501"/>
                <a:gd name="T71" fmla="*/ 657 h 801"/>
                <a:gd name="T72" fmla="*/ 363 w 501"/>
                <a:gd name="T73" fmla="*/ 626 h 801"/>
                <a:gd name="T74" fmla="*/ 385 w 501"/>
                <a:gd name="T75" fmla="*/ 592 h 801"/>
                <a:gd name="T76" fmla="*/ 405 w 501"/>
                <a:gd name="T77" fmla="*/ 556 h 801"/>
                <a:gd name="T78" fmla="*/ 425 w 501"/>
                <a:gd name="T79" fmla="*/ 518 h 801"/>
                <a:gd name="T80" fmla="*/ 442 w 501"/>
                <a:gd name="T81" fmla="*/ 479 h 801"/>
                <a:gd name="T82" fmla="*/ 471 w 501"/>
                <a:gd name="T83" fmla="*/ 399 h 801"/>
                <a:gd name="T84" fmla="*/ 491 w 501"/>
                <a:gd name="T85" fmla="*/ 320 h 801"/>
                <a:gd name="T86" fmla="*/ 501 w 501"/>
                <a:gd name="T87" fmla="*/ 247 h 801"/>
                <a:gd name="T88" fmla="*/ 501 w 501"/>
                <a:gd name="T89" fmla="*/ 179 h 801"/>
                <a:gd name="T90" fmla="*/ 493 w 501"/>
                <a:gd name="T91" fmla="*/ 119 h 801"/>
                <a:gd name="T92" fmla="*/ 476 w 501"/>
                <a:gd name="T93" fmla="*/ 69 h 801"/>
                <a:gd name="T94" fmla="*/ 449 w 501"/>
                <a:gd name="T95" fmla="*/ 31 h 801"/>
                <a:gd name="T96" fmla="*/ 415 w 501"/>
                <a:gd name="T97" fmla="*/ 8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1" h="801">
                  <a:moveTo>
                    <a:pt x="415" y="8"/>
                  </a:moveTo>
                  <a:lnTo>
                    <a:pt x="394" y="2"/>
                  </a:lnTo>
                  <a:lnTo>
                    <a:pt x="373" y="0"/>
                  </a:lnTo>
                  <a:lnTo>
                    <a:pt x="350" y="2"/>
                  </a:lnTo>
                  <a:lnTo>
                    <a:pt x="327" y="8"/>
                  </a:lnTo>
                  <a:lnTo>
                    <a:pt x="304" y="17"/>
                  </a:lnTo>
                  <a:lnTo>
                    <a:pt x="280" y="30"/>
                  </a:lnTo>
                  <a:lnTo>
                    <a:pt x="256" y="46"/>
                  </a:lnTo>
                  <a:lnTo>
                    <a:pt x="232" y="66"/>
                  </a:lnTo>
                  <a:lnTo>
                    <a:pt x="207" y="89"/>
                  </a:lnTo>
                  <a:lnTo>
                    <a:pt x="183" y="114"/>
                  </a:lnTo>
                  <a:lnTo>
                    <a:pt x="160" y="143"/>
                  </a:lnTo>
                  <a:lnTo>
                    <a:pt x="138" y="174"/>
                  </a:lnTo>
                  <a:lnTo>
                    <a:pt x="117" y="207"/>
                  </a:lnTo>
                  <a:lnTo>
                    <a:pt x="97" y="243"/>
                  </a:lnTo>
                  <a:lnTo>
                    <a:pt x="77" y="280"/>
                  </a:lnTo>
                  <a:lnTo>
                    <a:pt x="60" y="320"/>
                  </a:lnTo>
                  <a:lnTo>
                    <a:pt x="31" y="401"/>
                  </a:lnTo>
                  <a:lnTo>
                    <a:pt x="10" y="479"/>
                  </a:lnTo>
                  <a:lnTo>
                    <a:pt x="1" y="553"/>
                  </a:lnTo>
                  <a:lnTo>
                    <a:pt x="0" y="621"/>
                  </a:lnTo>
                  <a:lnTo>
                    <a:pt x="8" y="681"/>
                  </a:lnTo>
                  <a:lnTo>
                    <a:pt x="25" y="730"/>
                  </a:lnTo>
                  <a:lnTo>
                    <a:pt x="52" y="768"/>
                  </a:lnTo>
                  <a:lnTo>
                    <a:pt x="88" y="793"/>
                  </a:lnTo>
                  <a:lnTo>
                    <a:pt x="108" y="798"/>
                  </a:lnTo>
                  <a:lnTo>
                    <a:pt x="129" y="801"/>
                  </a:lnTo>
                  <a:lnTo>
                    <a:pt x="151" y="798"/>
                  </a:lnTo>
                  <a:lnTo>
                    <a:pt x="174" y="793"/>
                  </a:lnTo>
                  <a:lnTo>
                    <a:pt x="198" y="783"/>
                  </a:lnTo>
                  <a:lnTo>
                    <a:pt x="222" y="770"/>
                  </a:lnTo>
                  <a:lnTo>
                    <a:pt x="247" y="753"/>
                  </a:lnTo>
                  <a:lnTo>
                    <a:pt x="271" y="734"/>
                  </a:lnTo>
                  <a:lnTo>
                    <a:pt x="294" y="711"/>
                  </a:lnTo>
                  <a:lnTo>
                    <a:pt x="318" y="686"/>
                  </a:lnTo>
                  <a:lnTo>
                    <a:pt x="341" y="657"/>
                  </a:lnTo>
                  <a:lnTo>
                    <a:pt x="363" y="626"/>
                  </a:lnTo>
                  <a:lnTo>
                    <a:pt x="385" y="592"/>
                  </a:lnTo>
                  <a:lnTo>
                    <a:pt x="405" y="556"/>
                  </a:lnTo>
                  <a:lnTo>
                    <a:pt x="425" y="518"/>
                  </a:lnTo>
                  <a:lnTo>
                    <a:pt x="442" y="479"/>
                  </a:lnTo>
                  <a:lnTo>
                    <a:pt x="471" y="399"/>
                  </a:lnTo>
                  <a:lnTo>
                    <a:pt x="491" y="320"/>
                  </a:lnTo>
                  <a:lnTo>
                    <a:pt x="501" y="247"/>
                  </a:lnTo>
                  <a:lnTo>
                    <a:pt x="501" y="179"/>
                  </a:lnTo>
                  <a:lnTo>
                    <a:pt x="493" y="119"/>
                  </a:lnTo>
                  <a:lnTo>
                    <a:pt x="476" y="69"/>
                  </a:lnTo>
                  <a:lnTo>
                    <a:pt x="449" y="31"/>
                  </a:lnTo>
                  <a:lnTo>
                    <a:pt x="41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2" name="Freeform 33"/>
            <p:cNvSpPr>
              <a:spLocks/>
            </p:cNvSpPr>
            <p:nvPr/>
          </p:nvSpPr>
          <p:spPr bwMode="auto">
            <a:xfrm>
              <a:off x="6941430" y="5402558"/>
              <a:ext cx="280746" cy="337004"/>
            </a:xfrm>
            <a:custGeom>
              <a:avLst/>
              <a:gdLst>
                <a:gd name="T0" fmla="*/ 264 w 615"/>
                <a:gd name="T1" fmla="*/ 811 h 822"/>
                <a:gd name="T2" fmla="*/ 273 w 615"/>
                <a:gd name="T3" fmla="*/ 814 h 822"/>
                <a:gd name="T4" fmla="*/ 281 w 615"/>
                <a:gd name="T5" fmla="*/ 818 h 822"/>
                <a:gd name="T6" fmla="*/ 290 w 615"/>
                <a:gd name="T7" fmla="*/ 821 h 822"/>
                <a:gd name="T8" fmla="*/ 268 w 615"/>
                <a:gd name="T9" fmla="*/ 791 h 822"/>
                <a:gd name="T10" fmla="*/ 238 w 615"/>
                <a:gd name="T11" fmla="*/ 700 h 822"/>
                <a:gd name="T12" fmla="*/ 237 w 615"/>
                <a:gd name="T13" fmla="*/ 579 h 822"/>
                <a:gd name="T14" fmla="*/ 267 w 615"/>
                <a:gd name="T15" fmla="*/ 440 h 822"/>
                <a:gd name="T16" fmla="*/ 311 w 615"/>
                <a:gd name="T17" fmla="*/ 332 h 822"/>
                <a:gd name="T18" fmla="*/ 346 w 615"/>
                <a:gd name="T19" fmla="*/ 265 h 822"/>
                <a:gd name="T20" fmla="*/ 384 w 615"/>
                <a:gd name="T21" fmla="*/ 205 h 822"/>
                <a:gd name="T22" fmla="*/ 425 w 615"/>
                <a:gd name="T23" fmla="*/ 154 h 822"/>
                <a:gd name="T24" fmla="*/ 468 w 615"/>
                <a:gd name="T25" fmla="*/ 111 h 822"/>
                <a:gd name="T26" fmla="*/ 511 w 615"/>
                <a:gd name="T27" fmla="*/ 79 h 822"/>
                <a:gd name="T28" fmla="*/ 554 w 615"/>
                <a:gd name="T29" fmla="*/ 57 h 822"/>
                <a:gd name="T30" fmla="*/ 596 w 615"/>
                <a:gd name="T31" fmla="*/ 47 h 822"/>
                <a:gd name="T32" fmla="*/ 607 w 615"/>
                <a:gd name="T33" fmla="*/ 42 h 822"/>
                <a:gd name="T34" fmla="*/ 592 w 615"/>
                <a:gd name="T35" fmla="*/ 35 h 822"/>
                <a:gd name="T36" fmla="*/ 544 w 615"/>
                <a:gd name="T37" fmla="*/ 17 h 822"/>
                <a:gd name="T38" fmla="*/ 461 w 615"/>
                <a:gd name="T39" fmla="*/ 1 h 822"/>
                <a:gd name="T40" fmla="*/ 379 w 615"/>
                <a:gd name="T41" fmla="*/ 2 h 822"/>
                <a:gd name="T42" fmla="*/ 298 w 615"/>
                <a:gd name="T43" fmla="*/ 18 h 822"/>
                <a:gd name="T44" fmla="*/ 223 w 615"/>
                <a:gd name="T45" fmla="*/ 48 h 822"/>
                <a:gd name="T46" fmla="*/ 157 w 615"/>
                <a:gd name="T47" fmla="*/ 93 h 822"/>
                <a:gd name="T48" fmla="*/ 98 w 615"/>
                <a:gd name="T49" fmla="*/ 151 h 822"/>
                <a:gd name="T50" fmla="*/ 51 w 615"/>
                <a:gd name="T51" fmla="*/ 219 h 822"/>
                <a:gd name="T52" fmla="*/ 17 w 615"/>
                <a:gd name="T53" fmla="*/ 298 h 822"/>
                <a:gd name="T54" fmla="*/ 1 w 615"/>
                <a:gd name="T55" fmla="*/ 381 h 822"/>
                <a:gd name="T56" fmla="*/ 1 w 615"/>
                <a:gd name="T57" fmla="*/ 463 h 822"/>
                <a:gd name="T58" fmla="*/ 17 w 615"/>
                <a:gd name="T59" fmla="*/ 542 h 822"/>
                <a:gd name="T60" fmla="*/ 48 w 615"/>
                <a:gd name="T61" fmla="*/ 617 h 822"/>
                <a:gd name="T62" fmla="*/ 93 w 615"/>
                <a:gd name="T63" fmla="*/ 685 h 822"/>
                <a:gd name="T64" fmla="*/ 151 w 615"/>
                <a:gd name="T65" fmla="*/ 744 h 822"/>
                <a:gd name="T66" fmla="*/ 220 w 615"/>
                <a:gd name="T67" fmla="*/ 791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5" h="822">
                  <a:moveTo>
                    <a:pt x="259" y="810"/>
                  </a:moveTo>
                  <a:lnTo>
                    <a:pt x="264" y="811"/>
                  </a:lnTo>
                  <a:lnTo>
                    <a:pt x="268" y="813"/>
                  </a:lnTo>
                  <a:lnTo>
                    <a:pt x="273" y="814"/>
                  </a:lnTo>
                  <a:lnTo>
                    <a:pt x="278" y="817"/>
                  </a:lnTo>
                  <a:lnTo>
                    <a:pt x="281" y="818"/>
                  </a:lnTo>
                  <a:lnTo>
                    <a:pt x="286" y="820"/>
                  </a:lnTo>
                  <a:lnTo>
                    <a:pt x="290" y="821"/>
                  </a:lnTo>
                  <a:lnTo>
                    <a:pt x="295" y="822"/>
                  </a:lnTo>
                  <a:lnTo>
                    <a:pt x="268" y="791"/>
                  </a:lnTo>
                  <a:lnTo>
                    <a:pt x="250" y="751"/>
                  </a:lnTo>
                  <a:lnTo>
                    <a:pt x="238" y="700"/>
                  </a:lnTo>
                  <a:lnTo>
                    <a:pt x="234" y="643"/>
                  </a:lnTo>
                  <a:lnTo>
                    <a:pt x="237" y="579"/>
                  </a:lnTo>
                  <a:lnTo>
                    <a:pt x="249" y="511"/>
                  </a:lnTo>
                  <a:lnTo>
                    <a:pt x="267" y="440"/>
                  </a:lnTo>
                  <a:lnTo>
                    <a:pt x="295" y="367"/>
                  </a:lnTo>
                  <a:lnTo>
                    <a:pt x="311" y="332"/>
                  </a:lnTo>
                  <a:lnTo>
                    <a:pt x="327" y="297"/>
                  </a:lnTo>
                  <a:lnTo>
                    <a:pt x="346" y="265"/>
                  </a:lnTo>
                  <a:lnTo>
                    <a:pt x="364" y="234"/>
                  </a:lnTo>
                  <a:lnTo>
                    <a:pt x="384" y="205"/>
                  </a:lnTo>
                  <a:lnTo>
                    <a:pt x="404" y="178"/>
                  </a:lnTo>
                  <a:lnTo>
                    <a:pt x="425" y="154"/>
                  </a:lnTo>
                  <a:lnTo>
                    <a:pt x="447" y="131"/>
                  </a:lnTo>
                  <a:lnTo>
                    <a:pt x="468" y="111"/>
                  </a:lnTo>
                  <a:lnTo>
                    <a:pt x="490" y="94"/>
                  </a:lnTo>
                  <a:lnTo>
                    <a:pt x="511" y="79"/>
                  </a:lnTo>
                  <a:lnTo>
                    <a:pt x="532" y="67"/>
                  </a:lnTo>
                  <a:lnTo>
                    <a:pt x="554" y="57"/>
                  </a:lnTo>
                  <a:lnTo>
                    <a:pt x="575" y="50"/>
                  </a:lnTo>
                  <a:lnTo>
                    <a:pt x="596" y="47"/>
                  </a:lnTo>
                  <a:lnTo>
                    <a:pt x="615" y="47"/>
                  </a:lnTo>
                  <a:lnTo>
                    <a:pt x="607" y="42"/>
                  </a:lnTo>
                  <a:lnTo>
                    <a:pt x="600" y="39"/>
                  </a:lnTo>
                  <a:lnTo>
                    <a:pt x="592" y="35"/>
                  </a:lnTo>
                  <a:lnTo>
                    <a:pt x="584" y="32"/>
                  </a:lnTo>
                  <a:lnTo>
                    <a:pt x="544" y="17"/>
                  </a:lnTo>
                  <a:lnTo>
                    <a:pt x="502" y="7"/>
                  </a:lnTo>
                  <a:lnTo>
                    <a:pt x="461" y="1"/>
                  </a:lnTo>
                  <a:lnTo>
                    <a:pt x="419" y="0"/>
                  </a:lnTo>
                  <a:lnTo>
                    <a:pt x="379" y="2"/>
                  </a:lnTo>
                  <a:lnTo>
                    <a:pt x="339" y="8"/>
                  </a:lnTo>
                  <a:lnTo>
                    <a:pt x="298" y="18"/>
                  </a:lnTo>
                  <a:lnTo>
                    <a:pt x="260" y="31"/>
                  </a:lnTo>
                  <a:lnTo>
                    <a:pt x="223" y="48"/>
                  </a:lnTo>
                  <a:lnTo>
                    <a:pt x="189" y="69"/>
                  </a:lnTo>
                  <a:lnTo>
                    <a:pt x="157" y="93"/>
                  </a:lnTo>
                  <a:lnTo>
                    <a:pt x="126" y="120"/>
                  </a:lnTo>
                  <a:lnTo>
                    <a:pt x="98" y="151"/>
                  </a:lnTo>
                  <a:lnTo>
                    <a:pt x="73" y="183"/>
                  </a:lnTo>
                  <a:lnTo>
                    <a:pt x="51" y="219"/>
                  </a:lnTo>
                  <a:lnTo>
                    <a:pt x="32" y="258"/>
                  </a:lnTo>
                  <a:lnTo>
                    <a:pt x="17" y="298"/>
                  </a:lnTo>
                  <a:lnTo>
                    <a:pt x="7" y="340"/>
                  </a:lnTo>
                  <a:lnTo>
                    <a:pt x="1" y="381"/>
                  </a:lnTo>
                  <a:lnTo>
                    <a:pt x="0" y="423"/>
                  </a:lnTo>
                  <a:lnTo>
                    <a:pt x="1" y="463"/>
                  </a:lnTo>
                  <a:lnTo>
                    <a:pt x="8" y="503"/>
                  </a:lnTo>
                  <a:lnTo>
                    <a:pt x="17" y="542"/>
                  </a:lnTo>
                  <a:lnTo>
                    <a:pt x="31" y="580"/>
                  </a:lnTo>
                  <a:lnTo>
                    <a:pt x="48" y="617"/>
                  </a:lnTo>
                  <a:lnTo>
                    <a:pt x="69" y="652"/>
                  </a:lnTo>
                  <a:lnTo>
                    <a:pt x="93" y="685"/>
                  </a:lnTo>
                  <a:lnTo>
                    <a:pt x="120" y="716"/>
                  </a:lnTo>
                  <a:lnTo>
                    <a:pt x="151" y="744"/>
                  </a:lnTo>
                  <a:lnTo>
                    <a:pt x="184" y="769"/>
                  </a:lnTo>
                  <a:lnTo>
                    <a:pt x="220" y="791"/>
                  </a:lnTo>
                  <a:lnTo>
                    <a:pt x="259" y="81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3" name="Freeform 34"/>
            <p:cNvSpPr>
              <a:spLocks/>
            </p:cNvSpPr>
            <p:nvPr/>
          </p:nvSpPr>
          <p:spPr bwMode="auto">
            <a:xfrm>
              <a:off x="7654232" y="5600507"/>
              <a:ext cx="8204" cy="11452"/>
            </a:xfrm>
            <a:custGeom>
              <a:avLst/>
              <a:gdLst>
                <a:gd name="T0" fmla="*/ 8 w 19"/>
                <a:gd name="T1" fmla="*/ 4 h 29"/>
                <a:gd name="T2" fmla="*/ 5 w 19"/>
                <a:gd name="T3" fmla="*/ 2 h 29"/>
                <a:gd name="T4" fmla="*/ 1 w 19"/>
                <a:gd name="T5" fmla="*/ 0 h 29"/>
                <a:gd name="T6" fmla="*/ 0 w 19"/>
                <a:gd name="T7" fmla="*/ 7 h 29"/>
                <a:gd name="T8" fmla="*/ 6 w 19"/>
                <a:gd name="T9" fmla="*/ 7 h 29"/>
                <a:gd name="T10" fmla="*/ 10 w 19"/>
                <a:gd name="T11" fmla="*/ 10 h 29"/>
                <a:gd name="T12" fmla="*/ 7 w 19"/>
                <a:gd name="T13" fmla="*/ 17 h 29"/>
                <a:gd name="T14" fmla="*/ 10 w 19"/>
                <a:gd name="T15" fmla="*/ 18 h 29"/>
                <a:gd name="T16" fmla="*/ 11 w 19"/>
                <a:gd name="T17" fmla="*/ 21 h 29"/>
                <a:gd name="T18" fmla="*/ 14 w 19"/>
                <a:gd name="T19" fmla="*/ 29 h 29"/>
                <a:gd name="T20" fmla="*/ 14 w 19"/>
                <a:gd name="T21" fmla="*/ 29 h 29"/>
                <a:gd name="T22" fmla="*/ 14 w 19"/>
                <a:gd name="T23" fmla="*/ 24 h 29"/>
                <a:gd name="T24" fmla="*/ 14 w 19"/>
                <a:gd name="T25" fmla="*/ 21 h 29"/>
                <a:gd name="T26" fmla="*/ 16 w 19"/>
                <a:gd name="T27" fmla="*/ 26 h 29"/>
                <a:gd name="T28" fmla="*/ 19 w 19"/>
                <a:gd name="T29" fmla="*/ 27 h 29"/>
                <a:gd name="T30" fmla="*/ 16 w 19"/>
                <a:gd name="T31" fmla="*/ 20 h 29"/>
                <a:gd name="T32" fmla="*/ 15 w 19"/>
                <a:gd name="T33" fmla="*/ 13 h 29"/>
                <a:gd name="T34" fmla="*/ 13 w 19"/>
                <a:gd name="T35" fmla="*/ 7 h 29"/>
                <a:gd name="T36" fmla="*/ 11 w 19"/>
                <a:gd name="T37" fmla="*/ 0 h 29"/>
                <a:gd name="T38" fmla="*/ 11 w 19"/>
                <a:gd name="T39" fmla="*/ 3 h 29"/>
                <a:gd name="T40" fmla="*/ 8 w 19"/>
                <a:gd name="T41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9">
                  <a:moveTo>
                    <a:pt x="8" y="4"/>
                  </a:moveTo>
                  <a:lnTo>
                    <a:pt x="5" y="2"/>
                  </a:lnTo>
                  <a:lnTo>
                    <a:pt x="1" y="0"/>
                  </a:lnTo>
                  <a:lnTo>
                    <a:pt x="0" y="7"/>
                  </a:lnTo>
                  <a:lnTo>
                    <a:pt x="6" y="7"/>
                  </a:lnTo>
                  <a:lnTo>
                    <a:pt x="10" y="10"/>
                  </a:lnTo>
                  <a:lnTo>
                    <a:pt x="7" y="17"/>
                  </a:lnTo>
                  <a:lnTo>
                    <a:pt x="10" y="18"/>
                  </a:lnTo>
                  <a:lnTo>
                    <a:pt x="11" y="21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4"/>
                  </a:lnTo>
                  <a:lnTo>
                    <a:pt x="14" y="21"/>
                  </a:lnTo>
                  <a:lnTo>
                    <a:pt x="16" y="26"/>
                  </a:lnTo>
                  <a:lnTo>
                    <a:pt x="19" y="27"/>
                  </a:lnTo>
                  <a:lnTo>
                    <a:pt x="16" y="20"/>
                  </a:lnTo>
                  <a:lnTo>
                    <a:pt x="15" y="13"/>
                  </a:lnTo>
                  <a:lnTo>
                    <a:pt x="13" y="7"/>
                  </a:lnTo>
                  <a:lnTo>
                    <a:pt x="11" y="0"/>
                  </a:lnTo>
                  <a:lnTo>
                    <a:pt x="11" y="3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4" name="Freeform 35"/>
            <p:cNvSpPr>
              <a:spLocks/>
            </p:cNvSpPr>
            <p:nvPr/>
          </p:nvSpPr>
          <p:spPr bwMode="auto">
            <a:xfrm>
              <a:off x="7644205" y="5596417"/>
              <a:ext cx="4558" cy="4090"/>
            </a:xfrm>
            <a:custGeom>
              <a:avLst/>
              <a:gdLst>
                <a:gd name="T0" fmla="*/ 12 w 12"/>
                <a:gd name="T1" fmla="*/ 0 h 11"/>
                <a:gd name="T2" fmla="*/ 7 w 12"/>
                <a:gd name="T3" fmla="*/ 1 h 11"/>
                <a:gd name="T4" fmla="*/ 0 w 12"/>
                <a:gd name="T5" fmla="*/ 3 h 11"/>
                <a:gd name="T6" fmla="*/ 0 w 12"/>
                <a:gd name="T7" fmla="*/ 3 h 11"/>
                <a:gd name="T8" fmla="*/ 3 w 12"/>
                <a:gd name="T9" fmla="*/ 7 h 11"/>
                <a:gd name="T10" fmla="*/ 7 w 12"/>
                <a:gd name="T11" fmla="*/ 6 h 11"/>
                <a:gd name="T12" fmla="*/ 9 w 12"/>
                <a:gd name="T13" fmla="*/ 9 h 11"/>
                <a:gd name="T14" fmla="*/ 12 w 12"/>
                <a:gd name="T15" fmla="*/ 11 h 11"/>
                <a:gd name="T16" fmla="*/ 11 w 12"/>
                <a:gd name="T17" fmla="*/ 7 h 11"/>
                <a:gd name="T18" fmla="*/ 12 w 12"/>
                <a:gd name="T19" fmla="*/ 4 h 11"/>
                <a:gd name="T20" fmla="*/ 12 w 12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1">
                  <a:moveTo>
                    <a:pt x="12" y="0"/>
                  </a:moveTo>
                  <a:lnTo>
                    <a:pt x="7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7"/>
                  </a:lnTo>
                  <a:lnTo>
                    <a:pt x="7" y="6"/>
                  </a:lnTo>
                  <a:lnTo>
                    <a:pt x="9" y="9"/>
                  </a:lnTo>
                  <a:lnTo>
                    <a:pt x="12" y="11"/>
                  </a:lnTo>
                  <a:lnTo>
                    <a:pt x="11" y="7"/>
                  </a:lnTo>
                  <a:lnTo>
                    <a:pt x="12" y="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5" name="Freeform 36"/>
            <p:cNvSpPr>
              <a:spLocks/>
            </p:cNvSpPr>
            <p:nvPr/>
          </p:nvSpPr>
          <p:spPr bwMode="auto">
            <a:xfrm>
              <a:off x="7584957" y="5662673"/>
              <a:ext cx="9115" cy="13088"/>
            </a:xfrm>
            <a:custGeom>
              <a:avLst/>
              <a:gdLst>
                <a:gd name="T0" fmla="*/ 8 w 22"/>
                <a:gd name="T1" fmla="*/ 27 h 32"/>
                <a:gd name="T2" fmla="*/ 9 w 22"/>
                <a:gd name="T3" fmla="*/ 31 h 32"/>
                <a:gd name="T4" fmla="*/ 15 w 22"/>
                <a:gd name="T5" fmla="*/ 32 h 32"/>
                <a:gd name="T6" fmla="*/ 22 w 22"/>
                <a:gd name="T7" fmla="*/ 32 h 32"/>
                <a:gd name="T8" fmla="*/ 21 w 22"/>
                <a:gd name="T9" fmla="*/ 26 h 32"/>
                <a:gd name="T10" fmla="*/ 21 w 22"/>
                <a:gd name="T11" fmla="*/ 19 h 32"/>
                <a:gd name="T12" fmla="*/ 17 w 22"/>
                <a:gd name="T13" fmla="*/ 12 h 32"/>
                <a:gd name="T14" fmla="*/ 14 w 22"/>
                <a:gd name="T15" fmla="*/ 5 h 32"/>
                <a:gd name="T16" fmla="*/ 8 w 22"/>
                <a:gd name="T17" fmla="*/ 0 h 32"/>
                <a:gd name="T18" fmla="*/ 1 w 22"/>
                <a:gd name="T19" fmla="*/ 1 h 32"/>
                <a:gd name="T20" fmla="*/ 0 w 22"/>
                <a:gd name="T21" fmla="*/ 1 h 32"/>
                <a:gd name="T22" fmla="*/ 2 w 22"/>
                <a:gd name="T23" fmla="*/ 3 h 32"/>
                <a:gd name="T24" fmla="*/ 9 w 22"/>
                <a:gd name="T25" fmla="*/ 8 h 32"/>
                <a:gd name="T26" fmla="*/ 9 w 22"/>
                <a:gd name="T27" fmla="*/ 9 h 32"/>
                <a:gd name="T28" fmla="*/ 12 w 22"/>
                <a:gd name="T29" fmla="*/ 13 h 32"/>
                <a:gd name="T30" fmla="*/ 14 w 22"/>
                <a:gd name="T31" fmla="*/ 23 h 32"/>
                <a:gd name="T32" fmla="*/ 10 w 22"/>
                <a:gd name="T33" fmla="*/ 26 h 32"/>
                <a:gd name="T34" fmla="*/ 8 w 22"/>
                <a:gd name="T35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" h="32">
                  <a:moveTo>
                    <a:pt x="8" y="27"/>
                  </a:moveTo>
                  <a:lnTo>
                    <a:pt x="9" y="31"/>
                  </a:lnTo>
                  <a:lnTo>
                    <a:pt x="15" y="32"/>
                  </a:lnTo>
                  <a:lnTo>
                    <a:pt x="22" y="32"/>
                  </a:lnTo>
                  <a:lnTo>
                    <a:pt x="21" y="26"/>
                  </a:lnTo>
                  <a:lnTo>
                    <a:pt x="21" y="19"/>
                  </a:lnTo>
                  <a:lnTo>
                    <a:pt x="17" y="12"/>
                  </a:lnTo>
                  <a:lnTo>
                    <a:pt x="14" y="5"/>
                  </a:lnTo>
                  <a:lnTo>
                    <a:pt x="8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2" y="3"/>
                  </a:lnTo>
                  <a:lnTo>
                    <a:pt x="9" y="8"/>
                  </a:lnTo>
                  <a:lnTo>
                    <a:pt x="9" y="9"/>
                  </a:lnTo>
                  <a:lnTo>
                    <a:pt x="12" y="13"/>
                  </a:lnTo>
                  <a:lnTo>
                    <a:pt x="14" y="23"/>
                  </a:lnTo>
                  <a:lnTo>
                    <a:pt x="10" y="26"/>
                  </a:lnTo>
                  <a:lnTo>
                    <a:pt x="8" y="27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6" name="Freeform 37"/>
            <p:cNvSpPr>
              <a:spLocks/>
            </p:cNvSpPr>
            <p:nvPr/>
          </p:nvSpPr>
          <p:spPr bwMode="auto">
            <a:xfrm>
              <a:off x="7589515" y="5680668"/>
              <a:ext cx="9115" cy="5726"/>
            </a:xfrm>
            <a:custGeom>
              <a:avLst/>
              <a:gdLst>
                <a:gd name="T0" fmla="*/ 15 w 20"/>
                <a:gd name="T1" fmla="*/ 4 h 14"/>
                <a:gd name="T2" fmla="*/ 13 w 20"/>
                <a:gd name="T3" fmla="*/ 0 h 14"/>
                <a:gd name="T4" fmla="*/ 11 w 20"/>
                <a:gd name="T5" fmla="*/ 0 h 14"/>
                <a:gd name="T6" fmla="*/ 10 w 20"/>
                <a:gd name="T7" fmla="*/ 3 h 14"/>
                <a:gd name="T8" fmla="*/ 7 w 20"/>
                <a:gd name="T9" fmla="*/ 3 h 14"/>
                <a:gd name="T10" fmla="*/ 5 w 20"/>
                <a:gd name="T11" fmla="*/ 0 h 14"/>
                <a:gd name="T12" fmla="*/ 2 w 20"/>
                <a:gd name="T13" fmla="*/ 2 h 14"/>
                <a:gd name="T14" fmla="*/ 0 w 20"/>
                <a:gd name="T15" fmla="*/ 3 h 14"/>
                <a:gd name="T16" fmla="*/ 4 w 20"/>
                <a:gd name="T17" fmla="*/ 6 h 14"/>
                <a:gd name="T18" fmla="*/ 9 w 20"/>
                <a:gd name="T19" fmla="*/ 11 h 14"/>
                <a:gd name="T20" fmla="*/ 17 w 20"/>
                <a:gd name="T21" fmla="*/ 13 h 14"/>
                <a:gd name="T22" fmla="*/ 20 w 20"/>
                <a:gd name="T23" fmla="*/ 14 h 14"/>
                <a:gd name="T24" fmla="*/ 19 w 20"/>
                <a:gd name="T25" fmla="*/ 8 h 14"/>
                <a:gd name="T26" fmla="*/ 15 w 20"/>
                <a:gd name="T2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4">
                  <a:moveTo>
                    <a:pt x="15" y="4"/>
                  </a:moveTo>
                  <a:lnTo>
                    <a:pt x="13" y="0"/>
                  </a:lnTo>
                  <a:lnTo>
                    <a:pt x="11" y="0"/>
                  </a:lnTo>
                  <a:lnTo>
                    <a:pt x="10" y="3"/>
                  </a:lnTo>
                  <a:lnTo>
                    <a:pt x="7" y="3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4" y="6"/>
                  </a:lnTo>
                  <a:lnTo>
                    <a:pt x="9" y="11"/>
                  </a:lnTo>
                  <a:lnTo>
                    <a:pt x="17" y="13"/>
                  </a:lnTo>
                  <a:lnTo>
                    <a:pt x="20" y="14"/>
                  </a:lnTo>
                  <a:lnTo>
                    <a:pt x="19" y="8"/>
                  </a:lnTo>
                  <a:lnTo>
                    <a:pt x="15" y="4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7" name="Freeform 38"/>
            <p:cNvSpPr>
              <a:spLocks/>
            </p:cNvSpPr>
            <p:nvPr/>
          </p:nvSpPr>
          <p:spPr bwMode="auto">
            <a:xfrm>
              <a:off x="7588603" y="5680668"/>
              <a:ext cx="912" cy="818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0 h 2"/>
                <a:gd name="T6" fmla="*/ 0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8" name="Freeform 39"/>
            <p:cNvSpPr>
              <a:spLocks/>
            </p:cNvSpPr>
            <p:nvPr/>
          </p:nvSpPr>
          <p:spPr bwMode="auto">
            <a:xfrm>
              <a:off x="7638736" y="5569424"/>
              <a:ext cx="1823" cy="818"/>
            </a:xfrm>
            <a:custGeom>
              <a:avLst/>
              <a:gdLst>
                <a:gd name="T0" fmla="*/ 0 w 4"/>
                <a:gd name="T1" fmla="*/ 0 h 4"/>
                <a:gd name="T2" fmla="*/ 0 w 4"/>
                <a:gd name="T3" fmla="*/ 2 h 4"/>
                <a:gd name="T4" fmla="*/ 4 w 4"/>
                <a:gd name="T5" fmla="*/ 4 h 4"/>
                <a:gd name="T6" fmla="*/ 0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2"/>
                  </a:lnTo>
                  <a:lnTo>
                    <a:pt x="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9" name="Freeform 40"/>
            <p:cNvSpPr>
              <a:spLocks/>
            </p:cNvSpPr>
            <p:nvPr/>
          </p:nvSpPr>
          <p:spPr bwMode="auto">
            <a:xfrm>
              <a:off x="7634178" y="5569424"/>
              <a:ext cx="10027" cy="11452"/>
            </a:xfrm>
            <a:custGeom>
              <a:avLst/>
              <a:gdLst>
                <a:gd name="T0" fmla="*/ 23 w 23"/>
                <a:gd name="T1" fmla="*/ 12 h 26"/>
                <a:gd name="T2" fmla="*/ 19 w 23"/>
                <a:gd name="T3" fmla="*/ 13 h 26"/>
                <a:gd name="T4" fmla="*/ 16 w 23"/>
                <a:gd name="T5" fmla="*/ 9 h 26"/>
                <a:gd name="T6" fmla="*/ 16 w 23"/>
                <a:gd name="T7" fmla="*/ 6 h 26"/>
                <a:gd name="T8" fmla="*/ 13 w 23"/>
                <a:gd name="T9" fmla="*/ 4 h 26"/>
                <a:gd name="T10" fmla="*/ 15 w 23"/>
                <a:gd name="T11" fmla="*/ 3 h 26"/>
                <a:gd name="T12" fmla="*/ 11 w 23"/>
                <a:gd name="T13" fmla="*/ 0 h 26"/>
                <a:gd name="T14" fmla="*/ 7 w 23"/>
                <a:gd name="T15" fmla="*/ 2 h 26"/>
                <a:gd name="T16" fmla="*/ 10 w 23"/>
                <a:gd name="T17" fmla="*/ 5 h 26"/>
                <a:gd name="T18" fmla="*/ 7 w 23"/>
                <a:gd name="T19" fmla="*/ 8 h 26"/>
                <a:gd name="T20" fmla="*/ 2 w 23"/>
                <a:gd name="T21" fmla="*/ 4 h 26"/>
                <a:gd name="T22" fmla="*/ 0 w 23"/>
                <a:gd name="T23" fmla="*/ 11 h 26"/>
                <a:gd name="T24" fmla="*/ 3 w 23"/>
                <a:gd name="T25" fmla="*/ 16 h 26"/>
                <a:gd name="T26" fmla="*/ 5 w 23"/>
                <a:gd name="T27" fmla="*/ 16 h 26"/>
                <a:gd name="T28" fmla="*/ 10 w 23"/>
                <a:gd name="T29" fmla="*/ 17 h 26"/>
                <a:gd name="T30" fmla="*/ 13 w 23"/>
                <a:gd name="T31" fmla="*/ 23 h 26"/>
                <a:gd name="T32" fmla="*/ 18 w 23"/>
                <a:gd name="T33" fmla="*/ 26 h 26"/>
                <a:gd name="T34" fmla="*/ 22 w 23"/>
                <a:gd name="T35" fmla="*/ 24 h 26"/>
                <a:gd name="T36" fmla="*/ 23 w 23"/>
                <a:gd name="T37" fmla="*/ 20 h 26"/>
                <a:gd name="T38" fmla="*/ 22 w 23"/>
                <a:gd name="T39" fmla="*/ 18 h 26"/>
                <a:gd name="T40" fmla="*/ 23 w 23"/>
                <a:gd name="T41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6">
                  <a:moveTo>
                    <a:pt x="23" y="12"/>
                  </a:moveTo>
                  <a:lnTo>
                    <a:pt x="19" y="13"/>
                  </a:lnTo>
                  <a:lnTo>
                    <a:pt x="16" y="9"/>
                  </a:lnTo>
                  <a:lnTo>
                    <a:pt x="16" y="6"/>
                  </a:lnTo>
                  <a:lnTo>
                    <a:pt x="13" y="4"/>
                  </a:lnTo>
                  <a:lnTo>
                    <a:pt x="15" y="3"/>
                  </a:lnTo>
                  <a:lnTo>
                    <a:pt x="11" y="0"/>
                  </a:lnTo>
                  <a:lnTo>
                    <a:pt x="7" y="2"/>
                  </a:lnTo>
                  <a:lnTo>
                    <a:pt x="10" y="5"/>
                  </a:lnTo>
                  <a:lnTo>
                    <a:pt x="7" y="8"/>
                  </a:lnTo>
                  <a:lnTo>
                    <a:pt x="2" y="4"/>
                  </a:lnTo>
                  <a:lnTo>
                    <a:pt x="0" y="11"/>
                  </a:lnTo>
                  <a:lnTo>
                    <a:pt x="3" y="16"/>
                  </a:lnTo>
                  <a:lnTo>
                    <a:pt x="5" y="16"/>
                  </a:lnTo>
                  <a:lnTo>
                    <a:pt x="10" y="17"/>
                  </a:lnTo>
                  <a:lnTo>
                    <a:pt x="13" y="23"/>
                  </a:lnTo>
                  <a:lnTo>
                    <a:pt x="18" y="26"/>
                  </a:lnTo>
                  <a:lnTo>
                    <a:pt x="22" y="24"/>
                  </a:lnTo>
                  <a:lnTo>
                    <a:pt x="23" y="20"/>
                  </a:lnTo>
                  <a:lnTo>
                    <a:pt x="22" y="18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0" name="Freeform 41"/>
            <p:cNvSpPr>
              <a:spLocks/>
            </p:cNvSpPr>
            <p:nvPr/>
          </p:nvSpPr>
          <p:spPr bwMode="auto">
            <a:xfrm>
              <a:off x="7637824" y="5569424"/>
              <a:ext cx="912" cy="0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2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1" name="Freeform 42"/>
            <p:cNvSpPr>
              <a:spLocks/>
            </p:cNvSpPr>
            <p:nvPr/>
          </p:nvSpPr>
          <p:spPr bwMode="auto">
            <a:xfrm>
              <a:off x="7625975" y="5710933"/>
              <a:ext cx="32814" cy="43353"/>
            </a:xfrm>
            <a:custGeom>
              <a:avLst/>
              <a:gdLst>
                <a:gd name="T0" fmla="*/ 53 w 73"/>
                <a:gd name="T1" fmla="*/ 9 h 106"/>
                <a:gd name="T2" fmla="*/ 40 w 73"/>
                <a:gd name="T3" fmla="*/ 19 h 106"/>
                <a:gd name="T4" fmla="*/ 27 w 73"/>
                <a:gd name="T5" fmla="*/ 26 h 106"/>
                <a:gd name="T6" fmla="*/ 19 w 73"/>
                <a:gd name="T7" fmla="*/ 29 h 106"/>
                <a:gd name="T8" fmla="*/ 15 w 73"/>
                <a:gd name="T9" fmla="*/ 35 h 106"/>
                <a:gd name="T10" fmla="*/ 10 w 73"/>
                <a:gd name="T11" fmla="*/ 43 h 106"/>
                <a:gd name="T12" fmla="*/ 7 w 73"/>
                <a:gd name="T13" fmla="*/ 54 h 106"/>
                <a:gd name="T14" fmla="*/ 4 w 73"/>
                <a:gd name="T15" fmla="*/ 67 h 106"/>
                <a:gd name="T16" fmla="*/ 0 w 73"/>
                <a:gd name="T17" fmla="*/ 77 h 106"/>
                <a:gd name="T18" fmla="*/ 4 w 73"/>
                <a:gd name="T19" fmla="*/ 89 h 106"/>
                <a:gd name="T20" fmla="*/ 5 w 73"/>
                <a:gd name="T21" fmla="*/ 94 h 106"/>
                <a:gd name="T22" fmla="*/ 8 w 73"/>
                <a:gd name="T23" fmla="*/ 98 h 106"/>
                <a:gd name="T24" fmla="*/ 13 w 73"/>
                <a:gd name="T25" fmla="*/ 103 h 106"/>
                <a:gd name="T26" fmla="*/ 20 w 73"/>
                <a:gd name="T27" fmla="*/ 106 h 106"/>
                <a:gd name="T28" fmla="*/ 24 w 73"/>
                <a:gd name="T29" fmla="*/ 99 h 106"/>
                <a:gd name="T30" fmla="*/ 29 w 73"/>
                <a:gd name="T31" fmla="*/ 92 h 106"/>
                <a:gd name="T32" fmla="*/ 33 w 73"/>
                <a:gd name="T33" fmla="*/ 86 h 106"/>
                <a:gd name="T34" fmla="*/ 38 w 73"/>
                <a:gd name="T35" fmla="*/ 77 h 106"/>
                <a:gd name="T36" fmla="*/ 42 w 73"/>
                <a:gd name="T37" fmla="*/ 71 h 106"/>
                <a:gd name="T38" fmla="*/ 46 w 73"/>
                <a:gd name="T39" fmla="*/ 62 h 106"/>
                <a:gd name="T40" fmla="*/ 51 w 73"/>
                <a:gd name="T41" fmla="*/ 54 h 106"/>
                <a:gd name="T42" fmla="*/ 54 w 73"/>
                <a:gd name="T43" fmla="*/ 46 h 106"/>
                <a:gd name="T44" fmla="*/ 59 w 73"/>
                <a:gd name="T45" fmla="*/ 35 h 106"/>
                <a:gd name="T46" fmla="*/ 65 w 73"/>
                <a:gd name="T47" fmla="*/ 23 h 106"/>
                <a:gd name="T48" fmla="*/ 69 w 73"/>
                <a:gd name="T49" fmla="*/ 12 h 106"/>
                <a:gd name="T50" fmla="*/ 73 w 73"/>
                <a:gd name="T51" fmla="*/ 0 h 106"/>
                <a:gd name="T52" fmla="*/ 72 w 73"/>
                <a:gd name="T53" fmla="*/ 0 h 106"/>
                <a:gd name="T54" fmla="*/ 70 w 73"/>
                <a:gd name="T55" fmla="*/ 0 h 106"/>
                <a:gd name="T56" fmla="*/ 69 w 73"/>
                <a:gd name="T57" fmla="*/ 1 h 106"/>
                <a:gd name="T58" fmla="*/ 68 w 73"/>
                <a:gd name="T59" fmla="*/ 1 h 106"/>
                <a:gd name="T60" fmla="*/ 53 w 73"/>
                <a:gd name="T61" fmla="*/ 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3" h="106">
                  <a:moveTo>
                    <a:pt x="53" y="9"/>
                  </a:moveTo>
                  <a:lnTo>
                    <a:pt x="40" y="19"/>
                  </a:lnTo>
                  <a:lnTo>
                    <a:pt x="27" y="26"/>
                  </a:lnTo>
                  <a:lnTo>
                    <a:pt x="19" y="29"/>
                  </a:lnTo>
                  <a:lnTo>
                    <a:pt x="15" y="35"/>
                  </a:lnTo>
                  <a:lnTo>
                    <a:pt x="10" y="43"/>
                  </a:lnTo>
                  <a:lnTo>
                    <a:pt x="7" y="54"/>
                  </a:lnTo>
                  <a:lnTo>
                    <a:pt x="4" y="67"/>
                  </a:lnTo>
                  <a:lnTo>
                    <a:pt x="0" y="77"/>
                  </a:lnTo>
                  <a:lnTo>
                    <a:pt x="4" y="89"/>
                  </a:lnTo>
                  <a:lnTo>
                    <a:pt x="5" y="94"/>
                  </a:lnTo>
                  <a:lnTo>
                    <a:pt x="8" y="98"/>
                  </a:lnTo>
                  <a:lnTo>
                    <a:pt x="13" y="103"/>
                  </a:lnTo>
                  <a:lnTo>
                    <a:pt x="20" y="106"/>
                  </a:lnTo>
                  <a:lnTo>
                    <a:pt x="24" y="99"/>
                  </a:lnTo>
                  <a:lnTo>
                    <a:pt x="29" y="92"/>
                  </a:lnTo>
                  <a:lnTo>
                    <a:pt x="33" y="86"/>
                  </a:lnTo>
                  <a:lnTo>
                    <a:pt x="38" y="77"/>
                  </a:lnTo>
                  <a:lnTo>
                    <a:pt x="42" y="71"/>
                  </a:lnTo>
                  <a:lnTo>
                    <a:pt x="46" y="62"/>
                  </a:lnTo>
                  <a:lnTo>
                    <a:pt x="51" y="54"/>
                  </a:lnTo>
                  <a:lnTo>
                    <a:pt x="54" y="46"/>
                  </a:lnTo>
                  <a:lnTo>
                    <a:pt x="59" y="35"/>
                  </a:lnTo>
                  <a:lnTo>
                    <a:pt x="65" y="23"/>
                  </a:lnTo>
                  <a:lnTo>
                    <a:pt x="69" y="12"/>
                  </a:lnTo>
                  <a:lnTo>
                    <a:pt x="73" y="0"/>
                  </a:lnTo>
                  <a:lnTo>
                    <a:pt x="72" y="0"/>
                  </a:lnTo>
                  <a:lnTo>
                    <a:pt x="70" y="0"/>
                  </a:lnTo>
                  <a:lnTo>
                    <a:pt x="69" y="1"/>
                  </a:lnTo>
                  <a:lnTo>
                    <a:pt x="68" y="1"/>
                  </a:lnTo>
                  <a:lnTo>
                    <a:pt x="53" y="9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2" name="Rectangle 43"/>
            <p:cNvSpPr>
              <a:spLocks noChangeArrowheads="1"/>
            </p:cNvSpPr>
            <p:nvPr/>
          </p:nvSpPr>
          <p:spPr bwMode="auto">
            <a:xfrm>
              <a:off x="7600453" y="5765737"/>
              <a:ext cx="912" cy="818"/>
            </a:xfrm>
            <a:prstGeom prst="rect">
              <a:avLst/>
            </a:pr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4" name="Freeform 45"/>
            <p:cNvSpPr>
              <a:spLocks/>
            </p:cNvSpPr>
            <p:nvPr/>
          </p:nvSpPr>
          <p:spPr bwMode="auto">
            <a:xfrm>
              <a:off x="7072687" y="5431187"/>
              <a:ext cx="11850" cy="5726"/>
            </a:xfrm>
            <a:custGeom>
              <a:avLst/>
              <a:gdLst>
                <a:gd name="T0" fmla="*/ 0 w 26"/>
                <a:gd name="T1" fmla="*/ 6 h 13"/>
                <a:gd name="T2" fmla="*/ 3 w 26"/>
                <a:gd name="T3" fmla="*/ 11 h 13"/>
                <a:gd name="T4" fmla="*/ 10 w 26"/>
                <a:gd name="T5" fmla="*/ 11 h 13"/>
                <a:gd name="T6" fmla="*/ 16 w 26"/>
                <a:gd name="T7" fmla="*/ 13 h 13"/>
                <a:gd name="T8" fmla="*/ 19 w 26"/>
                <a:gd name="T9" fmla="*/ 11 h 13"/>
                <a:gd name="T10" fmla="*/ 25 w 26"/>
                <a:gd name="T11" fmla="*/ 10 h 13"/>
                <a:gd name="T12" fmla="*/ 26 w 26"/>
                <a:gd name="T13" fmla="*/ 8 h 13"/>
                <a:gd name="T14" fmla="*/ 24 w 26"/>
                <a:gd name="T15" fmla="*/ 7 h 13"/>
                <a:gd name="T16" fmla="*/ 18 w 26"/>
                <a:gd name="T17" fmla="*/ 2 h 13"/>
                <a:gd name="T18" fmla="*/ 11 w 26"/>
                <a:gd name="T19" fmla="*/ 3 h 13"/>
                <a:gd name="T20" fmla="*/ 12 w 26"/>
                <a:gd name="T21" fmla="*/ 0 h 13"/>
                <a:gd name="T22" fmla="*/ 3 w 26"/>
                <a:gd name="T23" fmla="*/ 3 h 13"/>
                <a:gd name="T24" fmla="*/ 3 w 26"/>
                <a:gd name="T25" fmla="*/ 3 h 13"/>
                <a:gd name="T26" fmla="*/ 0 w 26"/>
                <a:gd name="T2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13">
                  <a:moveTo>
                    <a:pt x="0" y="6"/>
                  </a:moveTo>
                  <a:lnTo>
                    <a:pt x="3" y="11"/>
                  </a:lnTo>
                  <a:lnTo>
                    <a:pt x="10" y="11"/>
                  </a:lnTo>
                  <a:lnTo>
                    <a:pt x="16" y="13"/>
                  </a:lnTo>
                  <a:lnTo>
                    <a:pt x="19" y="11"/>
                  </a:lnTo>
                  <a:lnTo>
                    <a:pt x="25" y="10"/>
                  </a:lnTo>
                  <a:lnTo>
                    <a:pt x="26" y="8"/>
                  </a:lnTo>
                  <a:lnTo>
                    <a:pt x="24" y="7"/>
                  </a:lnTo>
                  <a:lnTo>
                    <a:pt x="18" y="2"/>
                  </a:lnTo>
                  <a:lnTo>
                    <a:pt x="11" y="3"/>
                  </a:lnTo>
                  <a:lnTo>
                    <a:pt x="12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5" name="Freeform 46"/>
            <p:cNvSpPr>
              <a:spLocks/>
            </p:cNvSpPr>
            <p:nvPr/>
          </p:nvSpPr>
          <p:spPr bwMode="auto">
            <a:xfrm>
              <a:off x="7074510" y="5431187"/>
              <a:ext cx="2735" cy="1636"/>
            </a:xfrm>
            <a:custGeom>
              <a:avLst/>
              <a:gdLst>
                <a:gd name="T0" fmla="*/ 3 w 7"/>
                <a:gd name="T1" fmla="*/ 1 h 3"/>
                <a:gd name="T2" fmla="*/ 0 w 7"/>
                <a:gd name="T3" fmla="*/ 3 h 3"/>
                <a:gd name="T4" fmla="*/ 7 w 7"/>
                <a:gd name="T5" fmla="*/ 0 h 3"/>
                <a:gd name="T6" fmla="*/ 3 w 7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3" y="1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6" name="Freeform 47"/>
            <p:cNvSpPr>
              <a:spLocks/>
            </p:cNvSpPr>
            <p:nvPr/>
          </p:nvSpPr>
          <p:spPr bwMode="auto">
            <a:xfrm>
              <a:off x="7072687" y="5432823"/>
              <a:ext cx="1823" cy="818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3 w 3"/>
                <a:gd name="T5" fmla="*/ 0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7" name="Freeform 48"/>
            <p:cNvSpPr>
              <a:spLocks/>
            </p:cNvSpPr>
            <p:nvPr/>
          </p:nvSpPr>
          <p:spPr bwMode="auto">
            <a:xfrm>
              <a:off x="7054457" y="5446728"/>
              <a:ext cx="12761" cy="4908"/>
            </a:xfrm>
            <a:custGeom>
              <a:avLst/>
              <a:gdLst>
                <a:gd name="T0" fmla="*/ 11 w 26"/>
                <a:gd name="T1" fmla="*/ 12 h 12"/>
                <a:gd name="T2" fmla="*/ 16 w 26"/>
                <a:gd name="T3" fmla="*/ 8 h 12"/>
                <a:gd name="T4" fmla="*/ 26 w 26"/>
                <a:gd name="T5" fmla="*/ 5 h 12"/>
                <a:gd name="T6" fmla="*/ 23 w 26"/>
                <a:gd name="T7" fmla="*/ 0 h 12"/>
                <a:gd name="T8" fmla="*/ 17 w 26"/>
                <a:gd name="T9" fmla="*/ 1 h 12"/>
                <a:gd name="T10" fmla="*/ 15 w 26"/>
                <a:gd name="T11" fmla="*/ 0 h 12"/>
                <a:gd name="T12" fmla="*/ 9 w 26"/>
                <a:gd name="T13" fmla="*/ 2 h 12"/>
                <a:gd name="T14" fmla="*/ 10 w 26"/>
                <a:gd name="T15" fmla="*/ 5 h 12"/>
                <a:gd name="T16" fmla="*/ 4 w 26"/>
                <a:gd name="T17" fmla="*/ 6 h 12"/>
                <a:gd name="T18" fmla="*/ 0 w 26"/>
                <a:gd name="T19" fmla="*/ 7 h 12"/>
                <a:gd name="T20" fmla="*/ 4 w 26"/>
                <a:gd name="T21" fmla="*/ 10 h 12"/>
                <a:gd name="T22" fmla="*/ 11 w 26"/>
                <a:gd name="T2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12">
                  <a:moveTo>
                    <a:pt x="11" y="12"/>
                  </a:moveTo>
                  <a:lnTo>
                    <a:pt x="16" y="8"/>
                  </a:lnTo>
                  <a:lnTo>
                    <a:pt x="26" y="5"/>
                  </a:lnTo>
                  <a:lnTo>
                    <a:pt x="23" y="0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9" y="2"/>
                  </a:lnTo>
                  <a:lnTo>
                    <a:pt x="10" y="5"/>
                  </a:lnTo>
                  <a:lnTo>
                    <a:pt x="4" y="6"/>
                  </a:lnTo>
                  <a:lnTo>
                    <a:pt x="0" y="7"/>
                  </a:lnTo>
                  <a:lnTo>
                    <a:pt x="4" y="10"/>
                  </a:lnTo>
                  <a:lnTo>
                    <a:pt x="11" y="1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8" name="Freeform 49"/>
            <p:cNvSpPr>
              <a:spLocks/>
            </p:cNvSpPr>
            <p:nvPr/>
          </p:nvSpPr>
          <p:spPr bwMode="auto">
            <a:xfrm>
              <a:off x="7057192" y="5445911"/>
              <a:ext cx="20053" cy="11452"/>
            </a:xfrm>
            <a:custGeom>
              <a:avLst/>
              <a:gdLst>
                <a:gd name="T0" fmla="*/ 18 w 44"/>
                <a:gd name="T1" fmla="*/ 15 h 27"/>
                <a:gd name="T2" fmla="*/ 17 w 44"/>
                <a:gd name="T3" fmla="*/ 15 h 27"/>
                <a:gd name="T4" fmla="*/ 13 w 44"/>
                <a:gd name="T5" fmla="*/ 16 h 27"/>
                <a:gd name="T6" fmla="*/ 11 w 44"/>
                <a:gd name="T7" fmla="*/ 16 h 27"/>
                <a:gd name="T8" fmla="*/ 11 w 44"/>
                <a:gd name="T9" fmla="*/ 18 h 27"/>
                <a:gd name="T10" fmla="*/ 7 w 44"/>
                <a:gd name="T11" fmla="*/ 18 h 27"/>
                <a:gd name="T12" fmla="*/ 5 w 44"/>
                <a:gd name="T13" fmla="*/ 19 h 27"/>
                <a:gd name="T14" fmla="*/ 2 w 44"/>
                <a:gd name="T15" fmla="*/ 20 h 27"/>
                <a:gd name="T16" fmla="*/ 0 w 44"/>
                <a:gd name="T17" fmla="*/ 21 h 27"/>
                <a:gd name="T18" fmla="*/ 5 w 44"/>
                <a:gd name="T19" fmla="*/ 23 h 27"/>
                <a:gd name="T20" fmla="*/ 10 w 44"/>
                <a:gd name="T21" fmla="*/ 23 h 27"/>
                <a:gd name="T22" fmla="*/ 13 w 44"/>
                <a:gd name="T23" fmla="*/ 25 h 27"/>
                <a:gd name="T24" fmla="*/ 19 w 44"/>
                <a:gd name="T25" fmla="*/ 27 h 27"/>
                <a:gd name="T26" fmla="*/ 21 w 44"/>
                <a:gd name="T27" fmla="*/ 27 h 27"/>
                <a:gd name="T28" fmla="*/ 25 w 44"/>
                <a:gd name="T29" fmla="*/ 25 h 27"/>
                <a:gd name="T30" fmla="*/ 27 w 44"/>
                <a:gd name="T31" fmla="*/ 24 h 27"/>
                <a:gd name="T32" fmla="*/ 27 w 44"/>
                <a:gd name="T33" fmla="*/ 20 h 27"/>
                <a:gd name="T34" fmla="*/ 30 w 44"/>
                <a:gd name="T35" fmla="*/ 16 h 27"/>
                <a:gd name="T36" fmla="*/ 33 w 44"/>
                <a:gd name="T37" fmla="*/ 9 h 27"/>
                <a:gd name="T38" fmla="*/ 36 w 44"/>
                <a:gd name="T39" fmla="*/ 9 h 27"/>
                <a:gd name="T40" fmla="*/ 42 w 44"/>
                <a:gd name="T41" fmla="*/ 8 h 27"/>
                <a:gd name="T42" fmla="*/ 41 w 44"/>
                <a:gd name="T43" fmla="*/ 4 h 27"/>
                <a:gd name="T44" fmla="*/ 44 w 44"/>
                <a:gd name="T45" fmla="*/ 2 h 27"/>
                <a:gd name="T46" fmla="*/ 41 w 44"/>
                <a:gd name="T47" fmla="*/ 1 h 27"/>
                <a:gd name="T48" fmla="*/ 38 w 44"/>
                <a:gd name="T49" fmla="*/ 0 h 27"/>
                <a:gd name="T50" fmla="*/ 34 w 44"/>
                <a:gd name="T51" fmla="*/ 1 h 27"/>
                <a:gd name="T52" fmla="*/ 30 w 44"/>
                <a:gd name="T53" fmla="*/ 3 h 27"/>
                <a:gd name="T54" fmla="*/ 28 w 44"/>
                <a:gd name="T55" fmla="*/ 5 h 27"/>
                <a:gd name="T56" fmla="*/ 26 w 44"/>
                <a:gd name="T57" fmla="*/ 9 h 27"/>
                <a:gd name="T58" fmla="*/ 23 w 44"/>
                <a:gd name="T59" fmla="*/ 13 h 27"/>
                <a:gd name="T60" fmla="*/ 20 w 44"/>
                <a:gd name="T61" fmla="*/ 16 h 27"/>
                <a:gd name="T62" fmla="*/ 18 w 44"/>
                <a:gd name="T63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" h="27">
                  <a:moveTo>
                    <a:pt x="18" y="15"/>
                  </a:moveTo>
                  <a:lnTo>
                    <a:pt x="17" y="15"/>
                  </a:lnTo>
                  <a:lnTo>
                    <a:pt x="13" y="16"/>
                  </a:lnTo>
                  <a:lnTo>
                    <a:pt x="11" y="16"/>
                  </a:lnTo>
                  <a:lnTo>
                    <a:pt x="11" y="18"/>
                  </a:lnTo>
                  <a:lnTo>
                    <a:pt x="7" y="18"/>
                  </a:lnTo>
                  <a:lnTo>
                    <a:pt x="5" y="19"/>
                  </a:lnTo>
                  <a:lnTo>
                    <a:pt x="2" y="20"/>
                  </a:lnTo>
                  <a:lnTo>
                    <a:pt x="0" y="21"/>
                  </a:lnTo>
                  <a:lnTo>
                    <a:pt x="5" y="23"/>
                  </a:lnTo>
                  <a:lnTo>
                    <a:pt x="10" y="23"/>
                  </a:lnTo>
                  <a:lnTo>
                    <a:pt x="13" y="25"/>
                  </a:lnTo>
                  <a:lnTo>
                    <a:pt x="19" y="27"/>
                  </a:lnTo>
                  <a:lnTo>
                    <a:pt x="21" y="27"/>
                  </a:lnTo>
                  <a:lnTo>
                    <a:pt x="25" y="25"/>
                  </a:lnTo>
                  <a:lnTo>
                    <a:pt x="27" y="24"/>
                  </a:lnTo>
                  <a:lnTo>
                    <a:pt x="27" y="20"/>
                  </a:lnTo>
                  <a:lnTo>
                    <a:pt x="30" y="16"/>
                  </a:lnTo>
                  <a:lnTo>
                    <a:pt x="33" y="9"/>
                  </a:lnTo>
                  <a:lnTo>
                    <a:pt x="36" y="9"/>
                  </a:lnTo>
                  <a:lnTo>
                    <a:pt x="42" y="8"/>
                  </a:lnTo>
                  <a:lnTo>
                    <a:pt x="41" y="4"/>
                  </a:lnTo>
                  <a:lnTo>
                    <a:pt x="44" y="2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4" y="1"/>
                  </a:lnTo>
                  <a:lnTo>
                    <a:pt x="30" y="3"/>
                  </a:lnTo>
                  <a:lnTo>
                    <a:pt x="28" y="5"/>
                  </a:lnTo>
                  <a:lnTo>
                    <a:pt x="26" y="9"/>
                  </a:lnTo>
                  <a:lnTo>
                    <a:pt x="23" y="13"/>
                  </a:lnTo>
                  <a:lnTo>
                    <a:pt x="20" y="16"/>
                  </a:lnTo>
                  <a:lnTo>
                    <a:pt x="18" y="15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9" name="Freeform 50"/>
            <p:cNvSpPr>
              <a:spLocks/>
            </p:cNvSpPr>
            <p:nvPr/>
          </p:nvSpPr>
          <p:spPr bwMode="auto">
            <a:xfrm>
              <a:off x="7040785" y="5608686"/>
              <a:ext cx="912" cy="818"/>
            </a:xfrm>
            <a:custGeom>
              <a:avLst/>
              <a:gdLst>
                <a:gd name="T0" fmla="*/ 0 w 2"/>
                <a:gd name="T1" fmla="*/ 3 h 3"/>
                <a:gd name="T2" fmla="*/ 2 w 2"/>
                <a:gd name="T3" fmla="*/ 0 h 3"/>
                <a:gd name="T4" fmla="*/ 0 w 2"/>
                <a:gd name="T5" fmla="*/ 0 h 3"/>
                <a:gd name="T6" fmla="*/ 0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0" name="Freeform 51"/>
            <p:cNvSpPr>
              <a:spLocks/>
            </p:cNvSpPr>
            <p:nvPr/>
          </p:nvSpPr>
          <p:spPr bwMode="auto">
            <a:xfrm>
              <a:off x="7013439" y="5609505"/>
              <a:ext cx="27345" cy="26993"/>
            </a:xfrm>
            <a:custGeom>
              <a:avLst/>
              <a:gdLst>
                <a:gd name="T0" fmla="*/ 53 w 59"/>
                <a:gd name="T1" fmla="*/ 4 h 65"/>
                <a:gd name="T2" fmla="*/ 49 w 59"/>
                <a:gd name="T3" fmla="*/ 8 h 65"/>
                <a:gd name="T4" fmla="*/ 42 w 59"/>
                <a:gd name="T5" fmla="*/ 9 h 65"/>
                <a:gd name="T6" fmla="*/ 37 w 59"/>
                <a:gd name="T7" fmla="*/ 10 h 65"/>
                <a:gd name="T8" fmla="*/ 33 w 59"/>
                <a:gd name="T9" fmla="*/ 10 h 65"/>
                <a:gd name="T10" fmla="*/ 33 w 59"/>
                <a:gd name="T11" fmla="*/ 10 h 65"/>
                <a:gd name="T12" fmla="*/ 31 w 59"/>
                <a:gd name="T13" fmla="*/ 10 h 65"/>
                <a:gd name="T14" fmla="*/ 26 w 59"/>
                <a:gd name="T15" fmla="*/ 18 h 65"/>
                <a:gd name="T16" fmla="*/ 25 w 59"/>
                <a:gd name="T17" fmla="*/ 20 h 65"/>
                <a:gd name="T18" fmla="*/ 25 w 59"/>
                <a:gd name="T19" fmla="*/ 20 h 65"/>
                <a:gd name="T20" fmla="*/ 24 w 59"/>
                <a:gd name="T21" fmla="*/ 24 h 65"/>
                <a:gd name="T22" fmla="*/ 22 w 59"/>
                <a:gd name="T23" fmla="*/ 32 h 65"/>
                <a:gd name="T24" fmla="*/ 19 w 59"/>
                <a:gd name="T25" fmla="*/ 33 h 65"/>
                <a:gd name="T26" fmla="*/ 14 w 59"/>
                <a:gd name="T27" fmla="*/ 36 h 65"/>
                <a:gd name="T28" fmla="*/ 9 w 59"/>
                <a:gd name="T29" fmla="*/ 39 h 65"/>
                <a:gd name="T30" fmla="*/ 4 w 59"/>
                <a:gd name="T31" fmla="*/ 44 h 65"/>
                <a:gd name="T32" fmla="*/ 3 w 59"/>
                <a:gd name="T33" fmla="*/ 53 h 65"/>
                <a:gd name="T34" fmla="*/ 0 w 59"/>
                <a:gd name="T35" fmla="*/ 57 h 65"/>
                <a:gd name="T36" fmla="*/ 2 w 59"/>
                <a:gd name="T37" fmla="*/ 63 h 65"/>
                <a:gd name="T38" fmla="*/ 7 w 59"/>
                <a:gd name="T39" fmla="*/ 65 h 65"/>
                <a:gd name="T40" fmla="*/ 12 w 59"/>
                <a:gd name="T41" fmla="*/ 64 h 65"/>
                <a:gd name="T42" fmla="*/ 21 w 59"/>
                <a:gd name="T43" fmla="*/ 54 h 65"/>
                <a:gd name="T44" fmla="*/ 25 w 59"/>
                <a:gd name="T45" fmla="*/ 50 h 65"/>
                <a:gd name="T46" fmla="*/ 27 w 59"/>
                <a:gd name="T47" fmla="*/ 46 h 65"/>
                <a:gd name="T48" fmla="*/ 32 w 59"/>
                <a:gd name="T49" fmla="*/ 40 h 65"/>
                <a:gd name="T50" fmla="*/ 35 w 59"/>
                <a:gd name="T51" fmla="*/ 38 h 65"/>
                <a:gd name="T52" fmla="*/ 40 w 59"/>
                <a:gd name="T53" fmla="*/ 33 h 65"/>
                <a:gd name="T54" fmla="*/ 44 w 59"/>
                <a:gd name="T55" fmla="*/ 28 h 65"/>
                <a:gd name="T56" fmla="*/ 46 w 59"/>
                <a:gd name="T57" fmla="*/ 20 h 65"/>
                <a:gd name="T58" fmla="*/ 53 w 59"/>
                <a:gd name="T59" fmla="*/ 14 h 65"/>
                <a:gd name="T60" fmla="*/ 57 w 59"/>
                <a:gd name="T61" fmla="*/ 14 h 65"/>
                <a:gd name="T62" fmla="*/ 59 w 59"/>
                <a:gd name="T63" fmla="*/ 0 h 65"/>
                <a:gd name="T64" fmla="*/ 57 w 59"/>
                <a:gd name="T65" fmla="*/ 1 h 65"/>
                <a:gd name="T66" fmla="*/ 53 w 59"/>
                <a:gd name="T67" fmla="*/ 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65">
                  <a:moveTo>
                    <a:pt x="53" y="4"/>
                  </a:moveTo>
                  <a:lnTo>
                    <a:pt x="49" y="8"/>
                  </a:lnTo>
                  <a:lnTo>
                    <a:pt x="42" y="9"/>
                  </a:lnTo>
                  <a:lnTo>
                    <a:pt x="37" y="10"/>
                  </a:lnTo>
                  <a:lnTo>
                    <a:pt x="33" y="10"/>
                  </a:lnTo>
                  <a:lnTo>
                    <a:pt x="33" y="10"/>
                  </a:lnTo>
                  <a:lnTo>
                    <a:pt x="31" y="10"/>
                  </a:lnTo>
                  <a:lnTo>
                    <a:pt x="26" y="18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24" y="24"/>
                  </a:lnTo>
                  <a:lnTo>
                    <a:pt x="22" y="32"/>
                  </a:lnTo>
                  <a:lnTo>
                    <a:pt x="19" y="33"/>
                  </a:lnTo>
                  <a:lnTo>
                    <a:pt x="14" y="36"/>
                  </a:lnTo>
                  <a:lnTo>
                    <a:pt x="9" y="39"/>
                  </a:lnTo>
                  <a:lnTo>
                    <a:pt x="4" y="44"/>
                  </a:lnTo>
                  <a:lnTo>
                    <a:pt x="3" y="53"/>
                  </a:lnTo>
                  <a:lnTo>
                    <a:pt x="0" y="57"/>
                  </a:lnTo>
                  <a:lnTo>
                    <a:pt x="2" y="63"/>
                  </a:lnTo>
                  <a:lnTo>
                    <a:pt x="7" y="65"/>
                  </a:lnTo>
                  <a:lnTo>
                    <a:pt x="12" y="64"/>
                  </a:lnTo>
                  <a:lnTo>
                    <a:pt x="21" y="54"/>
                  </a:lnTo>
                  <a:lnTo>
                    <a:pt x="25" y="50"/>
                  </a:lnTo>
                  <a:lnTo>
                    <a:pt x="27" y="46"/>
                  </a:lnTo>
                  <a:lnTo>
                    <a:pt x="32" y="40"/>
                  </a:lnTo>
                  <a:lnTo>
                    <a:pt x="35" y="38"/>
                  </a:lnTo>
                  <a:lnTo>
                    <a:pt x="40" y="33"/>
                  </a:lnTo>
                  <a:lnTo>
                    <a:pt x="44" y="28"/>
                  </a:lnTo>
                  <a:lnTo>
                    <a:pt x="46" y="20"/>
                  </a:lnTo>
                  <a:lnTo>
                    <a:pt x="53" y="14"/>
                  </a:lnTo>
                  <a:lnTo>
                    <a:pt x="57" y="14"/>
                  </a:lnTo>
                  <a:lnTo>
                    <a:pt x="59" y="0"/>
                  </a:lnTo>
                  <a:lnTo>
                    <a:pt x="57" y="1"/>
                  </a:lnTo>
                  <a:lnTo>
                    <a:pt x="53" y="4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2" name="Freeform 53"/>
            <p:cNvSpPr>
              <a:spLocks/>
            </p:cNvSpPr>
            <p:nvPr/>
          </p:nvSpPr>
          <p:spPr bwMode="auto">
            <a:xfrm>
              <a:off x="7140139" y="5459816"/>
              <a:ext cx="1823" cy="1636"/>
            </a:xfrm>
            <a:custGeom>
              <a:avLst/>
              <a:gdLst>
                <a:gd name="T0" fmla="*/ 0 w 5"/>
                <a:gd name="T1" fmla="*/ 5 h 5"/>
                <a:gd name="T2" fmla="*/ 1 w 5"/>
                <a:gd name="T3" fmla="*/ 4 h 5"/>
                <a:gd name="T4" fmla="*/ 3 w 5"/>
                <a:gd name="T5" fmla="*/ 2 h 5"/>
                <a:gd name="T6" fmla="*/ 4 w 5"/>
                <a:gd name="T7" fmla="*/ 1 h 5"/>
                <a:gd name="T8" fmla="*/ 5 w 5"/>
                <a:gd name="T9" fmla="*/ 0 h 5"/>
                <a:gd name="T10" fmla="*/ 4 w 5"/>
                <a:gd name="T11" fmla="*/ 0 h 5"/>
                <a:gd name="T12" fmla="*/ 0 w 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lnTo>
                    <a:pt x="1" y="4"/>
                  </a:lnTo>
                  <a:lnTo>
                    <a:pt x="3" y="2"/>
                  </a:lnTo>
                  <a:lnTo>
                    <a:pt x="4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3" name="Rectangle 54"/>
            <p:cNvSpPr>
              <a:spLocks noChangeArrowheads="1"/>
            </p:cNvSpPr>
            <p:nvPr/>
          </p:nvSpPr>
          <p:spPr bwMode="auto">
            <a:xfrm>
              <a:off x="6953279" y="5553065"/>
              <a:ext cx="912" cy="818"/>
            </a:xfrm>
            <a:prstGeom prst="rect">
              <a:avLst/>
            </a:pr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4" name="Freeform 55"/>
            <p:cNvSpPr>
              <a:spLocks/>
            </p:cNvSpPr>
            <p:nvPr/>
          </p:nvSpPr>
          <p:spPr bwMode="auto">
            <a:xfrm>
              <a:off x="6941430" y="5542431"/>
              <a:ext cx="11850" cy="21267"/>
            </a:xfrm>
            <a:custGeom>
              <a:avLst/>
              <a:gdLst>
                <a:gd name="T0" fmla="*/ 5 w 24"/>
                <a:gd name="T1" fmla="*/ 48 h 52"/>
                <a:gd name="T2" fmla="*/ 14 w 24"/>
                <a:gd name="T3" fmla="*/ 45 h 52"/>
                <a:gd name="T4" fmla="*/ 24 w 24"/>
                <a:gd name="T5" fmla="*/ 27 h 52"/>
                <a:gd name="T6" fmla="*/ 23 w 24"/>
                <a:gd name="T7" fmla="*/ 25 h 52"/>
                <a:gd name="T8" fmla="*/ 21 w 24"/>
                <a:gd name="T9" fmla="*/ 20 h 52"/>
                <a:gd name="T10" fmla="*/ 18 w 24"/>
                <a:gd name="T11" fmla="*/ 15 h 52"/>
                <a:gd name="T12" fmla="*/ 17 w 24"/>
                <a:gd name="T13" fmla="*/ 10 h 52"/>
                <a:gd name="T14" fmla="*/ 15 w 24"/>
                <a:gd name="T15" fmla="*/ 6 h 52"/>
                <a:gd name="T16" fmla="*/ 13 w 24"/>
                <a:gd name="T17" fmla="*/ 4 h 52"/>
                <a:gd name="T18" fmla="*/ 11 w 24"/>
                <a:gd name="T19" fmla="*/ 2 h 52"/>
                <a:gd name="T20" fmla="*/ 9 w 24"/>
                <a:gd name="T21" fmla="*/ 1 h 52"/>
                <a:gd name="T22" fmla="*/ 7 w 24"/>
                <a:gd name="T23" fmla="*/ 0 h 52"/>
                <a:gd name="T24" fmla="*/ 5 w 24"/>
                <a:gd name="T25" fmla="*/ 12 h 52"/>
                <a:gd name="T26" fmla="*/ 2 w 24"/>
                <a:gd name="T27" fmla="*/ 25 h 52"/>
                <a:gd name="T28" fmla="*/ 1 w 24"/>
                <a:gd name="T29" fmla="*/ 39 h 52"/>
                <a:gd name="T30" fmla="*/ 0 w 24"/>
                <a:gd name="T31" fmla="*/ 52 h 52"/>
                <a:gd name="T32" fmla="*/ 1 w 24"/>
                <a:gd name="T33" fmla="*/ 52 h 52"/>
                <a:gd name="T34" fmla="*/ 5 w 24"/>
                <a:gd name="T35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" h="52">
                  <a:moveTo>
                    <a:pt x="5" y="48"/>
                  </a:moveTo>
                  <a:lnTo>
                    <a:pt x="14" y="45"/>
                  </a:lnTo>
                  <a:lnTo>
                    <a:pt x="24" y="27"/>
                  </a:lnTo>
                  <a:lnTo>
                    <a:pt x="23" y="25"/>
                  </a:lnTo>
                  <a:lnTo>
                    <a:pt x="21" y="20"/>
                  </a:lnTo>
                  <a:lnTo>
                    <a:pt x="18" y="15"/>
                  </a:lnTo>
                  <a:lnTo>
                    <a:pt x="17" y="10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2"/>
                  </a:lnTo>
                  <a:lnTo>
                    <a:pt x="2" y="25"/>
                  </a:lnTo>
                  <a:lnTo>
                    <a:pt x="1" y="39"/>
                  </a:lnTo>
                  <a:lnTo>
                    <a:pt x="0" y="52"/>
                  </a:lnTo>
                  <a:lnTo>
                    <a:pt x="1" y="52"/>
                  </a:lnTo>
                  <a:lnTo>
                    <a:pt x="5" y="48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5" name="Freeform 56"/>
            <p:cNvSpPr>
              <a:spLocks/>
            </p:cNvSpPr>
            <p:nvPr/>
          </p:nvSpPr>
          <p:spPr bwMode="auto">
            <a:xfrm>
              <a:off x="7051723" y="5612777"/>
              <a:ext cx="3646" cy="3272"/>
            </a:xfrm>
            <a:custGeom>
              <a:avLst/>
              <a:gdLst>
                <a:gd name="T0" fmla="*/ 0 w 8"/>
                <a:gd name="T1" fmla="*/ 2 h 6"/>
                <a:gd name="T2" fmla="*/ 0 w 8"/>
                <a:gd name="T3" fmla="*/ 2 h 6"/>
                <a:gd name="T4" fmla="*/ 2 w 8"/>
                <a:gd name="T5" fmla="*/ 4 h 6"/>
                <a:gd name="T6" fmla="*/ 7 w 8"/>
                <a:gd name="T7" fmla="*/ 6 h 6"/>
                <a:gd name="T8" fmla="*/ 7 w 8"/>
                <a:gd name="T9" fmla="*/ 4 h 6"/>
                <a:gd name="T10" fmla="*/ 7 w 8"/>
                <a:gd name="T11" fmla="*/ 3 h 6"/>
                <a:gd name="T12" fmla="*/ 7 w 8"/>
                <a:gd name="T13" fmla="*/ 1 h 6"/>
                <a:gd name="T14" fmla="*/ 8 w 8"/>
                <a:gd name="T15" fmla="*/ 0 h 6"/>
                <a:gd name="T16" fmla="*/ 7 w 8"/>
                <a:gd name="T17" fmla="*/ 0 h 6"/>
                <a:gd name="T18" fmla="*/ 0 w 8"/>
                <a:gd name="T1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6">
                  <a:moveTo>
                    <a:pt x="0" y="2"/>
                  </a:moveTo>
                  <a:lnTo>
                    <a:pt x="0" y="2"/>
                  </a:lnTo>
                  <a:lnTo>
                    <a:pt x="2" y="4"/>
                  </a:lnTo>
                  <a:lnTo>
                    <a:pt x="7" y="6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1"/>
                  </a:lnTo>
                  <a:lnTo>
                    <a:pt x="8" y="0"/>
                  </a:lnTo>
                  <a:lnTo>
                    <a:pt x="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6" name="Freeform 57"/>
            <p:cNvSpPr>
              <a:spLocks/>
            </p:cNvSpPr>
            <p:nvPr/>
          </p:nvSpPr>
          <p:spPr bwMode="auto">
            <a:xfrm>
              <a:off x="7352522" y="5506440"/>
              <a:ext cx="191417" cy="274838"/>
            </a:xfrm>
            <a:custGeom>
              <a:avLst/>
              <a:gdLst>
                <a:gd name="T0" fmla="*/ 408 w 420"/>
                <a:gd name="T1" fmla="*/ 146 h 673"/>
                <a:gd name="T2" fmla="*/ 386 w 420"/>
                <a:gd name="T3" fmla="*/ 273 h 673"/>
                <a:gd name="T4" fmla="*/ 331 w 420"/>
                <a:gd name="T5" fmla="*/ 416 h 673"/>
                <a:gd name="T6" fmla="*/ 292 w 420"/>
                <a:gd name="T7" fmla="*/ 484 h 673"/>
                <a:gd name="T8" fmla="*/ 251 w 420"/>
                <a:gd name="T9" fmla="*/ 544 h 673"/>
                <a:gd name="T10" fmla="*/ 207 w 420"/>
                <a:gd name="T11" fmla="*/ 592 h 673"/>
                <a:gd name="T12" fmla="*/ 165 w 420"/>
                <a:gd name="T13" fmla="*/ 630 h 673"/>
                <a:gd name="T14" fmla="*/ 123 w 420"/>
                <a:gd name="T15" fmla="*/ 653 h 673"/>
                <a:gd name="T16" fmla="*/ 93 w 420"/>
                <a:gd name="T17" fmla="*/ 660 h 673"/>
                <a:gd name="T18" fmla="*/ 71 w 420"/>
                <a:gd name="T19" fmla="*/ 659 h 673"/>
                <a:gd name="T20" fmla="*/ 53 w 420"/>
                <a:gd name="T21" fmla="*/ 651 h 673"/>
                <a:gd name="T22" fmla="*/ 13 w 420"/>
                <a:gd name="T23" fmla="*/ 553 h 673"/>
                <a:gd name="T24" fmla="*/ 38 w 420"/>
                <a:gd name="T25" fmla="*/ 386 h 673"/>
                <a:gd name="T26" fmla="*/ 102 w 420"/>
                <a:gd name="T27" fmla="*/ 234 h 673"/>
                <a:gd name="T28" fmla="*/ 142 w 420"/>
                <a:gd name="T29" fmla="*/ 168 h 673"/>
                <a:gd name="T30" fmla="*/ 184 w 420"/>
                <a:gd name="T31" fmla="*/ 112 h 673"/>
                <a:gd name="T32" fmla="*/ 227 w 420"/>
                <a:gd name="T33" fmla="*/ 67 h 673"/>
                <a:gd name="T34" fmla="*/ 269 w 420"/>
                <a:gd name="T35" fmla="*/ 35 h 673"/>
                <a:gd name="T36" fmla="*/ 311 w 420"/>
                <a:gd name="T37" fmla="*/ 16 h 673"/>
                <a:gd name="T38" fmla="*/ 334 w 420"/>
                <a:gd name="T39" fmla="*/ 13 h 673"/>
                <a:gd name="T40" fmla="*/ 356 w 420"/>
                <a:gd name="T41" fmla="*/ 16 h 673"/>
                <a:gd name="T42" fmla="*/ 373 w 420"/>
                <a:gd name="T43" fmla="*/ 27 h 673"/>
                <a:gd name="T44" fmla="*/ 388 w 420"/>
                <a:gd name="T45" fmla="*/ 45 h 673"/>
                <a:gd name="T46" fmla="*/ 386 w 420"/>
                <a:gd name="T47" fmla="*/ 21 h 673"/>
                <a:gd name="T48" fmla="*/ 367 w 420"/>
                <a:gd name="T49" fmla="*/ 7 h 673"/>
                <a:gd name="T50" fmla="*/ 344 w 420"/>
                <a:gd name="T51" fmla="*/ 0 h 673"/>
                <a:gd name="T52" fmla="*/ 317 w 420"/>
                <a:gd name="T53" fmla="*/ 1 h 673"/>
                <a:gd name="T54" fmla="*/ 280 w 420"/>
                <a:gd name="T55" fmla="*/ 14 h 673"/>
                <a:gd name="T56" fmla="*/ 235 w 420"/>
                <a:gd name="T57" fmla="*/ 44 h 673"/>
                <a:gd name="T58" fmla="*/ 190 w 420"/>
                <a:gd name="T59" fmla="*/ 85 h 673"/>
                <a:gd name="T60" fmla="*/ 146 w 420"/>
                <a:gd name="T61" fmla="*/ 139 h 673"/>
                <a:gd name="T62" fmla="*/ 105 w 420"/>
                <a:gd name="T63" fmla="*/ 204 h 673"/>
                <a:gd name="T64" fmla="*/ 48 w 420"/>
                <a:gd name="T65" fmla="*/ 319 h 673"/>
                <a:gd name="T66" fmla="*/ 1 w 420"/>
                <a:gd name="T67" fmla="*/ 507 h 673"/>
                <a:gd name="T68" fmla="*/ 23 w 420"/>
                <a:gd name="T69" fmla="*/ 637 h 673"/>
                <a:gd name="T70" fmla="*/ 61 w 420"/>
                <a:gd name="T71" fmla="*/ 669 h 673"/>
                <a:gd name="T72" fmla="*/ 85 w 420"/>
                <a:gd name="T73" fmla="*/ 673 h 673"/>
                <a:gd name="T74" fmla="*/ 113 w 420"/>
                <a:gd name="T75" fmla="*/ 669 h 673"/>
                <a:gd name="T76" fmla="*/ 155 w 420"/>
                <a:gd name="T77" fmla="*/ 651 h 673"/>
                <a:gd name="T78" fmla="*/ 200 w 420"/>
                <a:gd name="T79" fmla="*/ 618 h 673"/>
                <a:gd name="T80" fmla="*/ 245 w 420"/>
                <a:gd name="T81" fmla="*/ 570 h 673"/>
                <a:gd name="T82" fmla="*/ 289 w 420"/>
                <a:gd name="T83" fmla="*/ 513 h 673"/>
                <a:gd name="T84" fmla="*/ 329 w 420"/>
                <a:gd name="T85" fmla="*/ 446 h 673"/>
                <a:gd name="T86" fmla="*/ 385 w 420"/>
                <a:gd name="T87" fmla="*/ 322 h 673"/>
                <a:gd name="T88" fmla="*/ 418 w 420"/>
                <a:gd name="T89" fmla="*/ 183 h 673"/>
                <a:gd name="T90" fmla="*/ 413 w 420"/>
                <a:gd name="T91" fmla="*/ 74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0" h="673">
                  <a:moveTo>
                    <a:pt x="402" y="80"/>
                  </a:moveTo>
                  <a:lnTo>
                    <a:pt x="407" y="111"/>
                  </a:lnTo>
                  <a:lnTo>
                    <a:pt x="408" y="146"/>
                  </a:lnTo>
                  <a:lnTo>
                    <a:pt x="404" y="186"/>
                  </a:lnTo>
                  <a:lnTo>
                    <a:pt x="397" y="228"/>
                  </a:lnTo>
                  <a:lnTo>
                    <a:pt x="386" y="273"/>
                  </a:lnTo>
                  <a:lnTo>
                    <a:pt x="372" y="319"/>
                  </a:lnTo>
                  <a:lnTo>
                    <a:pt x="352" y="368"/>
                  </a:lnTo>
                  <a:lnTo>
                    <a:pt x="331" y="416"/>
                  </a:lnTo>
                  <a:lnTo>
                    <a:pt x="318" y="439"/>
                  </a:lnTo>
                  <a:lnTo>
                    <a:pt x="305" y="462"/>
                  </a:lnTo>
                  <a:lnTo>
                    <a:pt x="292" y="484"/>
                  </a:lnTo>
                  <a:lnTo>
                    <a:pt x="279" y="505"/>
                  </a:lnTo>
                  <a:lnTo>
                    <a:pt x="265" y="524"/>
                  </a:lnTo>
                  <a:lnTo>
                    <a:pt x="251" y="544"/>
                  </a:lnTo>
                  <a:lnTo>
                    <a:pt x="236" y="561"/>
                  </a:lnTo>
                  <a:lnTo>
                    <a:pt x="222" y="577"/>
                  </a:lnTo>
                  <a:lnTo>
                    <a:pt x="207" y="592"/>
                  </a:lnTo>
                  <a:lnTo>
                    <a:pt x="193" y="606"/>
                  </a:lnTo>
                  <a:lnTo>
                    <a:pt x="178" y="619"/>
                  </a:lnTo>
                  <a:lnTo>
                    <a:pt x="165" y="630"/>
                  </a:lnTo>
                  <a:lnTo>
                    <a:pt x="151" y="640"/>
                  </a:lnTo>
                  <a:lnTo>
                    <a:pt x="136" y="648"/>
                  </a:lnTo>
                  <a:lnTo>
                    <a:pt x="123" y="653"/>
                  </a:lnTo>
                  <a:lnTo>
                    <a:pt x="109" y="658"/>
                  </a:lnTo>
                  <a:lnTo>
                    <a:pt x="101" y="660"/>
                  </a:lnTo>
                  <a:lnTo>
                    <a:pt x="93" y="660"/>
                  </a:lnTo>
                  <a:lnTo>
                    <a:pt x="86" y="661"/>
                  </a:lnTo>
                  <a:lnTo>
                    <a:pt x="78" y="660"/>
                  </a:lnTo>
                  <a:lnTo>
                    <a:pt x="71" y="659"/>
                  </a:lnTo>
                  <a:lnTo>
                    <a:pt x="64" y="657"/>
                  </a:lnTo>
                  <a:lnTo>
                    <a:pt x="59" y="654"/>
                  </a:lnTo>
                  <a:lnTo>
                    <a:pt x="53" y="651"/>
                  </a:lnTo>
                  <a:lnTo>
                    <a:pt x="32" y="629"/>
                  </a:lnTo>
                  <a:lnTo>
                    <a:pt x="18" y="596"/>
                  </a:lnTo>
                  <a:lnTo>
                    <a:pt x="13" y="553"/>
                  </a:lnTo>
                  <a:lnTo>
                    <a:pt x="14" y="502"/>
                  </a:lnTo>
                  <a:lnTo>
                    <a:pt x="23" y="447"/>
                  </a:lnTo>
                  <a:lnTo>
                    <a:pt x="38" y="386"/>
                  </a:lnTo>
                  <a:lnTo>
                    <a:pt x="61" y="322"/>
                  </a:lnTo>
                  <a:lnTo>
                    <a:pt x="90" y="257"/>
                  </a:lnTo>
                  <a:lnTo>
                    <a:pt x="102" y="234"/>
                  </a:lnTo>
                  <a:lnTo>
                    <a:pt x="115" y="211"/>
                  </a:lnTo>
                  <a:lnTo>
                    <a:pt x="128" y="189"/>
                  </a:lnTo>
                  <a:lnTo>
                    <a:pt x="142" y="168"/>
                  </a:lnTo>
                  <a:lnTo>
                    <a:pt x="155" y="149"/>
                  </a:lnTo>
                  <a:lnTo>
                    <a:pt x="169" y="129"/>
                  </a:lnTo>
                  <a:lnTo>
                    <a:pt x="184" y="112"/>
                  </a:lnTo>
                  <a:lnTo>
                    <a:pt x="198" y="96"/>
                  </a:lnTo>
                  <a:lnTo>
                    <a:pt x="213" y="81"/>
                  </a:lnTo>
                  <a:lnTo>
                    <a:pt x="227" y="67"/>
                  </a:lnTo>
                  <a:lnTo>
                    <a:pt x="242" y="54"/>
                  </a:lnTo>
                  <a:lnTo>
                    <a:pt x="256" y="44"/>
                  </a:lnTo>
                  <a:lnTo>
                    <a:pt x="269" y="35"/>
                  </a:lnTo>
                  <a:lnTo>
                    <a:pt x="284" y="27"/>
                  </a:lnTo>
                  <a:lnTo>
                    <a:pt x="297" y="21"/>
                  </a:lnTo>
                  <a:lnTo>
                    <a:pt x="311" y="16"/>
                  </a:lnTo>
                  <a:lnTo>
                    <a:pt x="319" y="14"/>
                  </a:lnTo>
                  <a:lnTo>
                    <a:pt x="327" y="13"/>
                  </a:lnTo>
                  <a:lnTo>
                    <a:pt x="334" y="13"/>
                  </a:lnTo>
                  <a:lnTo>
                    <a:pt x="342" y="13"/>
                  </a:lnTo>
                  <a:lnTo>
                    <a:pt x="349" y="14"/>
                  </a:lnTo>
                  <a:lnTo>
                    <a:pt x="356" y="16"/>
                  </a:lnTo>
                  <a:lnTo>
                    <a:pt x="362" y="18"/>
                  </a:lnTo>
                  <a:lnTo>
                    <a:pt x="367" y="22"/>
                  </a:lnTo>
                  <a:lnTo>
                    <a:pt x="373" y="27"/>
                  </a:lnTo>
                  <a:lnTo>
                    <a:pt x="379" y="32"/>
                  </a:lnTo>
                  <a:lnTo>
                    <a:pt x="383" y="38"/>
                  </a:lnTo>
                  <a:lnTo>
                    <a:pt x="388" y="45"/>
                  </a:lnTo>
                  <a:lnTo>
                    <a:pt x="395" y="32"/>
                  </a:lnTo>
                  <a:lnTo>
                    <a:pt x="390" y="27"/>
                  </a:lnTo>
                  <a:lnTo>
                    <a:pt x="386" y="21"/>
                  </a:lnTo>
                  <a:lnTo>
                    <a:pt x="380" y="16"/>
                  </a:lnTo>
                  <a:lnTo>
                    <a:pt x="374" y="12"/>
                  </a:lnTo>
                  <a:lnTo>
                    <a:pt x="367" y="7"/>
                  </a:lnTo>
                  <a:lnTo>
                    <a:pt x="359" y="3"/>
                  </a:lnTo>
                  <a:lnTo>
                    <a:pt x="352" y="1"/>
                  </a:lnTo>
                  <a:lnTo>
                    <a:pt x="344" y="0"/>
                  </a:lnTo>
                  <a:lnTo>
                    <a:pt x="335" y="0"/>
                  </a:lnTo>
                  <a:lnTo>
                    <a:pt x="327" y="0"/>
                  </a:lnTo>
                  <a:lnTo>
                    <a:pt x="317" y="1"/>
                  </a:lnTo>
                  <a:lnTo>
                    <a:pt x="307" y="3"/>
                  </a:lnTo>
                  <a:lnTo>
                    <a:pt x="294" y="8"/>
                  </a:lnTo>
                  <a:lnTo>
                    <a:pt x="280" y="14"/>
                  </a:lnTo>
                  <a:lnTo>
                    <a:pt x="265" y="22"/>
                  </a:lnTo>
                  <a:lnTo>
                    <a:pt x="250" y="32"/>
                  </a:lnTo>
                  <a:lnTo>
                    <a:pt x="235" y="44"/>
                  </a:lnTo>
                  <a:lnTo>
                    <a:pt x="220" y="56"/>
                  </a:lnTo>
                  <a:lnTo>
                    <a:pt x="205" y="70"/>
                  </a:lnTo>
                  <a:lnTo>
                    <a:pt x="190" y="85"/>
                  </a:lnTo>
                  <a:lnTo>
                    <a:pt x="175" y="103"/>
                  </a:lnTo>
                  <a:lnTo>
                    <a:pt x="161" y="121"/>
                  </a:lnTo>
                  <a:lnTo>
                    <a:pt x="146" y="139"/>
                  </a:lnTo>
                  <a:lnTo>
                    <a:pt x="132" y="160"/>
                  </a:lnTo>
                  <a:lnTo>
                    <a:pt x="119" y="182"/>
                  </a:lnTo>
                  <a:lnTo>
                    <a:pt x="105" y="204"/>
                  </a:lnTo>
                  <a:lnTo>
                    <a:pt x="92" y="227"/>
                  </a:lnTo>
                  <a:lnTo>
                    <a:pt x="79" y="251"/>
                  </a:lnTo>
                  <a:lnTo>
                    <a:pt x="48" y="319"/>
                  </a:lnTo>
                  <a:lnTo>
                    <a:pt x="25" y="386"/>
                  </a:lnTo>
                  <a:lnTo>
                    <a:pt x="9" y="448"/>
                  </a:lnTo>
                  <a:lnTo>
                    <a:pt x="1" y="507"/>
                  </a:lnTo>
                  <a:lnTo>
                    <a:pt x="0" y="559"/>
                  </a:lnTo>
                  <a:lnTo>
                    <a:pt x="8" y="603"/>
                  </a:lnTo>
                  <a:lnTo>
                    <a:pt x="23" y="637"/>
                  </a:lnTo>
                  <a:lnTo>
                    <a:pt x="46" y="661"/>
                  </a:lnTo>
                  <a:lnTo>
                    <a:pt x="53" y="666"/>
                  </a:lnTo>
                  <a:lnTo>
                    <a:pt x="61" y="669"/>
                  </a:lnTo>
                  <a:lnTo>
                    <a:pt x="68" y="672"/>
                  </a:lnTo>
                  <a:lnTo>
                    <a:pt x="76" y="673"/>
                  </a:lnTo>
                  <a:lnTo>
                    <a:pt x="85" y="673"/>
                  </a:lnTo>
                  <a:lnTo>
                    <a:pt x="93" y="673"/>
                  </a:lnTo>
                  <a:lnTo>
                    <a:pt x="104" y="672"/>
                  </a:lnTo>
                  <a:lnTo>
                    <a:pt x="113" y="669"/>
                  </a:lnTo>
                  <a:lnTo>
                    <a:pt x="127" y="665"/>
                  </a:lnTo>
                  <a:lnTo>
                    <a:pt x="140" y="659"/>
                  </a:lnTo>
                  <a:lnTo>
                    <a:pt x="155" y="651"/>
                  </a:lnTo>
                  <a:lnTo>
                    <a:pt x="170" y="641"/>
                  </a:lnTo>
                  <a:lnTo>
                    <a:pt x="185" y="630"/>
                  </a:lnTo>
                  <a:lnTo>
                    <a:pt x="200" y="618"/>
                  </a:lnTo>
                  <a:lnTo>
                    <a:pt x="215" y="603"/>
                  </a:lnTo>
                  <a:lnTo>
                    <a:pt x="230" y="588"/>
                  </a:lnTo>
                  <a:lnTo>
                    <a:pt x="245" y="570"/>
                  </a:lnTo>
                  <a:lnTo>
                    <a:pt x="260" y="553"/>
                  </a:lnTo>
                  <a:lnTo>
                    <a:pt x="274" y="534"/>
                  </a:lnTo>
                  <a:lnTo>
                    <a:pt x="289" y="513"/>
                  </a:lnTo>
                  <a:lnTo>
                    <a:pt x="303" y="492"/>
                  </a:lnTo>
                  <a:lnTo>
                    <a:pt x="317" y="469"/>
                  </a:lnTo>
                  <a:lnTo>
                    <a:pt x="329" y="446"/>
                  </a:lnTo>
                  <a:lnTo>
                    <a:pt x="342" y="422"/>
                  </a:lnTo>
                  <a:lnTo>
                    <a:pt x="365" y="371"/>
                  </a:lnTo>
                  <a:lnTo>
                    <a:pt x="385" y="322"/>
                  </a:lnTo>
                  <a:lnTo>
                    <a:pt x="400" y="273"/>
                  </a:lnTo>
                  <a:lnTo>
                    <a:pt x="411" y="227"/>
                  </a:lnTo>
                  <a:lnTo>
                    <a:pt x="418" y="183"/>
                  </a:lnTo>
                  <a:lnTo>
                    <a:pt x="420" y="143"/>
                  </a:lnTo>
                  <a:lnTo>
                    <a:pt x="419" y="106"/>
                  </a:lnTo>
                  <a:lnTo>
                    <a:pt x="413" y="74"/>
                  </a:lnTo>
                  <a:lnTo>
                    <a:pt x="402" y="8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7" name="Freeform 58"/>
            <p:cNvSpPr>
              <a:spLocks/>
            </p:cNvSpPr>
            <p:nvPr/>
          </p:nvSpPr>
          <p:spPr bwMode="auto">
            <a:xfrm>
              <a:off x="7529355" y="5519528"/>
              <a:ext cx="11850" cy="18814"/>
            </a:xfrm>
            <a:custGeom>
              <a:avLst/>
              <a:gdLst>
                <a:gd name="T0" fmla="*/ 14 w 25"/>
                <a:gd name="T1" fmla="*/ 48 h 48"/>
                <a:gd name="T2" fmla="*/ 25 w 25"/>
                <a:gd name="T3" fmla="*/ 42 h 48"/>
                <a:gd name="T4" fmla="*/ 22 w 25"/>
                <a:gd name="T5" fmla="*/ 30 h 48"/>
                <a:gd name="T6" fmla="*/ 17 w 25"/>
                <a:gd name="T7" fmla="*/ 19 h 48"/>
                <a:gd name="T8" fmla="*/ 13 w 25"/>
                <a:gd name="T9" fmla="*/ 10 h 48"/>
                <a:gd name="T10" fmla="*/ 7 w 25"/>
                <a:gd name="T11" fmla="*/ 0 h 48"/>
                <a:gd name="T12" fmla="*/ 0 w 25"/>
                <a:gd name="T13" fmla="*/ 13 h 48"/>
                <a:gd name="T14" fmla="*/ 5 w 25"/>
                <a:gd name="T15" fmla="*/ 20 h 48"/>
                <a:gd name="T16" fmla="*/ 8 w 25"/>
                <a:gd name="T17" fmla="*/ 28 h 48"/>
                <a:gd name="T18" fmla="*/ 12 w 25"/>
                <a:gd name="T19" fmla="*/ 37 h 48"/>
                <a:gd name="T20" fmla="*/ 14 w 25"/>
                <a:gd name="T2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48">
                  <a:moveTo>
                    <a:pt x="14" y="48"/>
                  </a:moveTo>
                  <a:lnTo>
                    <a:pt x="25" y="42"/>
                  </a:lnTo>
                  <a:lnTo>
                    <a:pt x="22" y="30"/>
                  </a:lnTo>
                  <a:lnTo>
                    <a:pt x="17" y="19"/>
                  </a:lnTo>
                  <a:lnTo>
                    <a:pt x="13" y="10"/>
                  </a:lnTo>
                  <a:lnTo>
                    <a:pt x="7" y="0"/>
                  </a:lnTo>
                  <a:lnTo>
                    <a:pt x="0" y="13"/>
                  </a:lnTo>
                  <a:lnTo>
                    <a:pt x="5" y="20"/>
                  </a:lnTo>
                  <a:lnTo>
                    <a:pt x="8" y="28"/>
                  </a:lnTo>
                  <a:lnTo>
                    <a:pt x="12" y="37"/>
                  </a:lnTo>
                  <a:lnTo>
                    <a:pt x="14" y="48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8" name="Freeform 59"/>
            <p:cNvSpPr>
              <a:spLocks/>
            </p:cNvSpPr>
            <p:nvPr/>
          </p:nvSpPr>
          <p:spPr bwMode="auto">
            <a:xfrm>
              <a:off x="7332468" y="5517892"/>
              <a:ext cx="155869" cy="98975"/>
            </a:xfrm>
            <a:custGeom>
              <a:avLst/>
              <a:gdLst>
                <a:gd name="T0" fmla="*/ 50 w 341"/>
                <a:gd name="T1" fmla="*/ 0 h 243"/>
                <a:gd name="T2" fmla="*/ 27 w 341"/>
                <a:gd name="T3" fmla="*/ 49 h 243"/>
                <a:gd name="T4" fmla="*/ 68 w 341"/>
                <a:gd name="T5" fmla="*/ 69 h 243"/>
                <a:gd name="T6" fmla="*/ 75 w 341"/>
                <a:gd name="T7" fmla="*/ 61 h 243"/>
                <a:gd name="T8" fmla="*/ 83 w 341"/>
                <a:gd name="T9" fmla="*/ 56 h 243"/>
                <a:gd name="T10" fmla="*/ 92 w 341"/>
                <a:gd name="T11" fmla="*/ 55 h 243"/>
                <a:gd name="T12" fmla="*/ 101 w 341"/>
                <a:gd name="T13" fmla="*/ 57 h 243"/>
                <a:gd name="T14" fmla="*/ 110 w 341"/>
                <a:gd name="T15" fmla="*/ 63 h 243"/>
                <a:gd name="T16" fmla="*/ 115 w 341"/>
                <a:gd name="T17" fmla="*/ 72 h 243"/>
                <a:gd name="T18" fmla="*/ 116 w 341"/>
                <a:gd name="T19" fmla="*/ 82 h 243"/>
                <a:gd name="T20" fmla="*/ 114 w 341"/>
                <a:gd name="T21" fmla="*/ 92 h 243"/>
                <a:gd name="T22" fmla="*/ 111 w 341"/>
                <a:gd name="T23" fmla="*/ 97 h 243"/>
                <a:gd name="T24" fmla="*/ 107 w 341"/>
                <a:gd name="T25" fmla="*/ 101 h 243"/>
                <a:gd name="T26" fmla="*/ 103 w 341"/>
                <a:gd name="T27" fmla="*/ 104 h 243"/>
                <a:gd name="T28" fmla="*/ 98 w 341"/>
                <a:gd name="T29" fmla="*/ 106 h 243"/>
                <a:gd name="T30" fmla="*/ 93 w 341"/>
                <a:gd name="T31" fmla="*/ 108 h 243"/>
                <a:gd name="T32" fmla="*/ 89 w 341"/>
                <a:gd name="T33" fmla="*/ 108 h 243"/>
                <a:gd name="T34" fmla="*/ 83 w 341"/>
                <a:gd name="T35" fmla="*/ 107 h 243"/>
                <a:gd name="T36" fmla="*/ 78 w 341"/>
                <a:gd name="T37" fmla="*/ 106 h 243"/>
                <a:gd name="T38" fmla="*/ 70 w 341"/>
                <a:gd name="T39" fmla="*/ 99 h 243"/>
                <a:gd name="T40" fmla="*/ 65 w 341"/>
                <a:gd name="T41" fmla="*/ 90 h 243"/>
                <a:gd name="T42" fmla="*/ 63 w 341"/>
                <a:gd name="T43" fmla="*/ 79 h 243"/>
                <a:gd name="T44" fmla="*/ 68 w 341"/>
                <a:gd name="T45" fmla="*/ 69 h 243"/>
                <a:gd name="T46" fmla="*/ 27 w 341"/>
                <a:gd name="T47" fmla="*/ 49 h 243"/>
                <a:gd name="T48" fmla="*/ 0 w 341"/>
                <a:gd name="T49" fmla="*/ 104 h 243"/>
                <a:gd name="T50" fmla="*/ 292 w 341"/>
                <a:gd name="T51" fmla="*/ 243 h 243"/>
                <a:gd name="T52" fmla="*/ 341 w 341"/>
                <a:gd name="T53" fmla="*/ 138 h 243"/>
                <a:gd name="T54" fmla="*/ 50 w 341"/>
                <a:gd name="T55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1" h="243">
                  <a:moveTo>
                    <a:pt x="50" y="0"/>
                  </a:moveTo>
                  <a:lnTo>
                    <a:pt x="27" y="49"/>
                  </a:lnTo>
                  <a:lnTo>
                    <a:pt x="68" y="69"/>
                  </a:lnTo>
                  <a:lnTo>
                    <a:pt x="75" y="61"/>
                  </a:lnTo>
                  <a:lnTo>
                    <a:pt x="83" y="56"/>
                  </a:lnTo>
                  <a:lnTo>
                    <a:pt x="92" y="55"/>
                  </a:lnTo>
                  <a:lnTo>
                    <a:pt x="101" y="57"/>
                  </a:lnTo>
                  <a:lnTo>
                    <a:pt x="110" y="63"/>
                  </a:lnTo>
                  <a:lnTo>
                    <a:pt x="115" y="72"/>
                  </a:lnTo>
                  <a:lnTo>
                    <a:pt x="116" y="82"/>
                  </a:lnTo>
                  <a:lnTo>
                    <a:pt x="114" y="92"/>
                  </a:lnTo>
                  <a:lnTo>
                    <a:pt x="111" y="97"/>
                  </a:lnTo>
                  <a:lnTo>
                    <a:pt x="107" y="101"/>
                  </a:lnTo>
                  <a:lnTo>
                    <a:pt x="103" y="104"/>
                  </a:lnTo>
                  <a:lnTo>
                    <a:pt x="98" y="106"/>
                  </a:lnTo>
                  <a:lnTo>
                    <a:pt x="93" y="108"/>
                  </a:lnTo>
                  <a:lnTo>
                    <a:pt x="89" y="108"/>
                  </a:lnTo>
                  <a:lnTo>
                    <a:pt x="83" y="107"/>
                  </a:lnTo>
                  <a:lnTo>
                    <a:pt x="78" y="106"/>
                  </a:lnTo>
                  <a:lnTo>
                    <a:pt x="70" y="99"/>
                  </a:lnTo>
                  <a:lnTo>
                    <a:pt x="65" y="90"/>
                  </a:lnTo>
                  <a:lnTo>
                    <a:pt x="63" y="79"/>
                  </a:lnTo>
                  <a:lnTo>
                    <a:pt x="68" y="69"/>
                  </a:lnTo>
                  <a:lnTo>
                    <a:pt x="27" y="49"/>
                  </a:lnTo>
                  <a:lnTo>
                    <a:pt x="0" y="104"/>
                  </a:lnTo>
                  <a:lnTo>
                    <a:pt x="292" y="243"/>
                  </a:lnTo>
                  <a:lnTo>
                    <a:pt x="341" y="138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9" name="Freeform 60"/>
            <p:cNvSpPr>
              <a:spLocks/>
            </p:cNvSpPr>
            <p:nvPr/>
          </p:nvSpPr>
          <p:spPr bwMode="auto">
            <a:xfrm>
              <a:off x="7284158" y="5608686"/>
              <a:ext cx="155869" cy="99792"/>
            </a:xfrm>
            <a:custGeom>
              <a:avLst/>
              <a:gdLst>
                <a:gd name="T0" fmla="*/ 51 w 342"/>
                <a:gd name="T1" fmla="*/ 0 h 243"/>
                <a:gd name="T2" fmla="*/ 27 w 342"/>
                <a:gd name="T3" fmla="*/ 50 h 243"/>
                <a:gd name="T4" fmla="*/ 68 w 342"/>
                <a:gd name="T5" fmla="*/ 69 h 243"/>
                <a:gd name="T6" fmla="*/ 72 w 342"/>
                <a:gd name="T7" fmla="*/ 65 h 243"/>
                <a:gd name="T8" fmla="*/ 75 w 342"/>
                <a:gd name="T9" fmla="*/ 61 h 243"/>
                <a:gd name="T10" fmla="*/ 78 w 342"/>
                <a:gd name="T11" fmla="*/ 59 h 243"/>
                <a:gd name="T12" fmla="*/ 83 w 342"/>
                <a:gd name="T13" fmla="*/ 57 h 243"/>
                <a:gd name="T14" fmla="*/ 88 w 342"/>
                <a:gd name="T15" fmla="*/ 56 h 243"/>
                <a:gd name="T16" fmla="*/ 93 w 342"/>
                <a:gd name="T17" fmla="*/ 56 h 243"/>
                <a:gd name="T18" fmla="*/ 98 w 342"/>
                <a:gd name="T19" fmla="*/ 57 h 243"/>
                <a:gd name="T20" fmla="*/ 103 w 342"/>
                <a:gd name="T21" fmla="*/ 58 h 243"/>
                <a:gd name="T22" fmla="*/ 111 w 342"/>
                <a:gd name="T23" fmla="*/ 64 h 243"/>
                <a:gd name="T24" fmla="*/ 115 w 342"/>
                <a:gd name="T25" fmla="*/ 73 h 243"/>
                <a:gd name="T26" fmla="*/ 116 w 342"/>
                <a:gd name="T27" fmla="*/ 83 h 243"/>
                <a:gd name="T28" fmla="*/ 114 w 342"/>
                <a:gd name="T29" fmla="*/ 94 h 243"/>
                <a:gd name="T30" fmla="*/ 111 w 342"/>
                <a:gd name="T31" fmla="*/ 98 h 243"/>
                <a:gd name="T32" fmla="*/ 107 w 342"/>
                <a:gd name="T33" fmla="*/ 102 h 243"/>
                <a:gd name="T34" fmla="*/ 104 w 342"/>
                <a:gd name="T35" fmla="*/ 105 h 243"/>
                <a:gd name="T36" fmla="*/ 99 w 342"/>
                <a:gd name="T37" fmla="*/ 106 h 243"/>
                <a:gd name="T38" fmla="*/ 95 w 342"/>
                <a:gd name="T39" fmla="*/ 109 h 243"/>
                <a:gd name="T40" fmla="*/ 89 w 342"/>
                <a:gd name="T41" fmla="*/ 109 h 243"/>
                <a:gd name="T42" fmla="*/ 84 w 342"/>
                <a:gd name="T43" fmla="*/ 107 h 243"/>
                <a:gd name="T44" fmla="*/ 78 w 342"/>
                <a:gd name="T45" fmla="*/ 106 h 243"/>
                <a:gd name="T46" fmla="*/ 70 w 342"/>
                <a:gd name="T47" fmla="*/ 99 h 243"/>
                <a:gd name="T48" fmla="*/ 65 w 342"/>
                <a:gd name="T49" fmla="*/ 90 h 243"/>
                <a:gd name="T50" fmla="*/ 63 w 342"/>
                <a:gd name="T51" fmla="*/ 80 h 243"/>
                <a:gd name="T52" fmla="*/ 68 w 342"/>
                <a:gd name="T53" fmla="*/ 69 h 243"/>
                <a:gd name="T54" fmla="*/ 27 w 342"/>
                <a:gd name="T55" fmla="*/ 50 h 243"/>
                <a:gd name="T56" fmla="*/ 0 w 342"/>
                <a:gd name="T57" fmla="*/ 105 h 243"/>
                <a:gd name="T58" fmla="*/ 293 w 342"/>
                <a:gd name="T59" fmla="*/ 243 h 243"/>
                <a:gd name="T60" fmla="*/ 342 w 342"/>
                <a:gd name="T61" fmla="*/ 138 h 243"/>
                <a:gd name="T62" fmla="*/ 51 w 342"/>
                <a:gd name="T6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2" h="243">
                  <a:moveTo>
                    <a:pt x="51" y="0"/>
                  </a:moveTo>
                  <a:lnTo>
                    <a:pt x="27" y="50"/>
                  </a:lnTo>
                  <a:lnTo>
                    <a:pt x="68" y="69"/>
                  </a:lnTo>
                  <a:lnTo>
                    <a:pt x="72" y="65"/>
                  </a:lnTo>
                  <a:lnTo>
                    <a:pt x="75" y="61"/>
                  </a:lnTo>
                  <a:lnTo>
                    <a:pt x="78" y="59"/>
                  </a:lnTo>
                  <a:lnTo>
                    <a:pt x="83" y="57"/>
                  </a:lnTo>
                  <a:lnTo>
                    <a:pt x="88" y="56"/>
                  </a:lnTo>
                  <a:lnTo>
                    <a:pt x="93" y="56"/>
                  </a:lnTo>
                  <a:lnTo>
                    <a:pt x="98" y="57"/>
                  </a:lnTo>
                  <a:lnTo>
                    <a:pt x="103" y="58"/>
                  </a:lnTo>
                  <a:lnTo>
                    <a:pt x="111" y="64"/>
                  </a:lnTo>
                  <a:lnTo>
                    <a:pt x="115" y="73"/>
                  </a:lnTo>
                  <a:lnTo>
                    <a:pt x="116" y="83"/>
                  </a:lnTo>
                  <a:lnTo>
                    <a:pt x="114" y="94"/>
                  </a:lnTo>
                  <a:lnTo>
                    <a:pt x="111" y="98"/>
                  </a:lnTo>
                  <a:lnTo>
                    <a:pt x="107" y="102"/>
                  </a:lnTo>
                  <a:lnTo>
                    <a:pt x="104" y="105"/>
                  </a:lnTo>
                  <a:lnTo>
                    <a:pt x="99" y="106"/>
                  </a:lnTo>
                  <a:lnTo>
                    <a:pt x="95" y="109"/>
                  </a:lnTo>
                  <a:lnTo>
                    <a:pt x="89" y="109"/>
                  </a:lnTo>
                  <a:lnTo>
                    <a:pt x="84" y="107"/>
                  </a:lnTo>
                  <a:lnTo>
                    <a:pt x="78" y="106"/>
                  </a:lnTo>
                  <a:lnTo>
                    <a:pt x="70" y="99"/>
                  </a:lnTo>
                  <a:lnTo>
                    <a:pt x="65" y="90"/>
                  </a:lnTo>
                  <a:lnTo>
                    <a:pt x="63" y="80"/>
                  </a:lnTo>
                  <a:lnTo>
                    <a:pt x="68" y="69"/>
                  </a:lnTo>
                  <a:lnTo>
                    <a:pt x="27" y="50"/>
                  </a:lnTo>
                  <a:lnTo>
                    <a:pt x="0" y="105"/>
                  </a:lnTo>
                  <a:lnTo>
                    <a:pt x="293" y="243"/>
                  </a:lnTo>
                  <a:lnTo>
                    <a:pt x="342" y="138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0" name="Freeform 61"/>
            <p:cNvSpPr>
              <a:spLocks/>
            </p:cNvSpPr>
            <p:nvPr/>
          </p:nvSpPr>
          <p:spPr bwMode="auto">
            <a:xfrm>
              <a:off x="7071776" y="5445911"/>
              <a:ext cx="182302" cy="279746"/>
            </a:xfrm>
            <a:custGeom>
              <a:avLst/>
              <a:gdLst>
                <a:gd name="T0" fmla="*/ 387 w 399"/>
                <a:gd name="T1" fmla="*/ 127 h 684"/>
                <a:gd name="T2" fmla="*/ 374 w 399"/>
                <a:gd name="T3" fmla="*/ 261 h 684"/>
                <a:gd name="T4" fmla="*/ 323 w 399"/>
                <a:gd name="T5" fmla="*/ 415 h 684"/>
                <a:gd name="T6" fmla="*/ 289 w 399"/>
                <a:gd name="T7" fmla="*/ 486 h 684"/>
                <a:gd name="T8" fmla="*/ 251 w 399"/>
                <a:gd name="T9" fmla="*/ 547 h 684"/>
                <a:gd name="T10" fmla="*/ 209 w 399"/>
                <a:gd name="T11" fmla="*/ 598 h 684"/>
                <a:gd name="T12" fmla="*/ 169 w 399"/>
                <a:gd name="T13" fmla="*/ 637 h 684"/>
                <a:gd name="T14" fmla="*/ 128 w 399"/>
                <a:gd name="T15" fmla="*/ 662 h 684"/>
                <a:gd name="T16" fmla="*/ 99 w 399"/>
                <a:gd name="T17" fmla="*/ 671 h 684"/>
                <a:gd name="T18" fmla="*/ 77 w 399"/>
                <a:gd name="T19" fmla="*/ 671 h 684"/>
                <a:gd name="T20" fmla="*/ 58 w 399"/>
                <a:gd name="T21" fmla="*/ 664 h 684"/>
                <a:gd name="T22" fmla="*/ 12 w 399"/>
                <a:gd name="T23" fmla="*/ 568 h 684"/>
                <a:gd name="T24" fmla="*/ 31 w 399"/>
                <a:gd name="T25" fmla="*/ 399 h 684"/>
                <a:gd name="T26" fmla="*/ 87 w 399"/>
                <a:gd name="T27" fmla="*/ 244 h 684"/>
                <a:gd name="T28" fmla="*/ 123 w 399"/>
                <a:gd name="T29" fmla="*/ 177 h 684"/>
                <a:gd name="T30" fmla="*/ 162 w 399"/>
                <a:gd name="T31" fmla="*/ 119 h 684"/>
                <a:gd name="T32" fmla="*/ 204 w 399"/>
                <a:gd name="T33" fmla="*/ 72 h 684"/>
                <a:gd name="T34" fmla="*/ 245 w 399"/>
                <a:gd name="T35" fmla="*/ 36 h 684"/>
                <a:gd name="T36" fmla="*/ 285 w 399"/>
                <a:gd name="T37" fmla="*/ 17 h 684"/>
                <a:gd name="T38" fmla="*/ 308 w 399"/>
                <a:gd name="T39" fmla="*/ 12 h 684"/>
                <a:gd name="T40" fmla="*/ 329 w 399"/>
                <a:gd name="T41" fmla="*/ 15 h 684"/>
                <a:gd name="T42" fmla="*/ 345 w 399"/>
                <a:gd name="T43" fmla="*/ 24 h 684"/>
                <a:gd name="T44" fmla="*/ 359 w 399"/>
                <a:gd name="T45" fmla="*/ 36 h 684"/>
                <a:gd name="T46" fmla="*/ 357 w 399"/>
                <a:gd name="T47" fmla="*/ 17 h 684"/>
                <a:gd name="T48" fmla="*/ 341 w 399"/>
                <a:gd name="T49" fmla="*/ 5 h 684"/>
                <a:gd name="T50" fmla="*/ 316 w 399"/>
                <a:gd name="T51" fmla="*/ 0 h 684"/>
                <a:gd name="T52" fmla="*/ 290 w 399"/>
                <a:gd name="T53" fmla="*/ 2 h 684"/>
                <a:gd name="T54" fmla="*/ 253 w 399"/>
                <a:gd name="T55" fmla="*/ 17 h 684"/>
                <a:gd name="T56" fmla="*/ 210 w 399"/>
                <a:gd name="T57" fmla="*/ 48 h 684"/>
                <a:gd name="T58" fmla="*/ 168 w 399"/>
                <a:gd name="T59" fmla="*/ 93 h 684"/>
                <a:gd name="T60" fmla="*/ 126 w 399"/>
                <a:gd name="T61" fmla="*/ 149 h 684"/>
                <a:gd name="T62" fmla="*/ 87 w 399"/>
                <a:gd name="T63" fmla="*/ 215 h 684"/>
                <a:gd name="T64" fmla="*/ 37 w 399"/>
                <a:gd name="T65" fmla="*/ 333 h 684"/>
                <a:gd name="T66" fmla="*/ 0 w 399"/>
                <a:gd name="T67" fmla="*/ 523 h 684"/>
                <a:gd name="T68" fmla="*/ 27 w 399"/>
                <a:gd name="T69" fmla="*/ 652 h 684"/>
                <a:gd name="T70" fmla="*/ 66 w 399"/>
                <a:gd name="T71" fmla="*/ 682 h 684"/>
                <a:gd name="T72" fmla="*/ 91 w 399"/>
                <a:gd name="T73" fmla="*/ 684 h 684"/>
                <a:gd name="T74" fmla="*/ 118 w 399"/>
                <a:gd name="T75" fmla="*/ 679 h 684"/>
                <a:gd name="T76" fmla="*/ 160 w 399"/>
                <a:gd name="T77" fmla="*/ 659 h 684"/>
                <a:gd name="T78" fmla="*/ 204 w 399"/>
                <a:gd name="T79" fmla="*/ 623 h 684"/>
                <a:gd name="T80" fmla="*/ 246 w 399"/>
                <a:gd name="T81" fmla="*/ 575 h 684"/>
                <a:gd name="T82" fmla="*/ 287 w 399"/>
                <a:gd name="T83" fmla="*/ 515 h 684"/>
                <a:gd name="T84" fmla="*/ 323 w 399"/>
                <a:gd name="T85" fmla="*/ 445 h 684"/>
                <a:gd name="T86" fmla="*/ 374 w 399"/>
                <a:gd name="T87" fmla="*/ 313 h 684"/>
                <a:gd name="T88" fmla="*/ 399 w 399"/>
                <a:gd name="T89" fmla="*/ 165 h 684"/>
                <a:gd name="T90" fmla="*/ 384 w 399"/>
                <a:gd name="T91" fmla="*/ 55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9" h="684">
                  <a:moveTo>
                    <a:pt x="374" y="62"/>
                  </a:moveTo>
                  <a:lnTo>
                    <a:pt x="383" y="92"/>
                  </a:lnTo>
                  <a:lnTo>
                    <a:pt x="387" y="127"/>
                  </a:lnTo>
                  <a:lnTo>
                    <a:pt x="387" y="169"/>
                  </a:lnTo>
                  <a:lnTo>
                    <a:pt x="383" y="213"/>
                  </a:lnTo>
                  <a:lnTo>
                    <a:pt x="374" y="261"/>
                  </a:lnTo>
                  <a:lnTo>
                    <a:pt x="361" y="311"/>
                  </a:lnTo>
                  <a:lnTo>
                    <a:pt x="344" y="362"/>
                  </a:lnTo>
                  <a:lnTo>
                    <a:pt x="323" y="415"/>
                  </a:lnTo>
                  <a:lnTo>
                    <a:pt x="312" y="440"/>
                  </a:lnTo>
                  <a:lnTo>
                    <a:pt x="300" y="463"/>
                  </a:lnTo>
                  <a:lnTo>
                    <a:pt x="289" y="486"/>
                  </a:lnTo>
                  <a:lnTo>
                    <a:pt x="276" y="507"/>
                  </a:lnTo>
                  <a:lnTo>
                    <a:pt x="263" y="527"/>
                  </a:lnTo>
                  <a:lnTo>
                    <a:pt x="251" y="547"/>
                  </a:lnTo>
                  <a:lnTo>
                    <a:pt x="237" y="565"/>
                  </a:lnTo>
                  <a:lnTo>
                    <a:pt x="223" y="583"/>
                  </a:lnTo>
                  <a:lnTo>
                    <a:pt x="209" y="598"/>
                  </a:lnTo>
                  <a:lnTo>
                    <a:pt x="196" y="613"/>
                  </a:lnTo>
                  <a:lnTo>
                    <a:pt x="182" y="625"/>
                  </a:lnTo>
                  <a:lnTo>
                    <a:pt x="169" y="637"/>
                  </a:lnTo>
                  <a:lnTo>
                    <a:pt x="155" y="647"/>
                  </a:lnTo>
                  <a:lnTo>
                    <a:pt x="141" y="656"/>
                  </a:lnTo>
                  <a:lnTo>
                    <a:pt x="128" y="662"/>
                  </a:lnTo>
                  <a:lnTo>
                    <a:pt x="115" y="668"/>
                  </a:lnTo>
                  <a:lnTo>
                    <a:pt x="107" y="670"/>
                  </a:lnTo>
                  <a:lnTo>
                    <a:pt x="99" y="671"/>
                  </a:lnTo>
                  <a:lnTo>
                    <a:pt x="92" y="672"/>
                  </a:lnTo>
                  <a:lnTo>
                    <a:pt x="84" y="672"/>
                  </a:lnTo>
                  <a:lnTo>
                    <a:pt x="77" y="671"/>
                  </a:lnTo>
                  <a:lnTo>
                    <a:pt x="70" y="670"/>
                  </a:lnTo>
                  <a:lnTo>
                    <a:pt x="64" y="668"/>
                  </a:lnTo>
                  <a:lnTo>
                    <a:pt x="58" y="664"/>
                  </a:lnTo>
                  <a:lnTo>
                    <a:pt x="37" y="642"/>
                  </a:lnTo>
                  <a:lnTo>
                    <a:pt x="20" y="610"/>
                  </a:lnTo>
                  <a:lnTo>
                    <a:pt x="12" y="568"/>
                  </a:lnTo>
                  <a:lnTo>
                    <a:pt x="12" y="517"/>
                  </a:lnTo>
                  <a:lnTo>
                    <a:pt x="18" y="460"/>
                  </a:lnTo>
                  <a:lnTo>
                    <a:pt x="31" y="399"/>
                  </a:lnTo>
                  <a:lnTo>
                    <a:pt x="49" y="335"/>
                  </a:lnTo>
                  <a:lnTo>
                    <a:pt x="76" y="268"/>
                  </a:lnTo>
                  <a:lnTo>
                    <a:pt x="87" y="244"/>
                  </a:lnTo>
                  <a:lnTo>
                    <a:pt x="99" y="221"/>
                  </a:lnTo>
                  <a:lnTo>
                    <a:pt x="110" y="199"/>
                  </a:lnTo>
                  <a:lnTo>
                    <a:pt x="123" y="177"/>
                  </a:lnTo>
                  <a:lnTo>
                    <a:pt x="136" y="156"/>
                  </a:lnTo>
                  <a:lnTo>
                    <a:pt x="149" y="137"/>
                  </a:lnTo>
                  <a:lnTo>
                    <a:pt x="162" y="119"/>
                  </a:lnTo>
                  <a:lnTo>
                    <a:pt x="176" y="102"/>
                  </a:lnTo>
                  <a:lnTo>
                    <a:pt x="190" y="86"/>
                  </a:lnTo>
                  <a:lnTo>
                    <a:pt x="204" y="72"/>
                  </a:lnTo>
                  <a:lnTo>
                    <a:pt x="217" y="58"/>
                  </a:lnTo>
                  <a:lnTo>
                    <a:pt x="231" y="47"/>
                  </a:lnTo>
                  <a:lnTo>
                    <a:pt x="245" y="36"/>
                  </a:lnTo>
                  <a:lnTo>
                    <a:pt x="259" y="28"/>
                  </a:lnTo>
                  <a:lnTo>
                    <a:pt x="273" y="21"/>
                  </a:lnTo>
                  <a:lnTo>
                    <a:pt x="285" y="17"/>
                  </a:lnTo>
                  <a:lnTo>
                    <a:pt x="293" y="15"/>
                  </a:lnTo>
                  <a:lnTo>
                    <a:pt x="300" y="13"/>
                  </a:lnTo>
                  <a:lnTo>
                    <a:pt x="308" y="12"/>
                  </a:lnTo>
                  <a:lnTo>
                    <a:pt x="315" y="12"/>
                  </a:lnTo>
                  <a:lnTo>
                    <a:pt x="322" y="13"/>
                  </a:lnTo>
                  <a:lnTo>
                    <a:pt x="329" y="15"/>
                  </a:lnTo>
                  <a:lnTo>
                    <a:pt x="335" y="17"/>
                  </a:lnTo>
                  <a:lnTo>
                    <a:pt x="341" y="20"/>
                  </a:lnTo>
                  <a:lnTo>
                    <a:pt x="345" y="24"/>
                  </a:lnTo>
                  <a:lnTo>
                    <a:pt x="350" y="27"/>
                  </a:lnTo>
                  <a:lnTo>
                    <a:pt x="354" y="32"/>
                  </a:lnTo>
                  <a:lnTo>
                    <a:pt x="359" y="36"/>
                  </a:lnTo>
                  <a:lnTo>
                    <a:pt x="366" y="25"/>
                  </a:lnTo>
                  <a:lnTo>
                    <a:pt x="361" y="20"/>
                  </a:lnTo>
                  <a:lnTo>
                    <a:pt x="357" y="17"/>
                  </a:lnTo>
                  <a:lnTo>
                    <a:pt x="352" y="12"/>
                  </a:lnTo>
                  <a:lnTo>
                    <a:pt x="348" y="9"/>
                  </a:lnTo>
                  <a:lnTo>
                    <a:pt x="341" y="5"/>
                  </a:lnTo>
                  <a:lnTo>
                    <a:pt x="333" y="3"/>
                  </a:lnTo>
                  <a:lnTo>
                    <a:pt x="325" y="1"/>
                  </a:lnTo>
                  <a:lnTo>
                    <a:pt x="316" y="0"/>
                  </a:lnTo>
                  <a:lnTo>
                    <a:pt x="308" y="0"/>
                  </a:lnTo>
                  <a:lnTo>
                    <a:pt x="299" y="0"/>
                  </a:lnTo>
                  <a:lnTo>
                    <a:pt x="290" y="2"/>
                  </a:lnTo>
                  <a:lnTo>
                    <a:pt x="281" y="4"/>
                  </a:lnTo>
                  <a:lnTo>
                    <a:pt x="267" y="10"/>
                  </a:lnTo>
                  <a:lnTo>
                    <a:pt x="253" y="17"/>
                  </a:lnTo>
                  <a:lnTo>
                    <a:pt x="239" y="26"/>
                  </a:lnTo>
                  <a:lnTo>
                    <a:pt x="224" y="36"/>
                  </a:lnTo>
                  <a:lnTo>
                    <a:pt x="210" y="48"/>
                  </a:lnTo>
                  <a:lnTo>
                    <a:pt x="196" y="62"/>
                  </a:lnTo>
                  <a:lnTo>
                    <a:pt x="182" y="77"/>
                  </a:lnTo>
                  <a:lnTo>
                    <a:pt x="168" y="93"/>
                  </a:lnTo>
                  <a:lnTo>
                    <a:pt x="153" y="110"/>
                  </a:lnTo>
                  <a:lnTo>
                    <a:pt x="139" y="129"/>
                  </a:lnTo>
                  <a:lnTo>
                    <a:pt x="126" y="149"/>
                  </a:lnTo>
                  <a:lnTo>
                    <a:pt x="113" y="170"/>
                  </a:lnTo>
                  <a:lnTo>
                    <a:pt x="100" y="192"/>
                  </a:lnTo>
                  <a:lnTo>
                    <a:pt x="87" y="215"/>
                  </a:lnTo>
                  <a:lnTo>
                    <a:pt x="76" y="239"/>
                  </a:lnTo>
                  <a:lnTo>
                    <a:pt x="64" y="263"/>
                  </a:lnTo>
                  <a:lnTo>
                    <a:pt x="37" y="333"/>
                  </a:lnTo>
                  <a:lnTo>
                    <a:pt x="17" y="401"/>
                  </a:lnTo>
                  <a:lnTo>
                    <a:pt x="4" y="464"/>
                  </a:lnTo>
                  <a:lnTo>
                    <a:pt x="0" y="523"/>
                  </a:lnTo>
                  <a:lnTo>
                    <a:pt x="1" y="575"/>
                  </a:lnTo>
                  <a:lnTo>
                    <a:pt x="10" y="618"/>
                  </a:lnTo>
                  <a:lnTo>
                    <a:pt x="27" y="652"/>
                  </a:lnTo>
                  <a:lnTo>
                    <a:pt x="52" y="675"/>
                  </a:lnTo>
                  <a:lnTo>
                    <a:pt x="58" y="678"/>
                  </a:lnTo>
                  <a:lnTo>
                    <a:pt x="66" y="682"/>
                  </a:lnTo>
                  <a:lnTo>
                    <a:pt x="75" y="684"/>
                  </a:lnTo>
                  <a:lnTo>
                    <a:pt x="83" y="684"/>
                  </a:lnTo>
                  <a:lnTo>
                    <a:pt x="91" y="684"/>
                  </a:lnTo>
                  <a:lnTo>
                    <a:pt x="100" y="684"/>
                  </a:lnTo>
                  <a:lnTo>
                    <a:pt x="109" y="682"/>
                  </a:lnTo>
                  <a:lnTo>
                    <a:pt x="118" y="679"/>
                  </a:lnTo>
                  <a:lnTo>
                    <a:pt x="132" y="674"/>
                  </a:lnTo>
                  <a:lnTo>
                    <a:pt x="146" y="667"/>
                  </a:lnTo>
                  <a:lnTo>
                    <a:pt x="160" y="659"/>
                  </a:lnTo>
                  <a:lnTo>
                    <a:pt x="175" y="648"/>
                  </a:lnTo>
                  <a:lnTo>
                    <a:pt x="189" y="637"/>
                  </a:lnTo>
                  <a:lnTo>
                    <a:pt x="204" y="623"/>
                  </a:lnTo>
                  <a:lnTo>
                    <a:pt x="217" y="608"/>
                  </a:lnTo>
                  <a:lnTo>
                    <a:pt x="232" y="592"/>
                  </a:lnTo>
                  <a:lnTo>
                    <a:pt x="246" y="575"/>
                  </a:lnTo>
                  <a:lnTo>
                    <a:pt x="260" y="556"/>
                  </a:lnTo>
                  <a:lnTo>
                    <a:pt x="273" y="535"/>
                  </a:lnTo>
                  <a:lnTo>
                    <a:pt x="287" y="515"/>
                  </a:lnTo>
                  <a:lnTo>
                    <a:pt x="299" y="493"/>
                  </a:lnTo>
                  <a:lnTo>
                    <a:pt x="312" y="470"/>
                  </a:lnTo>
                  <a:lnTo>
                    <a:pt x="323" y="445"/>
                  </a:lnTo>
                  <a:lnTo>
                    <a:pt x="335" y="421"/>
                  </a:lnTo>
                  <a:lnTo>
                    <a:pt x="357" y="366"/>
                  </a:lnTo>
                  <a:lnTo>
                    <a:pt x="374" y="313"/>
                  </a:lnTo>
                  <a:lnTo>
                    <a:pt x="388" y="261"/>
                  </a:lnTo>
                  <a:lnTo>
                    <a:pt x="396" y="212"/>
                  </a:lnTo>
                  <a:lnTo>
                    <a:pt x="399" y="165"/>
                  </a:lnTo>
                  <a:lnTo>
                    <a:pt x="399" y="124"/>
                  </a:lnTo>
                  <a:lnTo>
                    <a:pt x="394" y="86"/>
                  </a:lnTo>
                  <a:lnTo>
                    <a:pt x="384" y="55"/>
                  </a:lnTo>
                  <a:lnTo>
                    <a:pt x="374" y="6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1" name="Freeform 62"/>
            <p:cNvSpPr>
              <a:spLocks/>
            </p:cNvSpPr>
            <p:nvPr/>
          </p:nvSpPr>
          <p:spPr bwMode="auto">
            <a:xfrm>
              <a:off x="7235848" y="5455726"/>
              <a:ext cx="11850" cy="15542"/>
            </a:xfrm>
            <a:custGeom>
              <a:avLst/>
              <a:gdLst>
                <a:gd name="T0" fmla="*/ 15 w 25"/>
                <a:gd name="T1" fmla="*/ 37 h 37"/>
                <a:gd name="T2" fmla="*/ 25 w 25"/>
                <a:gd name="T3" fmla="*/ 30 h 37"/>
                <a:gd name="T4" fmla="*/ 22 w 25"/>
                <a:gd name="T5" fmla="*/ 22 h 37"/>
                <a:gd name="T6" fmla="*/ 17 w 25"/>
                <a:gd name="T7" fmla="*/ 14 h 37"/>
                <a:gd name="T8" fmla="*/ 12 w 25"/>
                <a:gd name="T9" fmla="*/ 7 h 37"/>
                <a:gd name="T10" fmla="*/ 7 w 25"/>
                <a:gd name="T11" fmla="*/ 0 h 37"/>
                <a:gd name="T12" fmla="*/ 0 w 25"/>
                <a:gd name="T13" fmla="*/ 11 h 37"/>
                <a:gd name="T14" fmla="*/ 5 w 25"/>
                <a:gd name="T15" fmla="*/ 17 h 37"/>
                <a:gd name="T16" fmla="*/ 8 w 25"/>
                <a:gd name="T17" fmla="*/ 23 h 37"/>
                <a:gd name="T18" fmla="*/ 12 w 25"/>
                <a:gd name="T19" fmla="*/ 30 h 37"/>
                <a:gd name="T20" fmla="*/ 15 w 25"/>
                <a:gd name="T2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37">
                  <a:moveTo>
                    <a:pt x="15" y="37"/>
                  </a:moveTo>
                  <a:lnTo>
                    <a:pt x="25" y="30"/>
                  </a:lnTo>
                  <a:lnTo>
                    <a:pt x="22" y="22"/>
                  </a:lnTo>
                  <a:lnTo>
                    <a:pt x="17" y="14"/>
                  </a:lnTo>
                  <a:lnTo>
                    <a:pt x="12" y="7"/>
                  </a:lnTo>
                  <a:lnTo>
                    <a:pt x="7" y="0"/>
                  </a:lnTo>
                  <a:lnTo>
                    <a:pt x="0" y="11"/>
                  </a:lnTo>
                  <a:lnTo>
                    <a:pt x="5" y="17"/>
                  </a:lnTo>
                  <a:lnTo>
                    <a:pt x="8" y="23"/>
                  </a:lnTo>
                  <a:lnTo>
                    <a:pt x="12" y="30"/>
                  </a:lnTo>
                  <a:lnTo>
                    <a:pt x="15" y="37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2" name="Freeform 63"/>
            <p:cNvSpPr>
              <a:spLocks/>
            </p:cNvSpPr>
            <p:nvPr/>
          </p:nvSpPr>
          <p:spPr bwMode="auto">
            <a:xfrm>
              <a:off x="7120086" y="5596417"/>
              <a:ext cx="48310" cy="61348"/>
            </a:xfrm>
            <a:custGeom>
              <a:avLst/>
              <a:gdLst>
                <a:gd name="T0" fmla="*/ 65 w 106"/>
                <a:gd name="T1" fmla="*/ 0 h 151"/>
                <a:gd name="T2" fmla="*/ 0 w 106"/>
                <a:gd name="T3" fmla="*/ 151 h 151"/>
                <a:gd name="T4" fmla="*/ 43 w 106"/>
                <a:gd name="T5" fmla="*/ 151 h 151"/>
                <a:gd name="T6" fmla="*/ 106 w 106"/>
                <a:gd name="T7" fmla="*/ 0 h 151"/>
                <a:gd name="T8" fmla="*/ 65 w 106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51">
                  <a:moveTo>
                    <a:pt x="65" y="0"/>
                  </a:moveTo>
                  <a:lnTo>
                    <a:pt x="0" y="151"/>
                  </a:lnTo>
                  <a:lnTo>
                    <a:pt x="43" y="151"/>
                  </a:lnTo>
                  <a:lnTo>
                    <a:pt x="106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3" name="Freeform 64"/>
            <p:cNvSpPr>
              <a:spLocks/>
            </p:cNvSpPr>
            <p:nvPr/>
          </p:nvSpPr>
          <p:spPr bwMode="auto">
            <a:xfrm>
              <a:off x="7164750" y="5506440"/>
              <a:ext cx="47399" cy="58894"/>
            </a:xfrm>
            <a:custGeom>
              <a:avLst/>
              <a:gdLst>
                <a:gd name="T0" fmla="*/ 0 w 104"/>
                <a:gd name="T1" fmla="*/ 144 h 144"/>
                <a:gd name="T2" fmla="*/ 43 w 104"/>
                <a:gd name="T3" fmla="*/ 144 h 144"/>
                <a:gd name="T4" fmla="*/ 104 w 104"/>
                <a:gd name="T5" fmla="*/ 0 h 144"/>
                <a:gd name="T6" fmla="*/ 63 w 104"/>
                <a:gd name="T7" fmla="*/ 0 h 144"/>
                <a:gd name="T8" fmla="*/ 0 w 104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44">
                  <a:moveTo>
                    <a:pt x="0" y="144"/>
                  </a:moveTo>
                  <a:lnTo>
                    <a:pt x="43" y="144"/>
                  </a:lnTo>
                  <a:lnTo>
                    <a:pt x="104" y="0"/>
                  </a:lnTo>
                  <a:lnTo>
                    <a:pt x="63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92929" y="5499940"/>
              <a:ext cx="661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포트</a:t>
              </a:r>
              <a:endParaRPr lang="ko-KR" altLang="en-US" sz="1600" dirty="0"/>
            </a:p>
          </p:txBody>
        </p:sp>
        <p:sp>
          <p:nvSpPr>
            <p:cNvPr id="55" name="사다리꼴 54"/>
            <p:cNvSpPr/>
            <p:nvPr/>
          </p:nvSpPr>
          <p:spPr>
            <a:xfrm rot="16200000">
              <a:off x="2404432" y="5704520"/>
              <a:ext cx="401076" cy="54968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267343" y="5798456"/>
              <a:ext cx="794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ea typeface="+mj-ea"/>
                </a:rPr>
                <a:t>4289</a:t>
              </a:r>
              <a:endParaRPr lang="ko-KR" altLang="en-US" sz="1600" dirty="0">
                <a:ea typeface="+mj-ea"/>
              </a:endParaRPr>
            </a:p>
          </p:txBody>
        </p:sp>
        <p:sp>
          <p:nvSpPr>
            <p:cNvPr id="57" name="Freeform 10"/>
            <p:cNvSpPr>
              <a:spLocks/>
            </p:cNvSpPr>
            <p:nvPr/>
          </p:nvSpPr>
          <p:spPr bwMode="auto">
            <a:xfrm rot="10800000">
              <a:off x="1489673" y="5482719"/>
              <a:ext cx="942503" cy="553766"/>
            </a:xfrm>
            <a:custGeom>
              <a:avLst/>
              <a:gdLst>
                <a:gd name="T0" fmla="*/ 1927 w 2070"/>
                <a:gd name="T1" fmla="*/ 1354 h 1354"/>
                <a:gd name="T2" fmla="*/ 2070 w 2070"/>
                <a:gd name="T3" fmla="*/ 0 h 1354"/>
                <a:gd name="T4" fmla="*/ 0 w 2070"/>
                <a:gd name="T5" fmla="*/ 0 h 1354"/>
                <a:gd name="T6" fmla="*/ 117 w 2070"/>
                <a:gd name="T7" fmla="*/ 1354 h 1354"/>
                <a:gd name="T8" fmla="*/ 1927 w 2070"/>
                <a:gd name="T9" fmla="*/ 1354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0" h="1354">
                  <a:moveTo>
                    <a:pt x="1927" y="1354"/>
                  </a:moveTo>
                  <a:lnTo>
                    <a:pt x="2070" y="0"/>
                  </a:lnTo>
                  <a:lnTo>
                    <a:pt x="0" y="0"/>
                  </a:lnTo>
                  <a:lnTo>
                    <a:pt x="117" y="1354"/>
                  </a:lnTo>
                  <a:lnTo>
                    <a:pt x="1927" y="1354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8" name="Freeform 12"/>
            <p:cNvSpPr>
              <a:spLocks/>
            </p:cNvSpPr>
            <p:nvPr/>
          </p:nvSpPr>
          <p:spPr bwMode="auto">
            <a:xfrm rot="10800000">
              <a:off x="2174258" y="5840172"/>
              <a:ext cx="155869" cy="172592"/>
            </a:xfrm>
            <a:custGeom>
              <a:avLst/>
              <a:gdLst>
                <a:gd name="T0" fmla="*/ 155 w 344"/>
                <a:gd name="T1" fmla="*/ 111 h 422"/>
                <a:gd name="T2" fmla="*/ 160 w 344"/>
                <a:gd name="T3" fmla="*/ 126 h 422"/>
                <a:gd name="T4" fmla="*/ 164 w 344"/>
                <a:gd name="T5" fmla="*/ 145 h 422"/>
                <a:gd name="T6" fmla="*/ 166 w 344"/>
                <a:gd name="T7" fmla="*/ 169 h 422"/>
                <a:gd name="T8" fmla="*/ 167 w 344"/>
                <a:gd name="T9" fmla="*/ 195 h 422"/>
                <a:gd name="T10" fmla="*/ 170 w 344"/>
                <a:gd name="T11" fmla="*/ 228 h 422"/>
                <a:gd name="T12" fmla="*/ 173 w 344"/>
                <a:gd name="T13" fmla="*/ 264 h 422"/>
                <a:gd name="T14" fmla="*/ 181 w 344"/>
                <a:gd name="T15" fmla="*/ 300 h 422"/>
                <a:gd name="T16" fmla="*/ 195 w 344"/>
                <a:gd name="T17" fmla="*/ 334 h 422"/>
                <a:gd name="T18" fmla="*/ 214 w 344"/>
                <a:gd name="T19" fmla="*/ 365 h 422"/>
                <a:gd name="T20" fmla="*/ 244 w 344"/>
                <a:gd name="T21" fmla="*/ 392 h 422"/>
                <a:gd name="T22" fmla="*/ 285 w 344"/>
                <a:gd name="T23" fmla="*/ 411 h 422"/>
                <a:gd name="T24" fmla="*/ 337 w 344"/>
                <a:gd name="T25" fmla="*/ 422 h 422"/>
                <a:gd name="T26" fmla="*/ 344 w 344"/>
                <a:gd name="T27" fmla="*/ 349 h 422"/>
                <a:gd name="T28" fmla="*/ 314 w 344"/>
                <a:gd name="T29" fmla="*/ 343 h 422"/>
                <a:gd name="T30" fmla="*/ 289 w 344"/>
                <a:gd name="T31" fmla="*/ 333 h 422"/>
                <a:gd name="T32" fmla="*/ 272 w 344"/>
                <a:gd name="T33" fmla="*/ 319 h 422"/>
                <a:gd name="T34" fmla="*/ 259 w 344"/>
                <a:gd name="T35" fmla="*/ 301 h 422"/>
                <a:gd name="T36" fmla="*/ 251 w 344"/>
                <a:gd name="T37" fmla="*/ 279 h 422"/>
                <a:gd name="T38" fmla="*/ 246 w 344"/>
                <a:gd name="T39" fmla="*/ 253 h 422"/>
                <a:gd name="T40" fmla="*/ 243 w 344"/>
                <a:gd name="T41" fmla="*/ 223 h 422"/>
                <a:gd name="T42" fmla="*/ 241 w 344"/>
                <a:gd name="T43" fmla="*/ 190 h 422"/>
                <a:gd name="T44" fmla="*/ 239 w 344"/>
                <a:gd name="T45" fmla="*/ 158 h 422"/>
                <a:gd name="T46" fmla="*/ 235 w 344"/>
                <a:gd name="T47" fmla="*/ 127 h 422"/>
                <a:gd name="T48" fmla="*/ 228 w 344"/>
                <a:gd name="T49" fmla="*/ 98 h 422"/>
                <a:gd name="T50" fmla="*/ 217 w 344"/>
                <a:gd name="T51" fmla="*/ 73 h 422"/>
                <a:gd name="T52" fmla="*/ 206 w 344"/>
                <a:gd name="T53" fmla="*/ 56 h 422"/>
                <a:gd name="T54" fmla="*/ 195 w 344"/>
                <a:gd name="T55" fmla="*/ 44 h 422"/>
                <a:gd name="T56" fmla="*/ 183 w 344"/>
                <a:gd name="T57" fmla="*/ 32 h 422"/>
                <a:gd name="T58" fmla="*/ 171 w 344"/>
                <a:gd name="T59" fmla="*/ 23 h 422"/>
                <a:gd name="T60" fmla="*/ 158 w 344"/>
                <a:gd name="T61" fmla="*/ 15 h 422"/>
                <a:gd name="T62" fmla="*/ 144 w 344"/>
                <a:gd name="T63" fmla="*/ 9 h 422"/>
                <a:gd name="T64" fmla="*/ 130 w 344"/>
                <a:gd name="T65" fmla="*/ 6 h 422"/>
                <a:gd name="T66" fmla="*/ 117 w 344"/>
                <a:gd name="T67" fmla="*/ 2 h 422"/>
                <a:gd name="T68" fmla="*/ 102 w 344"/>
                <a:gd name="T69" fmla="*/ 1 h 422"/>
                <a:gd name="T70" fmla="*/ 88 w 344"/>
                <a:gd name="T71" fmla="*/ 0 h 422"/>
                <a:gd name="T72" fmla="*/ 73 w 344"/>
                <a:gd name="T73" fmla="*/ 1 h 422"/>
                <a:gd name="T74" fmla="*/ 58 w 344"/>
                <a:gd name="T75" fmla="*/ 2 h 422"/>
                <a:gd name="T76" fmla="*/ 43 w 344"/>
                <a:gd name="T77" fmla="*/ 5 h 422"/>
                <a:gd name="T78" fmla="*/ 29 w 344"/>
                <a:gd name="T79" fmla="*/ 7 h 422"/>
                <a:gd name="T80" fmla="*/ 14 w 344"/>
                <a:gd name="T81" fmla="*/ 9 h 422"/>
                <a:gd name="T82" fmla="*/ 0 w 344"/>
                <a:gd name="T83" fmla="*/ 13 h 422"/>
                <a:gd name="T84" fmla="*/ 7 w 344"/>
                <a:gd name="T85" fmla="*/ 86 h 422"/>
                <a:gd name="T86" fmla="*/ 36 w 344"/>
                <a:gd name="T87" fmla="*/ 79 h 422"/>
                <a:gd name="T88" fmla="*/ 60 w 344"/>
                <a:gd name="T89" fmla="*/ 75 h 422"/>
                <a:gd name="T90" fmla="*/ 82 w 344"/>
                <a:gd name="T91" fmla="*/ 74 h 422"/>
                <a:gd name="T92" fmla="*/ 100 w 344"/>
                <a:gd name="T93" fmla="*/ 74 h 422"/>
                <a:gd name="T94" fmla="*/ 117 w 344"/>
                <a:gd name="T95" fmla="*/ 77 h 422"/>
                <a:gd name="T96" fmla="*/ 132 w 344"/>
                <a:gd name="T97" fmla="*/ 84 h 422"/>
                <a:gd name="T98" fmla="*/ 143 w 344"/>
                <a:gd name="T99" fmla="*/ 96 h 422"/>
                <a:gd name="T100" fmla="*/ 155 w 344"/>
                <a:gd name="T101" fmla="*/ 11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4" h="422">
                  <a:moveTo>
                    <a:pt x="155" y="111"/>
                  </a:moveTo>
                  <a:lnTo>
                    <a:pt x="160" y="126"/>
                  </a:lnTo>
                  <a:lnTo>
                    <a:pt x="164" y="145"/>
                  </a:lnTo>
                  <a:lnTo>
                    <a:pt x="166" y="169"/>
                  </a:lnTo>
                  <a:lnTo>
                    <a:pt x="167" y="195"/>
                  </a:lnTo>
                  <a:lnTo>
                    <a:pt x="170" y="228"/>
                  </a:lnTo>
                  <a:lnTo>
                    <a:pt x="173" y="264"/>
                  </a:lnTo>
                  <a:lnTo>
                    <a:pt x="181" y="300"/>
                  </a:lnTo>
                  <a:lnTo>
                    <a:pt x="195" y="334"/>
                  </a:lnTo>
                  <a:lnTo>
                    <a:pt x="214" y="365"/>
                  </a:lnTo>
                  <a:lnTo>
                    <a:pt x="244" y="392"/>
                  </a:lnTo>
                  <a:lnTo>
                    <a:pt x="285" y="411"/>
                  </a:lnTo>
                  <a:lnTo>
                    <a:pt x="337" y="422"/>
                  </a:lnTo>
                  <a:lnTo>
                    <a:pt x="344" y="349"/>
                  </a:lnTo>
                  <a:lnTo>
                    <a:pt x="314" y="343"/>
                  </a:lnTo>
                  <a:lnTo>
                    <a:pt x="289" y="333"/>
                  </a:lnTo>
                  <a:lnTo>
                    <a:pt x="272" y="319"/>
                  </a:lnTo>
                  <a:lnTo>
                    <a:pt x="259" y="301"/>
                  </a:lnTo>
                  <a:lnTo>
                    <a:pt x="251" y="279"/>
                  </a:lnTo>
                  <a:lnTo>
                    <a:pt x="246" y="253"/>
                  </a:lnTo>
                  <a:lnTo>
                    <a:pt x="243" y="223"/>
                  </a:lnTo>
                  <a:lnTo>
                    <a:pt x="241" y="190"/>
                  </a:lnTo>
                  <a:lnTo>
                    <a:pt x="239" y="158"/>
                  </a:lnTo>
                  <a:lnTo>
                    <a:pt x="235" y="127"/>
                  </a:lnTo>
                  <a:lnTo>
                    <a:pt x="228" y="98"/>
                  </a:lnTo>
                  <a:lnTo>
                    <a:pt x="217" y="73"/>
                  </a:lnTo>
                  <a:lnTo>
                    <a:pt x="206" y="56"/>
                  </a:lnTo>
                  <a:lnTo>
                    <a:pt x="195" y="44"/>
                  </a:lnTo>
                  <a:lnTo>
                    <a:pt x="183" y="32"/>
                  </a:lnTo>
                  <a:lnTo>
                    <a:pt x="171" y="23"/>
                  </a:lnTo>
                  <a:lnTo>
                    <a:pt x="158" y="15"/>
                  </a:lnTo>
                  <a:lnTo>
                    <a:pt x="144" y="9"/>
                  </a:lnTo>
                  <a:lnTo>
                    <a:pt x="130" y="6"/>
                  </a:lnTo>
                  <a:lnTo>
                    <a:pt x="117" y="2"/>
                  </a:lnTo>
                  <a:lnTo>
                    <a:pt x="102" y="1"/>
                  </a:lnTo>
                  <a:lnTo>
                    <a:pt x="88" y="0"/>
                  </a:lnTo>
                  <a:lnTo>
                    <a:pt x="73" y="1"/>
                  </a:lnTo>
                  <a:lnTo>
                    <a:pt x="58" y="2"/>
                  </a:lnTo>
                  <a:lnTo>
                    <a:pt x="43" y="5"/>
                  </a:lnTo>
                  <a:lnTo>
                    <a:pt x="29" y="7"/>
                  </a:lnTo>
                  <a:lnTo>
                    <a:pt x="14" y="9"/>
                  </a:lnTo>
                  <a:lnTo>
                    <a:pt x="0" y="13"/>
                  </a:lnTo>
                  <a:lnTo>
                    <a:pt x="7" y="86"/>
                  </a:lnTo>
                  <a:lnTo>
                    <a:pt x="36" y="79"/>
                  </a:lnTo>
                  <a:lnTo>
                    <a:pt x="60" y="75"/>
                  </a:lnTo>
                  <a:lnTo>
                    <a:pt x="82" y="74"/>
                  </a:lnTo>
                  <a:lnTo>
                    <a:pt x="100" y="74"/>
                  </a:lnTo>
                  <a:lnTo>
                    <a:pt x="117" y="77"/>
                  </a:lnTo>
                  <a:lnTo>
                    <a:pt x="132" y="84"/>
                  </a:lnTo>
                  <a:lnTo>
                    <a:pt x="143" y="96"/>
                  </a:lnTo>
                  <a:lnTo>
                    <a:pt x="155" y="111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 rot="10800000">
              <a:off x="1895335" y="5635680"/>
              <a:ext cx="228790" cy="327188"/>
            </a:xfrm>
            <a:custGeom>
              <a:avLst/>
              <a:gdLst>
                <a:gd name="T0" fmla="*/ 415 w 501"/>
                <a:gd name="T1" fmla="*/ 8 h 801"/>
                <a:gd name="T2" fmla="*/ 394 w 501"/>
                <a:gd name="T3" fmla="*/ 2 h 801"/>
                <a:gd name="T4" fmla="*/ 373 w 501"/>
                <a:gd name="T5" fmla="*/ 0 h 801"/>
                <a:gd name="T6" fmla="*/ 350 w 501"/>
                <a:gd name="T7" fmla="*/ 2 h 801"/>
                <a:gd name="T8" fmla="*/ 327 w 501"/>
                <a:gd name="T9" fmla="*/ 8 h 801"/>
                <a:gd name="T10" fmla="*/ 304 w 501"/>
                <a:gd name="T11" fmla="*/ 17 h 801"/>
                <a:gd name="T12" fmla="*/ 280 w 501"/>
                <a:gd name="T13" fmla="*/ 30 h 801"/>
                <a:gd name="T14" fmla="*/ 256 w 501"/>
                <a:gd name="T15" fmla="*/ 46 h 801"/>
                <a:gd name="T16" fmla="*/ 232 w 501"/>
                <a:gd name="T17" fmla="*/ 66 h 801"/>
                <a:gd name="T18" fmla="*/ 207 w 501"/>
                <a:gd name="T19" fmla="*/ 89 h 801"/>
                <a:gd name="T20" fmla="*/ 183 w 501"/>
                <a:gd name="T21" fmla="*/ 114 h 801"/>
                <a:gd name="T22" fmla="*/ 160 w 501"/>
                <a:gd name="T23" fmla="*/ 143 h 801"/>
                <a:gd name="T24" fmla="*/ 138 w 501"/>
                <a:gd name="T25" fmla="*/ 174 h 801"/>
                <a:gd name="T26" fmla="*/ 117 w 501"/>
                <a:gd name="T27" fmla="*/ 207 h 801"/>
                <a:gd name="T28" fmla="*/ 97 w 501"/>
                <a:gd name="T29" fmla="*/ 243 h 801"/>
                <a:gd name="T30" fmla="*/ 77 w 501"/>
                <a:gd name="T31" fmla="*/ 280 h 801"/>
                <a:gd name="T32" fmla="*/ 60 w 501"/>
                <a:gd name="T33" fmla="*/ 320 h 801"/>
                <a:gd name="T34" fmla="*/ 31 w 501"/>
                <a:gd name="T35" fmla="*/ 401 h 801"/>
                <a:gd name="T36" fmla="*/ 10 w 501"/>
                <a:gd name="T37" fmla="*/ 479 h 801"/>
                <a:gd name="T38" fmla="*/ 1 w 501"/>
                <a:gd name="T39" fmla="*/ 553 h 801"/>
                <a:gd name="T40" fmla="*/ 0 w 501"/>
                <a:gd name="T41" fmla="*/ 621 h 801"/>
                <a:gd name="T42" fmla="*/ 8 w 501"/>
                <a:gd name="T43" fmla="*/ 681 h 801"/>
                <a:gd name="T44" fmla="*/ 25 w 501"/>
                <a:gd name="T45" fmla="*/ 730 h 801"/>
                <a:gd name="T46" fmla="*/ 52 w 501"/>
                <a:gd name="T47" fmla="*/ 768 h 801"/>
                <a:gd name="T48" fmla="*/ 88 w 501"/>
                <a:gd name="T49" fmla="*/ 793 h 801"/>
                <a:gd name="T50" fmla="*/ 108 w 501"/>
                <a:gd name="T51" fmla="*/ 798 h 801"/>
                <a:gd name="T52" fmla="*/ 129 w 501"/>
                <a:gd name="T53" fmla="*/ 801 h 801"/>
                <a:gd name="T54" fmla="*/ 151 w 501"/>
                <a:gd name="T55" fmla="*/ 798 h 801"/>
                <a:gd name="T56" fmla="*/ 174 w 501"/>
                <a:gd name="T57" fmla="*/ 793 h 801"/>
                <a:gd name="T58" fmla="*/ 198 w 501"/>
                <a:gd name="T59" fmla="*/ 783 h 801"/>
                <a:gd name="T60" fmla="*/ 222 w 501"/>
                <a:gd name="T61" fmla="*/ 770 h 801"/>
                <a:gd name="T62" fmla="*/ 247 w 501"/>
                <a:gd name="T63" fmla="*/ 753 h 801"/>
                <a:gd name="T64" fmla="*/ 271 w 501"/>
                <a:gd name="T65" fmla="*/ 734 h 801"/>
                <a:gd name="T66" fmla="*/ 294 w 501"/>
                <a:gd name="T67" fmla="*/ 711 h 801"/>
                <a:gd name="T68" fmla="*/ 318 w 501"/>
                <a:gd name="T69" fmla="*/ 686 h 801"/>
                <a:gd name="T70" fmla="*/ 341 w 501"/>
                <a:gd name="T71" fmla="*/ 657 h 801"/>
                <a:gd name="T72" fmla="*/ 363 w 501"/>
                <a:gd name="T73" fmla="*/ 626 h 801"/>
                <a:gd name="T74" fmla="*/ 385 w 501"/>
                <a:gd name="T75" fmla="*/ 592 h 801"/>
                <a:gd name="T76" fmla="*/ 405 w 501"/>
                <a:gd name="T77" fmla="*/ 556 h 801"/>
                <a:gd name="T78" fmla="*/ 425 w 501"/>
                <a:gd name="T79" fmla="*/ 518 h 801"/>
                <a:gd name="T80" fmla="*/ 442 w 501"/>
                <a:gd name="T81" fmla="*/ 479 h 801"/>
                <a:gd name="T82" fmla="*/ 471 w 501"/>
                <a:gd name="T83" fmla="*/ 399 h 801"/>
                <a:gd name="T84" fmla="*/ 491 w 501"/>
                <a:gd name="T85" fmla="*/ 320 h 801"/>
                <a:gd name="T86" fmla="*/ 501 w 501"/>
                <a:gd name="T87" fmla="*/ 247 h 801"/>
                <a:gd name="T88" fmla="*/ 501 w 501"/>
                <a:gd name="T89" fmla="*/ 179 h 801"/>
                <a:gd name="T90" fmla="*/ 493 w 501"/>
                <a:gd name="T91" fmla="*/ 119 h 801"/>
                <a:gd name="T92" fmla="*/ 476 w 501"/>
                <a:gd name="T93" fmla="*/ 69 h 801"/>
                <a:gd name="T94" fmla="*/ 449 w 501"/>
                <a:gd name="T95" fmla="*/ 31 h 801"/>
                <a:gd name="T96" fmla="*/ 415 w 501"/>
                <a:gd name="T97" fmla="*/ 8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1" h="801">
                  <a:moveTo>
                    <a:pt x="415" y="8"/>
                  </a:moveTo>
                  <a:lnTo>
                    <a:pt x="394" y="2"/>
                  </a:lnTo>
                  <a:lnTo>
                    <a:pt x="373" y="0"/>
                  </a:lnTo>
                  <a:lnTo>
                    <a:pt x="350" y="2"/>
                  </a:lnTo>
                  <a:lnTo>
                    <a:pt x="327" y="8"/>
                  </a:lnTo>
                  <a:lnTo>
                    <a:pt x="304" y="17"/>
                  </a:lnTo>
                  <a:lnTo>
                    <a:pt x="280" y="30"/>
                  </a:lnTo>
                  <a:lnTo>
                    <a:pt x="256" y="46"/>
                  </a:lnTo>
                  <a:lnTo>
                    <a:pt x="232" y="66"/>
                  </a:lnTo>
                  <a:lnTo>
                    <a:pt x="207" y="89"/>
                  </a:lnTo>
                  <a:lnTo>
                    <a:pt x="183" y="114"/>
                  </a:lnTo>
                  <a:lnTo>
                    <a:pt x="160" y="143"/>
                  </a:lnTo>
                  <a:lnTo>
                    <a:pt x="138" y="174"/>
                  </a:lnTo>
                  <a:lnTo>
                    <a:pt x="117" y="207"/>
                  </a:lnTo>
                  <a:lnTo>
                    <a:pt x="97" y="243"/>
                  </a:lnTo>
                  <a:lnTo>
                    <a:pt x="77" y="280"/>
                  </a:lnTo>
                  <a:lnTo>
                    <a:pt x="60" y="320"/>
                  </a:lnTo>
                  <a:lnTo>
                    <a:pt x="31" y="401"/>
                  </a:lnTo>
                  <a:lnTo>
                    <a:pt x="10" y="479"/>
                  </a:lnTo>
                  <a:lnTo>
                    <a:pt x="1" y="553"/>
                  </a:lnTo>
                  <a:lnTo>
                    <a:pt x="0" y="621"/>
                  </a:lnTo>
                  <a:lnTo>
                    <a:pt x="8" y="681"/>
                  </a:lnTo>
                  <a:lnTo>
                    <a:pt x="25" y="730"/>
                  </a:lnTo>
                  <a:lnTo>
                    <a:pt x="52" y="768"/>
                  </a:lnTo>
                  <a:lnTo>
                    <a:pt x="88" y="793"/>
                  </a:lnTo>
                  <a:lnTo>
                    <a:pt x="108" y="798"/>
                  </a:lnTo>
                  <a:lnTo>
                    <a:pt x="129" y="801"/>
                  </a:lnTo>
                  <a:lnTo>
                    <a:pt x="151" y="798"/>
                  </a:lnTo>
                  <a:lnTo>
                    <a:pt x="174" y="793"/>
                  </a:lnTo>
                  <a:lnTo>
                    <a:pt x="198" y="783"/>
                  </a:lnTo>
                  <a:lnTo>
                    <a:pt x="222" y="770"/>
                  </a:lnTo>
                  <a:lnTo>
                    <a:pt x="247" y="753"/>
                  </a:lnTo>
                  <a:lnTo>
                    <a:pt x="271" y="734"/>
                  </a:lnTo>
                  <a:lnTo>
                    <a:pt x="294" y="711"/>
                  </a:lnTo>
                  <a:lnTo>
                    <a:pt x="318" y="686"/>
                  </a:lnTo>
                  <a:lnTo>
                    <a:pt x="341" y="657"/>
                  </a:lnTo>
                  <a:lnTo>
                    <a:pt x="363" y="626"/>
                  </a:lnTo>
                  <a:lnTo>
                    <a:pt x="385" y="592"/>
                  </a:lnTo>
                  <a:lnTo>
                    <a:pt x="405" y="556"/>
                  </a:lnTo>
                  <a:lnTo>
                    <a:pt x="425" y="518"/>
                  </a:lnTo>
                  <a:lnTo>
                    <a:pt x="442" y="479"/>
                  </a:lnTo>
                  <a:lnTo>
                    <a:pt x="471" y="399"/>
                  </a:lnTo>
                  <a:lnTo>
                    <a:pt x="491" y="320"/>
                  </a:lnTo>
                  <a:lnTo>
                    <a:pt x="501" y="247"/>
                  </a:lnTo>
                  <a:lnTo>
                    <a:pt x="501" y="179"/>
                  </a:lnTo>
                  <a:lnTo>
                    <a:pt x="493" y="119"/>
                  </a:lnTo>
                  <a:lnTo>
                    <a:pt x="476" y="69"/>
                  </a:lnTo>
                  <a:lnTo>
                    <a:pt x="449" y="31"/>
                  </a:lnTo>
                  <a:lnTo>
                    <a:pt x="41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0" name="Freeform 33"/>
            <p:cNvSpPr>
              <a:spLocks/>
            </p:cNvSpPr>
            <p:nvPr/>
          </p:nvSpPr>
          <p:spPr bwMode="auto">
            <a:xfrm rot="10800000">
              <a:off x="1950937" y="5645495"/>
              <a:ext cx="280746" cy="337004"/>
            </a:xfrm>
            <a:custGeom>
              <a:avLst/>
              <a:gdLst>
                <a:gd name="T0" fmla="*/ 264 w 615"/>
                <a:gd name="T1" fmla="*/ 811 h 822"/>
                <a:gd name="T2" fmla="*/ 273 w 615"/>
                <a:gd name="T3" fmla="*/ 814 h 822"/>
                <a:gd name="T4" fmla="*/ 281 w 615"/>
                <a:gd name="T5" fmla="*/ 818 h 822"/>
                <a:gd name="T6" fmla="*/ 290 w 615"/>
                <a:gd name="T7" fmla="*/ 821 h 822"/>
                <a:gd name="T8" fmla="*/ 268 w 615"/>
                <a:gd name="T9" fmla="*/ 791 h 822"/>
                <a:gd name="T10" fmla="*/ 238 w 615"/>
                <a:gd name="T11" fmla="*/ 700 h 822"/>
                <a:gd name="T12" fmla="*/ 237 w 615"/>
                <a:gd name="T13" fmla="*/ 579 h 822"/>
                <a:gd name="T14" fmla="*/ 267 w 615"/>
                <a:gd name="T15" fmla="*/ 440 h 822"/>
                <a:gd name="T16" fmla="*/ 311 w 615"/>
                <a:gd name="T17" fmla="*/ 332 h 822"/>
                <a:gd name="T18" fmla="*/ 346 w 615"/>
                <a:gd name="T19" fmla="*/ 265 h 822"/>
                <a:gd name="T20" fmla="*/ 384 w 615"/>
                <a:gd name="T21" fmla="*/ 205 h 822"/>
                <a:gd name="T22" fmla="*/ 425 w 615"/>
                <a:gd name="T23" fmla="*/ 154 h 822"/>
                <a:gd name="T24" fmla="*/ 468 w 615"/>
                <a:gd name="T25" fmla="*/ 111 h 822"/>
                <a:gd name="T26" fmla="*/ 511 w 615"/>
                <a:gd name="T27" fmla="*/ 79 h 822"/>
                <a:gd name="T28" fmla="*/ 554 w 615"/>
                <a:gd name="T29" fmla="*/ 57 h 822"/>
                <a:gd name="T30" fmla="*/ 596 w 615"/>
                <a:gd name="T31" fmla="*/ 47 h 822"/>
                <a:gd name="T32" fmla="*/ 607 w 615"/>
                <a:gd name="T33" fmla="*/ 42 h 822"/>
                <a:gd name="T34" fmla="*/ 592 w 615"/>
                <a:gd name="T35" fmla="*/ 35 h 822"/>
                <a:gd name="T36" fmla="*/ 544 w 615"/>
                <a:gd name="T37" fmla="*/ 17 h 822"/>
                <a:gd name="T38" fmla="*/ 461 w 615"/>
                <a:gd name="T39" fmla="*/ 1 h 822"/>
                <a:gd name="T40" fmla="*/ 379 w 615"/>
                <a:gd name="T41" fmla="*/ 2 h 822"/>
                <a:gd name="T42" fmla="*/ 298 w 615"/>
                <a:gd name="T43" fmla="*/ 18 h 822"/>
                <a:gd name="T44" fmla="*/ 223 w 615"/>
                <a:gd name="T45" fmla="*/ 48 h 822"/>
                <a:gd name="T46" fmla="*/ 157 w 615"/>
                <a:gd name="T47" fmla="*/ 93 h 822"/>
                <a:gd name="T48" fmla="*/ 98 w 615"/>
                <a:gd name="T49" fmla="*/ 151 h 822"/>
                <a:gd name="T50" fmla="*/ 51 w 615"/>
                <a:gd name="T51" fmla="*/ 219 h 822"/>
                <a:gd name="T52" fmla="*/ 17 w 615"/>
                <a:gd name="T53" fmla="*/ 298 h 822"/>
                <a:gd name="T54" fmla="*/ 1 w 615"/>
                <a:gd name="T55" fmla="*/ 381 h 822"/>
                <a:gd name="T56" fmla="*/ 1 w 615"/>
                <a:gd name="T57" fmla="*/ 463 h 822"/>
                <a:gd name="T58" fmla="*/ 17 w 615"/>
                <a:gd name="T59" fmla="*/ 542 h 822"/>
                <a:gd name="T60" fmla="*/ 48 w 615"/>
                <a:gd name="T61" fmla="*/ 617 h 822"/>
                <a:gd name="T62" fmla="*/ 93 w 615"/>
                <a:gd name="T63" fmla="*/ 685 h 822"/>
                <a:gd name="T64" fmla="*/ 151 w 615"/>
                <a:gd name="T65" fmla="*/ 744 h 822"/>
                <a:gd name="T66" fmla="*/ 220 w 615"/>
                <a:gd name="T67" fmla="*/ 791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5" h="822">
                  <a:moveTo>
                    <a:pt x="259" y="810"/>
                  </a:moveTo>
                  <a:lnTo>
                    <a:pt x="264" y="811"/>
                  </a:lnTo>
                  <a:lnTo>
                    <a:pt x="268" y="813"/>
                  </a:lnTo>
                  <a:lnTo>
                    <a:pt x="273" y="814"/>
                  </a:lnTo>
                  <a:lnTo>
                    <a:pt x="278" y="817"/>
                  </a:lnTo>
                  <a:lnTo>
                    <a:pt x="281" y="818"/>
                  </a:lnTo>
                  <a:lnTo>
                    <a:pt x="286" y="820"/>
                  </a:lnTo>
                  <a:lnTo>
                    <a:pt x="290" y="821"/>
                  </a:lnTo>
                  <a:lnTo>
                    <a:pt x="295" y="822"/>
                  </a:lnTo>
                  <a:lnTo>
                    <a:pt x="268" y="791"/>
                  </a:lnTo>
                  <a:lnTo>
                    <a:pt x="250" y="751"/>
                  </a:lnTo>
                  <a:lnTo>
                    <a:pt x="238" y="700"/>
                  </a:lnTo>
                  <a:lnTo>
                    <a:pt x="234" y="643"/>
                  </a:lnTo>
                  <a:lnTo>
                    <a:pt x="237" y="579"/>
                  </a:lnTo>
                  <a:lnTo>
                    <a:pt x="249" y="511"/>
                  </a:lnTo>
                  <a:lnTo>
                    <a:pt x="267" y="440"/>
                  </a:lnTo>
                  <a:lnTo>
                    <a:pt x="295" y="367"/>
                  </a:lnTo>
                  <a:lnTo>
                    <a:pt x="311" y="332"/>
                  </a:lnTo>
                  <a:lnTo>
                    <a:pt x="327" y="297"/>
                  </a:lnTo>
                  <a:lnTo>
                    <a:pt x="346" y="265"/>
                  </a:lnTo>
                  <a:lnTo>
                    <a:pt x="364" y="234"/>
                  </a:lnTo>
                  <a:lnTo>
                    <a:pt x="384" y="205"/>
                  </a:lnTo>
                  <a:lnTo>
                    <a:pt x="404" y="178"/>
                  </a:lnTo>
                  <a:lnTo>
                    <a:pt x="425" y="154"/>
                  </a:lnTo>
                  <a:lnTo>
                    <a:pt x="447" y="131"/>
                  </a:lnTo>
                  <a:lnTo>
                    <a:pt x="468" y="111"/>
                  </a:lnTo>
                  <a:lnTo>
                    <a:pt x="490" y="94"/>
                  </a:lnTo>
                  <a:lnTo>
                    <a:pt x="511" y="79"/>
                  </a:lnTo>
                  <a:lnTo>
                    <a:pt x="532" y="67"/>
                  </a:lnTo>
                  <a:lnTo>
                    <a:pt x="554" y="57"/>
                  </a:lnTo>
                  <a:lnTo>
                    <a:pt x="575" y="50"/>
                  </a:lnTo>
                  <a:lnTo>
                    <a:pt x="596" y="47"/>
                  </a:lnTo>
                  <a:lnTo>
                    <a:pt x="615" y="47"/>
                  </a:lnTo>
                  <a:lnTo>
                    <a:pt x="607" y="42"/>
                  </a:lnTo>
                  <a:lnTo>
                    <a:pt x="600" y="39"/>
                  </a:lnTo>
                  <a:lnTo>
                    <a:pt x="592" y="35"/>
                  </a:lnTo>
                  <a:lnTo>
                    <a:pt x="584" y="32"/>
                  </a:lnTo>
                  <a:lnTo>
                    <a:pt x="544" y="17"/>
                  </a:lnTo>
                  <a:lnTo>
                    <a:pt x="502" y="7"/>
                  </a:lnTo>
                  <a:lnTo>
                    <a:pt x="461" y="1"/>
                  </a:lnTo>
                  <a:lnTo>
                    <a:pt x="419" y="0"/>
                  </a:lnTo>
                  <a:lnTo>
                    <a:pt x="379" y="2"/>
                  </a:lnTo>
                  <a:lnTo>
                    <a:pt x="339" y="8"/>
                  </a:lnTo>
                  <a:lnTo>
                    <a:pt x="298" y="18"/>
                  </a:lnTo>
                  <a:lnTo>
                    <a:pt x="260" y="31"/>
                  </a:lnTo>
                  <a:lnTo>
                    <a:pt x="223" y="48"/>
                  </a:lnTo>
                  <a:lnTo>
                    <a:pt x="189" y="69"/>
                  </a:lnTo>
                  <a:lnTo>
                    <a:pt x="157" y="93"/>
                  </a:lnTo>
                  <a:lnTo>
                    <a:pt x="126" y="120"/>
                  </a:lnTo>
                  <a:lnTo>
                    <a:pt x="98" y="151"/>
                  </a:lnTo>
                  <a:lnTo>
                    <a:pt x="73" y="183"/>
                  </a:lnTo>
                  <a:lnTo>
                    <a:pt x="51" y="219"/>
                  </a:lnTo>
                  <a:lnTo>
                    <a:pt x="32" y="258"/>
                  </a:lnTo>
                  <a:lnTo>
                    <a:pt x="17" y="298"/>
                  </a:lnTo>
                  <a:lnTo>
                    <a:pt x="7" y="340"/>
                  </a:lnTo>
                  <a:lnTo>
                    <a:pt x="1" y="381"/>
                  </a:lnTo>
                  <a:lnTo>
                    <a:pt x="0" y="423"/>
                  </a:lnTo>
                  <a:lnTo>
                    <a:pt x="1" y="463"/>
                  </a:lnTo>
                  <a:lnTo>
                    <a:pt x="8" y="503"/>
                  </a:lnTo>
                  <a:lnTo>
                    <a:pt x="17" y="542"/>
                  </a:lnTo>
                  <a:lnTo>
                    <a:pt x="31" y="580"/>
                  </a:lnTo>
                  <a:lnTo>
                    <a:pt x="48" y="617"/>
                  </a:lnTo>
                  <a:lnTo>
                    <a:pt x="69" y="652"/>
                  </a:lnTo>
                  <a:lnTo>
                    <a:pt x="93" y="685"/>
                  </a:lnTo>
                  <a:lnTo>
                    <a:pt x="120" y="716"/>
                  </a:lnTo>
                  <a:lnTo>
                    <a:pt x="151" y="744"/>
                  </a:lnTo>
                  <a:lnTo>
                    <a:pt x="184" y="769"/>
                  </a:lnTo>
                  <a:lnTo>
                    <a:pt x="220" y="791"/>
                  </a:lnTo>
                  <a:lnTo>
                    <a:pt x="259" y="81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1" name="Freeform 45"/>
            <p:cNvSpPr>
              <a:spLocks/>
            </p:cNvSpPr>
            <p:nvPr/>
          </p:nvSpPr>
          <p:spPr bwMode="auto">
            <a:xfrm rot="10800000">
              <a:off x="2088576" y="5948144"/>
              <a:ext cx="11850" cy="5726"/>
            </a:xfrm>
            <a:custGeom>
              <a:avLst/>
              <a:gdLst>
                <a:gd name="T0" fmla="*/ 0 w 26"/>
                <a:gd name="T1" fmla="*/ 6 h 13"/>
                <a:gd name="T2" fmla="*/ 3 w 26"/>
                <a:gd name="T3" fmla="*/ 11 h 13"/>
                <a:gd name="T4" fmla="*/ 10 w 26"/>
                <a:gd name="T5" fmla="*/ 11 h 13"/>
                <a:gd name="T6" fmla="*/ 16 w 26"/>
                <a:gd name="T7" fmla="*/ 13 h 13"/>
                <a:gd name="T8" fmla="*/ 19 w 26"/>
                <a:gd name="T9" fmla="*/ 11 h 13"/>
                <a:gd name="T10" fmla="*/ 25 w 26"/>
                <a:gd name="T11" fmla="*/ 10 h 13"/>
                <a:gd name="T12" fmla="*/ 26 w 26"/>
                <a:gd name="T13" fmla="*/ 8 h 13"/>
                <a:gd name="T14" fmla="*/ 24 w 26"/>
                <a:gd name="T15" fmla="*/ 7 h 13"/>
                <a:gd name="T16" fmla="*/ 18 w 26"/>
                <a:gd name="T17" fmla="*/ 2 h 13"/>
                <a:gd name="T18" fmla="*/ 11 w 26"/>
                <a:gd name="T19" fmla="*/ 3 h 13"/>
                <a:gd name="T20" fmla="*/ 12 w 26"/>
                <a:gd name="T21" fmla="*/ 0 h 13"/>
                <a:gd name="T22" fmla="*/ 3 w 26"/>
                <a:gd name="T23" fmla="*/ 3 h 13"/>
                <a:gd name="T24" fmla="*/ 3 w 26"/>
                <a:gd name="T25" fmla="*/ 3 h 13"/>
                <a:gd name="T26" fmla="*/ 0 w 26"/>
                <a:gd name="T2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13">
                  <a:moveTo>
                    <a:pt x="0" y="6"/>
                  </a:moveTo>
                  <a:lnTo>
                    <a:pt x="3" y="11"/>
                  </a:lnTo>
                  <a:lnTo>
                    <a:pt x="10" y="11"/>
                  </a:lnTo>
                  <a:lnTo>
                    <a:pt x="16" y="13"/>
                  </a:lnTo>
                  <a:lnTo>
                    <a:pt x="19" y="11"/>
                  </a:lnTo>
                  <a:lnTo>
                    <a:pt x="25" y="10"/>
                  </a:lnTo>
                  <a:lnTo>
                    <a:pt x="26" y="8"/>
                  </a:lnTo>
                  <a:lnTo>
                    <a:pt x="24" y="7"/>
                  </a:lnTo>
                  <a:lnTo>
                    <a:pt x="18" y="2"/>
                  </a:lnTo>
                  <a:lnTo>
                    <a:pt x="11" y="3"/>
                  </a:lnTo>
                  <a:lnTo>
                    <a:pt x="12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2" name="Freeform 46"/>
            <p:cNvSpPr>
              <a:spLocks/>
            </p:cNvSpPr>
            <p:nvPr/>
          </p:nvSpPr>
          <p:spPr bwMode="auto">
            <a:xfrm rot="10800000">
              <a:off x="2095868" y="5952234"/>
              <a:ext cx="2735" cy="1636"/>
            </a:xfrm>
            <a:custGeom>
              <a:avLst/>
              <a:gdLst>
                <a:gd name="T0" fmla="*/ 3 w 7"/>
                <a:gd name="T1" fmla="*/ 1 h 3"/>
                <a:gd name="T2" fmla="*/ 0 w 7"/>
                <a:gd name="T3" fmla="*/ 3 h 3"/>
                <a:gd name="T4" fmla="*/ 7 w 7"/>
                <a:gd name="T5" fmla="*/ 0 h 3"/>
                <a:gd name="T6" fmla="*/ 3 w 7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3" y="1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3" name="Freeform 47"/>
            <p:cNvSpPr>
              <a:spLocks/>
            </p:cNvSpPr>
            <p:nvPr/>
          </p:nvSpPr>
          <p:spPr bwMode="auto">
            <a:xfrm rot="10800000">
              <a:off x="2098603" y="5951416"/>
              <a:ext cx="1823" cy="818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3 w 3"/>
                <a:gd name="T5" fmla="*/ 0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4" name="Freeform 48"/>
            <p:cNvSpPr>
              <a:spLocks/>
            </p:cNvSpPr>
            <p:nvPr/>
          </p:nvSpPr>
          <p:spPr bwMode="auto">
            <a:xfrm rot="10800000">
              <a:off x="2105895" y="5933421"/>
              <a:ext cx="12761" cy="4908"/>
            </a:xfrm>
            <a:custGeom>
              <a:avLst/>
              <a:gdLst>
                <a:gd name="T0" fmla="*/ 11 w 26"/>
                <a:gd name="T1" fmla="*/ 12 h 12"/>
                <a:gd name="T2" fmla="*/ 16 w 26"/>
                <a:gd name="T3" fmla="*/ 8 h 12"/>
                <a:gd name="T4" fmla="*/ 26 w 26"/>
                <a:gd name="T5" fmla="*/ 5 h 12"/>
                <a:gd name="T6" fmla="*/ 23 w 26"/>
                <a:gd name="T7" fmla="*/ 0 h 12"/>
                <a:gd name="T8" fmla="*/ 17 w 26"/>
                <a:gd name="T9" fmla="*/ 1 h 12"/>
                <a:gd name="T10" fmla="*/ 15 w 26"/>
                <a:gd name="T11" fmla="*/ 0 h 12"/>
                <a:gd name="T12" fmla="*/ 9 w 26"/>
                <a:gd name="T13" fmla="*/ 2 h 12"/>
                <a:gd name="T14" fmla="*/ 10 w 26"/>
                <a:gd name="T15" fmla="*/ 5 h 12"/>
                <a:gd name="T16" fmla="*/ 4 w 26"/>
                <a:gd name="T17" fmla="*/ 6 h 12"/>
                <a:gd name="T18" fmla="*/ 0 w 26"/>
                <a:gd name="T19" fmla="*/ 7 h 12"/>
                <a:gd name="T20" fmla="*/ 4 w 26"/>
                <a:gd name="T21" fmla="*/ 10 h 12"/>
                <a:gd name="T22" fmla="*/ 11 w 26"/>
                <a:gd name="T2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12">
                  <a:moveTo>
                    <a:pt x="11" y="12"/>
                  </a:moveTo>
                  <a:lnTo>
                    <a:pt x="16" y="8"/>
                  </a:lnTo>
                  <a:lnTo>
                    <a:pt x="26" y="5"/>
                  </a:lnTo>
                  <a:lnTo>
                    <a:pt x="23" y="0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9" y="2"/>
                  </a:lnTo>
                  <a:lnTo>
                    <a:pt x="10" y="5"/>
                  </a:lnTo>
                  <a:lnTo>
                    <a:pt x="4" y="6"/>
                  </a:lnTo>
                  <a:lnTo>
                    <a:pt x="0" y="7"/>
                  </a:lnTo>
                  <a:lnTo>
                    <a:pt x="4" y="10"/>
                  </a:lnTo>
                  <a:lnTo>
                    <a:pt x="11" y="1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5" name="Freeform 49"/>
            <p:cNvSpPr>
              <a:spLocks/>
            </p:cNvSpPr>
            <p:nvPr/>
          </p:nvSpPr>
          <p:spPr bwMode="auto">
            <a:xfrm rot="10800000">
              <a:off x="2095868" y="5927694"/>
              <a:ext cx="20053" cy="11452"/>
            </a:xfrm>
            <a:custGeom>
              <a:avLst/>
              <a:gdLst>
                <a:gd name="T0" fmla="*/ 18 w 44"/>
                <a:gd name="T1" fmla="*/ 15 h 27"/>
                <a:gd name="T2" fmla="*/ 17 w 44"/>
                <a:gd name="T3" fmla="*/ 15 h 27"/>
                <a:gd name="T4" fmla="*/ 13 w 44"/>
                <a:gd name="T5" fmla="*/ 16 h 27"/>
                <a:gd name="T6" fmla="*/ 11 w 44"/>
                <a:gd name="T7" fmla="*/ 16 h 27"/>
                <a:gd name="T8" fmla="*/ 11 w 44"/>
                <a:gd name="T9" fmla="*/ 18 h 27"/>
                <a:gd name="T10" fmla="*/ 7 w 44"/>
                <a:gd name="T11" fmla="*/ 18 h 27"/>
                <a:gd name="T12" fmla="*/ 5 w 44"/>
                <a:gd name="T13" fmla="*/ 19 h 27"/>
                <a:gd name="T14" fmla="*/ 2 w 44"/>
                <a:gd name="T15" fmla="*/ 20 h 27"/>
                <a:gd name="T16" fmla="*/ 0 w 44"/>
                <a:gd name="T17" fmla="*/ 21 h 27"/>
                <a:gd name="T18" fmla="*/ 5 w 44"/>
                <a:gd name="T19" fmla="*/ 23 h 27"/>
                <a:gd name="T20" fmla="*/ 10 w 44"/>
                <a:gd name="T21" fmla="*/ 23 h 27"/>
                <a:gd name="T22" fmla="*/ 13 w 44"/>
                <a:gd name="T23" fmla="*/ 25 h 27"/>
                <a:gd name="T24" fmla="*/ 19 w 44"/>
                <a:gd name="T25" fmla="*/ 27 h 27"/>
                <a:gd name="T26" fmla="*/ 21 w 44"/>
                <a:gd name="T27" fmla="*/ 27 h 27"/>
                <a:gd name="T28" fmla="*/ 25 w 44"/>
                <a:gd name="T29" fmla="*/ 25 h 27"/>
                <a:gd name="T30" fmla="*/ 27 w 44"/>
                <a:gd name="T31" fmla="*/ 24 h 27"/>
                <a:gd name="T32" fmla="*/ 27 w 44"/>
                <a:gd name="T33" fmla="*/ 20 h 27"/>
                <a:gd name="T34" fmla="*/ 30 w 44"/>
                <a:gd name="T35" fmla="*/ 16 h 27"/>
                <a:gd name="T36" fmla="*/ 33 w 44"/>
                <a:gd name="T37" fmla="*/ 9 h 27"/>
                <a:gd name="T38" fmla="*/ 36 w 44"/>
                <a:gd name="T39" fmla="*/ 9 h 27"/>
                <a:gd name="T40" fmla="*/ 42 w 44"/>
                <a:gd name="T41" fmla="*/ 8 h 27"/>
                <a:gd name="T42" fmla="*/ 41 w 44"/>
                <a:gd name="T43" fmla="*/ 4 h 27"/>
                <a:gd name="T44" fmla="*/ 44 w 44"/>
                <a:gd name="T45" fmla="*/ 2 h 27"/>
                <a:gd name="T46" fmla="*/ 41 w 44"/>
                <a:gd name="T47" fmla="*/ 1 h 27"/>
                <a:gd name="T48" fmla="*/ 38 w 44"/>
                <a:gd name="T49" fmla="*/ 0 h 27"/>
                <a:gd name="T50" fmla="*/ 34 w 44"/>
                <a:gd name="T51" fmla="*/ 1 h 27"/>
                <a:gd name="T52" fmla="*/ 30 w 44"/>
                <a:gd name="T53" fmla="*/ 3 h 27"/>
                <a:gd name="T54" fmla="*/ 28 w 44"/>
                <a:gd name="T55" fmla="*/ 5 h 27"/>
                <a:gd name="T56" fmla="*/ 26 w 44"/>
                <a:gd name="T57" fmla="*/ 9 h 27"/>
                <a:gd name="T58" fmla="*/ 23 w 44"/>
                <a:gd name="T59" fmla="*/ 13 h 27"/>
                <a:gd name="T60" fmla="*/ 20 w 44"/>
                <a:gd name="T61" fmla="*/ 16 h 27"/>
                <a:gd name="T62" fmla="*/ 18 w 44"/>
                <a:gd name="T63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" h="27">
                  <a:moveTo>
                    <a:pt x="18" y="15"/>
                  </a:moveTo>
                  <a:lnTo>
                    <a:pt x="17" y="15"/>
                  </a:lnTo>
                  <a:lnTo>
                    <a:pt x="13" y="16"/>
                  </a:lnTo>
                  <a:lnTo>
                    <a:pt x="11" y="16"/>
                  </a:lnTo>
                  <a:lnTo>
                    <a:pt x="11" y="18"/>
                  </a:lnTo>
                  <a:lnTo>
                    <a:pt x="7" y="18"/>
                  </a:lnTo>
                  <a:lnTo>
                    <a:pt x="5" y="19"/>
                  </a:lnTo>
                  <a:lnTo>
                    <a:pt x="2" y="20"/>
                  </a:lnTo>
                  <a:lnTo>
                    <a:pt x="0" y="21"/>
                  </a:lnTo>
                  <a:lnTo>
                    <a:pt x="5" y="23"/>
                  </a:lnTo>
                  <a:lnTo>
                    <a:pt x="10" y="23"/>
                  </a:lnTo>
                  <a:lnTo>
                    <a:pt x="13" y="25"/>
                  </a:lnTo>
                  <a:lnTo>
                    <a:pt x="19" y="27"/>
                  </a:lnTo>
                  <a:lnTo>
                    <a:pt x="21" y="27"/>
                  </a:lnTo>
                  <a:lnTo>
                    <a:pt x="25" y="25"/>
                  </a:lnTo>
                  <a:lnTo>
                    <a:pt x="27" y="24"/>
                  </a:lnTo>
                  <a:lnTo>
                    <a:pt x="27" y="20"/>
                  </a:lnTo>
                  <a:lnTo>
                    <a:pt x="30" y="16"/>
                  </a:lnTo>
                  <a:lnTo>
                    <a:pt x="33" y="9"/>
                  </a:lnTo>
                  <a:lnTo>
                    <a:pt x="36" y="9"/>
                  </a:lnTo>
                  <a:lnTo>
                    <a:pt x="42" y="8"/>
                  </a:lnTo>
                  <a:lnTo>
                    <a:pt x="41" y="4"/>
                  </a:lnTo>
                  <a:lnTo>
                    <a:pt x="44" y="2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4" y="1"/>
                  </a:lnTo>
                  <a:lnTo>
                    <a:pt x="30" y="3"/>
                  </a:lnTo>
                  <a:lnTo>
                    <a:pt x="28" y="5"/>
                  </a:lnTo>
                  <a:lnTo>
                    <a:pt x="26" y="9"/>
                  </a:lnTo>
                  <a:lnTo>
                    <a:pt x="23" y="13"/>
                  </a:lnTo>
                  <a:lnTo>
                    <a:pt x="20" y="16"/>
                  </a:lnTo>
                  <a:lnTo>
                    <a:pt x="18" y="15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6" name="Freeform 50"/>
            <p:cNvSpPr>
              <a:spLocks/>
            </p:cNvSpPr>
            <p:nvPr/>
          </p:nvSpPr>
          <p:spPr bwMode="auto">
            <a:xfrm rot="10800000">
              <a:off x="2131416" y="5775553"/>
              <a:ext cx="912" cy="818"/>
            </a:xfrm>
            <a:custGeom>
              <a:avLst/>
              <a:gdLst>
                <a:gd name="T0" fmla="*/ 0 w 2"/>
                <a:gd name="T1" fmla="*/ 3 h 3"/>
                <a:gd name="T2" fmla="*/ 2 w 2"/>
                <a:gd name="T3" fmla="*/ 0 h 3"/>
                <a:gd name="T4" fmla="*/ 0 w 2"/>
                <a:gd name="T5" fmla="*/ 0 h 3"/>
                <a:gd name="T6" fmla="*/ 0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7" name="Freeform 51"/>
            <p:cNvSpPr>
              <a:spLocks/>
            </p:cNvSpPr>
            <p:nvPr/>
          </p:nvSpPr>
          <p:spPr bwMode="auto">
            <a:xfrm rot="10800000">
              <a:off x="2132329" y="5748559"/>
              <a:ext cx="27345" cy="26993"/>
            </a:xfrm>
            <a:custGeom>
              <a:avLst/>
              <a:gdLst>
                <a:gd name="T0" fmla="*/ 53 w 59"/>
                <a:gd name="T1" fmla="*/ 4 h 65"/>
                <a:gd name="T2" fmla="*/ 49 w 59"/>
                <a:gd name="T3" fmla="*/ 8 h 65"/>
                <a:gd name="T4" fmla="*/ 42 w 59"/>
                <a:gd name="T5" fmla="*/ 9 h 65"/>
                <a:gd name="T6" fmla="*/ 37 w 59"/>
                <a:gd name="T7" fmla="*/ 10 h 65"/>
                <a:gd name="T8" fmla="*/ 33 w 59"/>
                <a:gd name="T9" fmla="*/ 10 h 65"/>
                <a:gd name="T10" fmla="*/ 33 w 59"/>
                <a:gd name="T11" fmla="*/ 10 h 65"/>
                <a:gd name="T12" fmla="*/ 31 w 59"/>
                <a:gd name="T13" fmla="*/ 10 h 65"/>
                <a:gd name="T14" fmla="*/ 26 w 59"/>
                <a:gd name="T15" fmla="*/ 18 h 65"/>
                <a:gd name="T16" fmla="*/ 25 w 59"/>
                <a:gd name="T17" fmla="*/ 20 h 65"/>
                <a:gd name="T18" fmla="*/ 25 w 59"/>
                <a:gd name="T19" fmla="*/ 20 h 65"/>
                <a:gd name="T20" fmla="*/ 24 w 59"/>
                <a:gd name="T21" fmla="*/ 24 h 65"/>
                <a:gd name="T22" fmla="*/ 22 w 59"/>
                <a:gd name="T23" fmla="*/ 32 h 65"/>
                <a:gd name="T24" fmla="*/ 19 w 59"/>
                <a:gd name="T25" fmla="*/ 33 h 65"/>
                <a:gd name="T26" fmla="*/ 14 w 59"/>
                <a:gd name="T27" fmla="*/ 36 h 65"/>
                <a:gd name="T28" fmla="*/ 9 w 59"/>
                <a:gd name="T29" fmla="*/ 39 h 65"/>
                <a:gd name="T30" fmla="*/ 4 w 59"/>
                <a:gd name="T31" fmla="*/ 44 h 65"/>
                <a:gd name="T32" fmla="*/ 3 w 59"/>
                <a:gd name="T33" fmla="*/ 53 h 65"/>
                <a:gd name="T34" fmla="*/ 0 w 59"/>
                <a:gd name="T35" fmla="*/ 57 h 65"/>
                <a:gd name="T36" fmla="*/ 2 w 59"/>
                <a:gd name="T37" fmla="*/ 63 h 65"/>
                <a:gd name="T38" fmla="*/ 7 w 59"/>
                <a:gd name="T39" fmla="*/ 65 h 65"/>
                <a:gd name="T40" fmla="*/ 12 w 59"/>
                <a:gd name="T41" fmla="*/ 64 h 65"/>
                <a:gd name="T42" fmla="*/ 21 w 59"/>
                <a:gd name="T43" fmla="*/ 54 h 65"/>
                <a:gd name="T44" fmla="*/ 25 w 59"/>
                <a:gd name="T45" fmla="*/ 50 h 65"/>
                <a:gd name="T46" fmla="*/ 27 w 59"/>
                <a:gd name="T47" fmla="*/ 46 h 65"/>
                <a:gd name="T48" fmla="*/ 32 w 59"/>
                <a:gd name="T49" fmla="*/ 40 h 65"/>
                <a:gd name="T50" fmla="*/ 35 w 59"/>
                <a:gd name="T51" fmla="*/ 38 h 65"/>
                <a:gd name="T52" fmla="*/ 40 w 59"/>
                <a:gd name="T53" fmla="*/ 33 h 65"/>
                <a:gd name="T54" fmla="*/ 44 w 59"/>
                <a:gd name="T55" fmla="*/ 28 h 65"/>
                <a:gd name="T56" fmla="*/ 46 w 59"/>
                <a:gd name="T57" fmla="*/ 20 h 65"/>
                <a:gd name="T58" fmla="*/ 53 w 59"/>
                <a:gd name="T59" fmla="*/ 14 h 65"/>
                <a:gd name="T60" fmla="*/ 57 w 59"/>
                <a:gd name="T61" fmla="*/ 14 h 65"/>
                <a:gd name="T62" fmla="*/ 59 w 59"/>
                <a:gd name="T63" fmla="*/ 0 h 65"/>
                <a:gd name="T64" fmla="*/ 57 w 59"/>
                <a:gd name="T65" fmla="*/ 1 h 65"/>
                <a:gd name="T66" fmla="*/ 53 w 59"/>
                <a:gd name="T67" fmla="*/ 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65">
                  <a:moveTo>
                    <a:pt x="53" y="4"/>
                  </a:moveTo>
                  <a:lnTo>
                    <a:pt x="49" y="8"/>
                  </a:lnTo>
                  <a:lnTo>
                    <a:pt x="42" y="9"/>
                  </a:lnTo>
                  <a:lnTo>
                    <a:pt x="37" y="10"/>
                  </a:lnTo>
                  <a:lnTo>
                    <a:pt x="33" y="10"/>
                  </a:lnTo>
                  <a:lnTo>
                    <a:pt x="33" y="10"/>
                  </a:lnTo>
                  <a:lnTo>
                    <a:pt x="31" y="10"/>
                  </a:lnTo>
                  <a:lnTo>
                    <a:pt x="26" y="18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24" y="24"/>
                  </a:lnTo>
                  <a:lnTo>
                    <a:pt x="22" y="32"/>
                  </a:lnTo>
                  <a:lnTo>
                    <a:pt x="19" y="33"/>
                  </a:lnTo>
                  <a:lnTo>
                    <a:pt x="14" y="36"/>
                  </a:lnTo>
                  <a:lnTo>
                    <a:pt x="9" y="39"/>
                  </a:lnTo>
                  <a:lnTo>
                    <a:pt x="4" y="44"/>
                  </a:lnTo>
                  <a:lnTo>
                    <a:pt x="3" y="53"/>
                  </a:lnTo>
                  <a:lnTo>
                    <a:pt x="0" y="57"/>
                  </a:lnTo>
                  <a:lnTo>
                    <a:pt x="2" y="63"/>
                  </a:lnTo>
                  <a:lnTo>
                    <a:pt x="7" y="65"/>
                  </a:lnTo>
                  <a:lnTo>
                    <a:pt x="12" y="64"/>
                  </a:lnTo>
                  <a:lnTo>
                    <a:pt x="21" y="54"/>
                  </a:lnTo>
                  <a:lnTo>
                    <a:pt x="25" y="50"/>
                  </a:lnTo>
                  <a:lnTo>
                    <a:pt x="27" y="46"/>
                  </a:lnTo>
                  <a:lnTo>
                    <a:pt x="32" y="40"/>
                  </a:lnTo>
                  <a:lnTo>
                    <a:pt x="35" y="38"/>
                  </a:lnTo>
                  <a:lnTo>
                    <a:pt x="40" y="33"/>
                  </a:lnTo>
                  <a:lnTo>
                    <a:pt x="44" y="28"/>
                  </a:lnTo>
                  <a:lnTo>
                    <a:pt x="46" y="20"/>
                  </a:lnTo>
                  <a:lnTo>
                    <a:pt x="53" y="14"/>
                  </a:lnTo>
                  <a:lnTo>
                    <a:pt x="57" y="14"/>
                  </a:lnTo>
                  <a:lnTo>
                    <a:pt x="59" y="0"/>
                  </a:lnTo>
                  <a:lnTo>
                    <a:pt x="57" y="1"/>
                  </a:lnTo>
                  <a:lnTo>
                    <a:pt x="53" y="4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9" name="Rectangle 54"/>
            <p:cNvSpPr>
              <a:spLocks noChangeArrowheads="1"/>
            </p:cNvSpPr>
            <p:nvPr/>
          </p:nvSpPr>
          <p:spPr bwMode="auto">
            <a:xfrm rot="10800000">
              <a:off x="2218922" y="5831174"/>
              <a:ext cx="912" cy="818"/>
            </a:xfrm>
            <a:prstGeom prst="rect">
              <a:avLst/>
            </a:pr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70" name="Freeform 55"/>
            <p:cNvSpPr>
              <a:spLocks/>
            </p:cNvSpPr>
            <p:nvPr/>
          </p:nvSpPr>
          <p:spPr bwMode="auto">
            <a:xfrm rot="10800000">
              <a:off x="2219833" y="5821359"/>
              <a:ext cx="11850" cy="21267"/>
            </a:xfrm>
            <a:custGeom>
              <a:avLst/>
              <a:gdLst>
                <a:gd name="T0" fmla="*/ 5 w 24"/>
                <a:gd name="T1" fmla="*/ 48 h 52"/>
                <a:gd name="T2" fmla="*/ 14 w 24"/>
                <a:gd name="T3" fmla="*/ 45 h 52"/>
                <a:gd name="T4" fmla="*/ 24 w 24"/>
                <a:gd name="T5" fmla="*/ 27 h 52"/>
                <a:gd name="T6" fmla="*/ 23 w 24"/>
                <a:gd name="T7" fmla="*/ 25 h 52"/>
                <a:gd name="T8" fmla="*/ 21 w 24"/>
                <a:gd name="T9" fmla="*/ 20 h 52"/>
                <a:gd name="T10" fmla="*/ 18 w 24"/>
                <a:gd name="T11" fmla="*/ 15 h 52"/>
                <a:gd name="T12" fmla="*/ 17 w 24"/>
                <a:gd name="T13" fmla="*/ 10 h 52"/>
                <a:gd name="T14" fmla="*/ 15 w 24"/>
                <a:gd name="T15" fmla="*/ 6 h 52"/>
                <a:gd name="T16" fmla="*/ 13 w 24"/>
                <a:gd name="T17" fmla="*/ 4 h 52"/>
                <a:gd name="T18" fmla="*/ 11 w 24"/>
                <a:gd name="T19" fmla="*/ 2 h 52"/>
                <a:gd name="T20" fmla="*/ 9 w 24"/>
                <a:gd name="T21" fmla="*/ 1 h 52"/>
                <a:gd name="T22" fmla="*/ 7 w 24"/>
                <a:gd name="T23" fmla="*/ 0 h 52"/>
                <a:gd name="T24" fmla="*/ 5 w 24"/>
                <a:gd name="T25" fmla="*/ 12 h 52"/>
                <a:gd name="T26" fmla="*/ 2 w 24"/>
                <a:gd name="T27" fmla="*/ 25 h 52"/>
                <a:gd name="T28" fmla="*/ 1 w 24"/>
                <a:gd name="T29" fmla="*/ 39 h 52"/>
                <a:gd name="T30" fmla="*/ 0 w 24"/>
                <a:gd name="T31" fmla="*/ 52 h 52"/>
                <a:gd name="T32" fmla="*/ 1 w 24"/>
                <a:gd name="T33" fmla="*/ 52 h 52"/>
                <a:gd name="T34" fmla="*/ 5 w 24"/>
                <a:gd name="T35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" h="52">
                  <a:moveTo>
                    <a:pt x="5" y="48"/>
                  </a:moveTo>
                  <a:lnTo>
                    <a:pt x="14" y="45"/>
                  </a:lnTo>
                  <a:lnTo>
                    <a:pt x="24" y="27"/>
                  </a:lnTo>
                  <a:lnTo>
                    <a:pt x="23" y="25"/>
                  </a:lnTo>
                  <a:lnTo>
                    <a:pt x="21" y="20"/>
                  </a:lnTo>
                  <a:lnTo>
                    <a:pt x="18" y="15"/>
                  </a:lnTo>
                  <a:lnTo>
                    <a:pt x="17" y="10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2"/>
                  </a:lnTo>
                  <a:lnTo>
                    <a:pt x="2" y="25"/>
                  </a:lnTo>
                  <a:lnTo>
                    <a:pt x="1" y="39"/>
                  </a:lnTo>
                  <a:lnTo>
                    <a:pt x="0" y="52"/>
                  </a:lnTo>
                  <a:lnTo>
                    <a:pt x="1" y="52"/>
                  </a:lnTo>
                  <a:lnTo>
                    <a:pt x="5" y="48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71" name="Freeform 56"/>
            <p:cNvSpPr>
              <a:spLocks/>
            </p:cNvSpPr>
            <p:nvPr/>
          </p:nvSpPr>
          <p:spPr bwMode="auto">
            <a:xfrm rot="10800000">
              <a:off x="2117744" y="5769008"/>
              <a:ext cx="3646" cy="3272"/>
            </a:xfrm>
            <a:custGeom>
              <a:avLst/>
              <a:gdLst>
                <a:gd name="T0" fmla="*/ 0 w 8"/>
                <a:gd name="T1" fmla="*/ 2 h 6"/>
                <a:gd name="T2" fmla="*/ 0 w 8"/>
                <a:gd name="T3" fmla="*/ 2 h 6"/>
                <a:gd name="T4" fmla="*/ 2 w 8"/>
                <a:gd name="T5" fmla="*/ 4 h 6"/>
                <a:gd name="T6" fmla="*/ 7 w 8"/>
                <a:gd name="T7" fmla="*/ 6 h 6"/>
                <a:gd name="T8" fmla="*/ 7 w 8"/>
                <a:gd name="T9" fmla="*/ 4 h 6"/>
                <a:gd name="T10" fmla="*/ 7 w 8"/>
                <a:gd name="T11" fmla="*/ 3 h 6"/>
                <a:gd name="T12" fmla="*/ 7 w 8"/>
                <a:gd name="T13" fmla="*/ 1 h 6"/>
                <a:gd name="T14" fmla="*/ 8 w 8"/>
                <a:gd name="T15" fmla="*/ 0 h 6"/>
                <a:gd name="T16" fmla="*/ 7 w 8"/>
                <a:gd name="T17" fmla="*/ 0 h 6"/>
                <a:gd name="T18" fmla="*/ 0 w 8"/>
                <a:gd name="T1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6">
                  <a:moveTo>
                    <a:pt x="0" y="2"/>
                  </a:moveTo>
                  <a:lnTo>
                    <a:pt x="0" y="2"/>
                  </a:lnTo>
                  <a:lnTo>
                    <a:pt x="2" y="4"/>
                  </a:lnTo>
                  <a:lnTo>
                    <a:pt x="7" y="6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1"/>
                  </a:lnTo>
                  <a:lnTo>
                    <a:pt x="8" y="0"/>
                  </a:lnTo>
                  <a:lnTo>
                    <a:pt x="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72" name="Freeform 61"/>
            <p:cNvSpPr>
              <a:spLocks/>
            </p:cNvSpPr>
            <p:nvPr/>
          </p:nvSpPr>
          <p:spPr bwMode="auto">
            <a:xfrm rot="10800000">
              <a:off x="1919035" y="5659400"/>
              <a:ext cx="182302" cy="279746"/>
            </a:xfrm>
            <a:custGeom>
              <a:avLst/>
              <a:gdLst>
                <a:gd name="T0" fmla="*/ 387 w 399"/>
                <a:gd name="T1" fmla="*/ 127 h 684"/>
                <a:gd name="T2" fmla="*/ 374 w 399"/>
                <a:gd name="T3" fmla="*/ 261 h 684"/>
                <a:gd name="T4" fmla="*/ 323 w 399"/>
                <a:gd name="T5" fmla="*/ 415 h 684"/>
                <a:gd name="T6" fmla="*/ 289 w 399"/>
                <a:gd name="T7" fmla="*/ 486 h 684"/>
                <a:gd name="T8" fmla="*/ 251 w 399"/>
                <a:gd name="T9" fmla="*/ 547 h 684"/>
                <a:gd name="T10" fmla="*/ 209 w 399"/>
                <a:gd name="T11" fmla="*/ 598 h 684"/>
                <a:gd name="T12" fmla="*/ 169 w 399"/>
                <a:gd name="T13" fmla="*/ 637 h 684"/>
                <a:gd name="T14" fmla="*/ 128 w 399"/>
                <a:gd name="T15" fmla="*/ 662 h 684"/>
                <a:gd name="T16" fmla="*/ 99 w 399"/>
                <a:gd name="T17" fmla="*/ 671 h 684"/>
                <a:gd name="T18" fmla="*/ 77 w 399"/>
                <a:gd name="T19" fmla="*/ 671 h 684"/>
                <a:gd name="T20" fmla="*/ 58 w 399"/>
                <a:gd name="T21" fmla="*/ 664 h 684"/>
                <a:gd name="T22" fmla="*/ 12 w 399"/>
                <a:gd name="T23" fmla="*/ 568 h 684"/>
                <a:gd name="T24" fmla="*/ 31 w 399"/>
                <a:gd name="T25" fmla="*/ 399 h 684"/>
                <a:gd name="T26" fmla="*/ 87 w 399"/>
                <a:gd name="T27" fmla="*/ 244 h 684"/>
                <a:gd name="T28" fmla="*/ 123 w 399"/>
                <a:gd name="T29" fmla="*/ 177 h 684"/>
                <a:gd name="T30" fmla="*/ 162 w 399"/>
                <a:gd name="T31" fmla="*/ 119 h 684"/>
                <a:gd name="T32" fmla="*/ 204 w 399"/>
                <a:gd name="T33" fmla="*/ 72 h 684"/>
                <a:gd name="T34" fmla="*/ 245 w 399"/>
                <a:gd name="T35" fmla="*/ 36 h 684"/>
                <a:gd name="T36" fmla="*/ 285 w 399"/>
                <a:gd name="T37" fmla="*/ 17 h 684"/>
                <a:gd name="T38" fmla="*/ 308 w 399"/>
                <a:gd name="T39" fmla="*/ 12 h 684"/>
                <a:gd name="T40" fmla="*/ 329 w 399"/>
                <a:gd name="T41" fmla="*/ 15 h 684"/>
                <a:gd name="T42" fmla="*/ 345 w 399"/>
                <a:gd name="T43" fmla="*/ 24 h 684"/>
                <a:gd name="T44" fmla="*/ 359 w 399"/>
                <a:gd name="T45" fmla="*/ 36 h 684"/>
                <a:gd name="T46" fmla="*/ 357 w 399"/>
                <a:gd name="T47" fmla="*/ 17 h 684"/>
                <a:gd name="T48" fmla="*/ 341 w 399"/>
                <a:gd name="T49" fmla="*/ 5 h 684"/>
                <a:gd name="T50" fmla="*/ 316 w 399"/>
                <a:gd name="T51" fmla="*/ 0 h 684"/>
                <a:gd name="T52" fmla="*/ 290 w 399"/>
                <a:gd name="T53" fmla="*/ 2 h 684"/>
                <a:gd name="T54" fmla="*/ 253 w 399"/>
                <a:gd name="T55" fmla="*/ 17 h 684"/>
                <a:gd name="T56" fmla="*/ 210 w 399"/>
                <a:gd name="T57" fmla="*/ 48 h 684"/>
                <a:gd name="T58" fmla="*/ 168 w 399"/>
                <a:gd name="T59" fmla="*/ 93 h 684"/>
                <a:gd name="T60" fmla="*/ 126 w 399"/>
                <a:gd name="T61" fmla="*/ 149 h 684"/>
                <a:gd name="T62" fmla="*/ 87 w 399"/>
                <a:gd name="T63" fmla="*/ 215 h 684"/>
                <a:gd name="T64" fmla="*/ 37 w 399"/>
                <a:gd name="T65" fmla="*/ 333 h 684"/>
                <a:gd name="T66" fmla="*/ 0 w 399"/>
                <a:gd name="T67" fmla="*/ 523 h 684"/>
                <a:gd name="T68" fmla="*/ 27 w 399"/>
                <a:gd name="T69" fmla="*/ 652 h 684"/>
                <a:gd name="T70" fmla="*/ 66 w 399"/>
                <a:gd name="T71" fmla="*/ 682 h 684"/>
                <a:gd name="T72" fmla="*/ 91 w 399"/>
                <a:gd name="T73" fmla="*/ 684 h 684"/>
                <a:gd name="T74" fmla="*/ 118 w 399"/>
                <a:gd name="T75" fmla="*/ 679 h 684"/>
                <a:gd name="T76" fmla="*/ 160 w 399"/>
                <a:gd name="T77" fmla="*/ 659 h 684"/>
                <a:gd name="T78" fmla="*/ 204 w 399"/>
                <a:gd name="T79" fmla="*/ 623 h 684"/>
                <a:gd name="T80" fmla="*/ 246 w 399"/>
                <a:gd name="T81" fmla="*/ 575 h 684"/>
                <a:gd name="T82" fmla="*/ 287 w 399"/>
                <a:gd name="T83" fmla="*/ 515 h 684"/>
                <a:gd name="T84" fmla="*/ 323 w 399"/>
                <a:gd name="T85" fmla="*/ 445 h 684"/>
                <a:gd name="T86" fmla="*/ 374 w 399"/>
                <a:gd name="T87" fmla="*/ 313 h 684"/>
                <a:gd name="T88" fmla="*/ 399 w 399"/>
                <a:gd name="T89" fmla="*/ 165 h 684"/>
                <a:gd name="T90" fmla="*/ 384 w 399"/>
                <a:gd name="T91" fmla="*/ 55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9" h="684">
                  <a:moveTo>
                    <a:pt x="374" y="62"/>
                  </a:moveTo>
                  <a:lnTo>
                    <a:pt x="383" y="92"/>
                  </a:lnTo>
                  <a:lnTo>
                    <a:pt x="387" y="127"/>
                  </a:lnTo>
                  <a:lnTo>
                    <a:pt x="387" y="169"/>
                  </a:lnTo>
                  <a:lnTo>
                    <a:pt x="383" y="213"/>
                  </a:lnTo>
                  <a:lnTo>
                    <a:pt x="374" y="261"/>
                  </a:lnTo>
                  <a:lnTo>
                    <a:pt x="361" y="311"/>
                  </a:lnTo>
                  <a:lnTo>
                    <a:pt x="344" y="362"/>
                  </a:lnTo>
                  <a:lnTo>
                    <a:pt x="323" y="415"/>
                  </a:lnTo>
                  <a:lnTo>
                    <a:pt x="312" y="440"/>
                  </a:lnTo>
                  <a:lnTo>
                    <a:pt x="300" y="463"/>
                  </a:lnTo>
                  <a:lnTo>
                    <a:pt x="289" y="486"/>
                  </a:lnTo>
                  <a:lnTo>
                    <a:pt x="276" y="507"/>
                  </a:lnTo>
                  <a:lnTo>
                    <a:pt x="263" y="527"/>
                  </a:lnTo>
                  <a:lnTo>
                    <a:pt x="251" y="547"/>
                  </a:lnTo>
                  <a:lnTo>
                    <a:pt x="237" y="565"/>
                  </a:lnTo>
                  <a:lnTo>
                    <a:pt x="223" y="583"/>
                  </a:lnTo>
                  <a:lnTo>
                    <a:pt x="209" y="598"/>
                  </a:lnTo>
                  <a:lnTo>
                    <a:pt x="196" y="613"/>
                  </a:lnTo>
                  <a:lnTo>
                    <a:pt x="182" y="625"/>
                  </a:lnTo>
                  <a:lnTo>
                    <a:pt x="169" y="637"/>
                  </a:lnTo>
                  <a:lnTo>
                    <a:pt x="155" y="647"/>
                  </a:lnTo>
                  <a:lnTo>
                    <a:pt x="141" y="656"/>
                  </a:lnTo>
                  <a:lnTo>
                    <a:pt x="128" y="662"/>
                  </a:lnTo>
                  <a:lnTo>
                    <a:pt x="115" y="668"/>
                  </a:lnTo>
                  <a:lnTo>
                    <a:pt x="107" y="670"/>
                  </a:lnTo>
                  <a:lnTo>
                    <a:pt x="99" y="671"/>
                  </a:lnTo>
                  <a:lnTo>
                    <a:pt x="92" y="672"/>
                  </a:lnTo>
                  <a:lnTo>
                    <a:pt x="84" y="672"/>
                  </a:lnTo>
                  <a:lnTo>
                    <a:pt x="77" y="671"/>
                  </a:lnTo>
                  <a:lnTo>
                    <a:pt x="70" y="670"/>
                  </a:lnTo>
                  <a:lnTo>
                    <a:pt x="64" y="668"/>
                  </a:lnTo>
                  <a:lnTo>
                    <a:pt x="58" y="664"/>
                  </a:lnTo>
                  <a:lnTo>
                    <a:pt x="37" y="642"/>
                  </a:lnTo>
                  <a:lnTo>
                    <a:pt x="20" y="610"/>
                  </a:lnTo>
                  <a:lnTo>
                    <a:pt x="12" y="568"/>
                  </a:lnTo>
                  <a:lnTo>
                    <a:pt x="12" y="517"/>
                  </a:lnTo>
                  <a:lnTo>
                    <a:pt x="18" y="460"/>
                  </a:lnTo>
                  <a:lnTo>
                    <a:pt x="31" y="399"/>
                  </a:lnTo>
                  <a:lnTo>
                    <a:pt x="49" y="335"/>
                  </a:lnTo>
                  <a:lnTo>
                    <a:pt x="76" y="268"/>
                  </a:lnTo>
                  <a:lnTo>
                    <a:pt x="87" y="244"/>
                  </a:lnTo>
                  <a:lnTo>
                    <a:pt x="99" y="221"/>
                  </a:lnTo>
                  <a:lnTo>
                    <a:pt x="110" y="199"/>
                  </a:lnTo>
                  <a:lnTo>
                    <a:pt x="123" y="177"/>
                  </a:lnTo>
                  <a:lnTo>
                    <a:pt x="136" y="156"/>
                  </a:lnTo>
                  <a:lnTo>
                    <a:pt x="149" y="137"/>
                  </a:lnTo>
                  <a:lnTo>
                    <a:pt x="162" y="119"/>
                  </a:lnTo>
                  <a:lnTo>
                    <a:pt x="176" y="102"/>
                  </a:lnTo>
                  <a:lnTo>
                    <a:pt x="190" y="86"/>
                  </a:lnTo>
                  <a:lnTo>
                    <a:pt x="204" y="72"/>
                  </a:lnTo>
                  <a:lnTo>
                    <a:pt x="217" y="58"/>
                  </a:lnTo>
                  <a:lnTo>
                    <a:pt x="231" y="47"/>
                  </a:lnTo>
                  <a:lnTo>
                    <a:pt x="245" y="36"/>
                  </a:lnTo>
                  <a:lnTo>
                    <a:pt x="259" y="28"/>
                  </a:lnTo>
                  <a:lnTo>
                    <a:pt x="273" y="21"/>
                  </a:lnTo>
                  <a:lnTo>
                    <a:pt x="285" y="17"/>
                  </a:lnTo>
                  <a:lnTo>
                    <a:pt x="293" y="15"/>
                  </a:lnTo>
                  <a:lnTo>
                    <a:pt x="300" y="13"/>
                  </a:lnTo>
                  <a:lnTo>
                    <a:pt x="308" y="12"/>
                  </a:lnTo>
                  <a:lnTo>
                    <a:pt x="315" y="12"/>
                  </a:lnTo>
                  <a:lnTo>
                    <a:pt x="322" y="13"/>
                  </a:lnTo>
                  <a:lnTo>
                    <a:pt x="329" y="15"/>
                  </a:lnTo>
                  <a:lnTo>
                    <a:pt x="335" y="17"/>
                  </a:lnTo>
                  <a:lnTo>
                    <a:pt x="341" y="20"/>
                  </a:lnTo>
                  <a:lnTo>
                    <a:pt x="345" y="24"/>
                  </a:lnTo>
                  <a:lnTo>
                    <a:pt x="350" y="27"/>
                  </a:lnTo>
                  <a:lnTo>
                    <a:pt x="354" y="32"/>
                  </a:lnTo>
                  <a:lnTo>
                    <a:pt x="359" y="36"/>
                  </a:lnTo>
                  <a:lnTo>
                    <a:pt x="366" y="25"/>
                  </a:lnTo>
                  <a:lnTo>
                    <a:pt x="361" y="20"/>
                  </a:lnTo>
                  <a:lnTo>
                    <a:pt x="357" y="17"/>
                  </a:lnTo>
                  <a:lnTo>
                    <a:pt x="352" y="12"/>
                  </a:lnTo>
                  <a:lnTo>
                    <a:pt x="348" y="9"/>
                  </a:lnTo>
                  <a:lnTo>
                    <a:pt x="341" y="5"/>
                  </a:lnTo>
                  <a:lnTo>
                    <a:pt x="333" y="3"/>
                  </a:lnTo>
                  <a:lnTo>
                    <a:pt x="325" y="1"/>
                  </a:lnTo>
                  <a:lnTo>
                    <a:pt x="316" y="0"/>
                  </a:lnTo>
                  <a:lnTo>
                    <a:pt x="308" y="0"/>
                  </a:lnTo>
                  <a:lnTo>
                    <a:pt x="299" y="0"/>
                  </a:lnTo>
                  <a:lnTo>
                    <a:pt x="290" y="2"/>
                  </a:lnTo>
                  <a:lnTo>
                    <a:pt x="281" y="4"/>
                  </a:lnTo>
                  <a:lnTo>
                    <a:pt x="267" y="10"/>
                  </a:lnTo>
                  <a:lnTo>
                    <a:pt x="253" y="17"/>
                  </a:lnTo>
                  <a:lnTo>
                    <a:pt x="239" y="26"/>
                  </a:lnTo>
                  <a:lnTo>
                    <a:pt x="224" y="36"/>
                  </a:lnTo>
                  <a:lnTo>
                    <a:pt x="210" y="48"/>
                  </a:lnTo>
                  <a:lnTo>
                    <a:pt x="196" y="62"/>
                  </a:lnTo>
                  <a:lnTo>
                    <a:pt x="182" y="77"/>
                  </a:lnTo>
                  <a:lnTo>
                    <a:pt x="168" y="93"/>
                  </a:lnTo>
                  <a:lnTo>
                    <a:pt x="153" y="110"/>
                  </a:lnTo>
                  <a:lnTo>
                    <a:pt x="139" y="129"/>
                  </a:lnTo>
                  <a:lnTo>
                    <a:pt x="126" y="149"/>
                  </a:lnTo>
                  <a:lnTo>
                    <a:pt x="113" y="170"/>
                  </a:lnTo>
                  <a:lnTo>
                    <a:pt x="100" y="192"/>
                  </a:lnTo>
                  <a:lnTo>
                    <a:pt x="87" y="215"/>
                  </a:lnTo>
                  <a:lnTo>
                    <a:pt x="76" y="239"/>
                  </a:lnTo>
                  <a:lnTo>
                    <a:pt x="64" y="263"/>
                  </a:lnTo>
                  <a:lnTo>
                    <a:pt x="37" y="333"/>
                  </a:lnTo>
                  <a:lnTo>
                    <a:pt x="17" y="401"/>
                  </a:lnTo>
                  <a:lnTo>
                    <a:pt x="4" y="464"/>
                  </a:lnTo>
                  <a:lnTo>
                    <a:pt x="0" y="523"/>
                  </a:lnTo>
                  <a:lnTo>
                    <a:pt x="1" y="575"/>
                  </a:lnTo>
                  <a:lnTo>
                    <a:pt x="10" y="618"/>
                  </a:lnTo>
                  <a:lnTo>
                    <a:pt x="27" y="652"/>
                  </a:lnTo>
                  <a:lnTo>
                    <a:pt x="52" y="675"/>
                  </a:lnTo>
                  <a:lnTo>
                    <a:pt x="58" y="678"/>
                  </a:lnTo>
                  <a:lnTo>
                    <a:pt x="66" y="682"/>
                  </a:lnTo>
                  <a:lnTo>
                    <a:pt x="75" y="684"/>
                  </a:lnTo>
                  <a:lnTo>
                    <a:pt x="83" y="684"/>
                  </a:lnTo>
                  <a:lnTo>
                    <a:pt x="91" y="684"/>
                  </a:lnTo>
                  <a:lnTo>
                    <a:pt x="100" y="684"/>
                  </a:lnTo>
                  <a:lnTo>
                    <a:pt x="109" y="682"/>
                  </a:lnTo>
                  <a:lnTo>
                    <a:pt x="118" y="679"/>
                  </a:lnTo>
                  <a:lnTo>
                    <a:pt x="132" y="674"/>
                  </a:lnTo>
                  <a:lnTo>
                    <a:pt x="146" y="667"/>
                  </a:lnTo>
                  <a:lnTo>
                    <a:pt x="160" y="659"/>
                  </a:lnTo>
                  <a:lnTo>
                    <a:pt x="175" y="648"/>
                  </a:lnTo>
                  <a:lnTo>
                    <a:pt x="189" y="637"/>
                  </a:lnTo>
                  <a:lnTo>
                    <a:pt x="204" y="623"/>
                  </a:lnTo>
                  <a:lnTo>
                    <a:pt x="217" y="608"/>
                  </a:lnTo>
                  <a:lnTo>
                    <a:pt x="232" y="592"/>
                  </a:lnTo>
                  <a:lnTo>
                    <a:pt x="246" y="575"/>
                  </a:lnTo>
                  <a:lnTo>
                    <a:pt x="260" y="556"/>
                  </a:lnTo>
                  <a:lnTo>
                    <a:pt x="273" y="535"/>
                  </a:lnTo>
                  <a:lnTo>
                    <a:pt x="287" y="515"/>
                  </a:lnTo>
                  <a:lnTo>
                    <a:pt x="299" y="493"/>
                  </a:lnTo>
                  <a:lnTo>
                    <a:pt x="312" y="470"/>
                  </a:lnTo>
                  <a:lnTo>
                    <a:pt x="323" y="445"/>
                  </a:lnTo>
                  <a:lnTo>
                    <a:pt x="335" y="421"/>
                  </a:lnTo>
                  <a:lnTo>
                    <a:pt x="357" y="366"/>
                  </a:lnTo>
                  <a:lnTo>
                    <a:pt x="374" y="313"/>
                  </a:lnTo>
                  <a:lnTo>
                    <a:pt x="388" y="261"/>
                  </a:lnTo>
                  <a:lnTo>
                    <a:pt x="396" y="212"/>
                  </a:lnTo>
                  <a:lnTo>
                    <a:pt x="399" y="165"/>
                  </a:lnTo>
                  <a:lnTo>
                    <a:pt x="399" y="124"/>
                  </a:lnTo>
                  <a:lnTo>
                    <a:pt x="394" y="86"/>
                  </a:lnTo>
                  <a:lnTo>
                    <a:pt x="384" y="55"/>
                  </a:lnTo>
                  <a:lnTo>
                    <a:pt x="374" y="6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73" name="Freeform 63"/>
            <p:cNvSpPr>
              <a:spLocks/>
            </p:cNvSpPr>
            <p:nvPr/>
          </p:nvSpPr>
          <p:spPr bwMode="auto">
            <a:xfrm rot="10800000">
              <a:off x="2004717" y="5727292"/>
              <a:ext cx="48310" cy="61348"/>
            </a:xfrm>
            <a:custGeom>
              <a:avLst/>
              <a:gdLst>
                <a:gd name="T0" fmla="*/ 65 w 106"/>
                <a:gd name="T1" fmla="*/ 0 h 151"/>
                <a:gd name="T2" fmla="*/ 0 w 106"/>
                <a:gd name="T3" fmla="*/ 151 h 151"/>
                <a:gd name="T4" fmla="*/ 43 w 106"/>
                <a:gd name="T5" fmla="*/ 151 h 151"/>
                <a:gd name="T6" fmla="*/ 106 w 106"/>
                <a:gd name="T7" fmla="*/ 0 h 151"/>
                <a:gd name="T8" fmla="*/ 65 w 106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51">
                  <a:moveTo>
                    <a:pt x="65" y="0"/>
                  </a:moveTo>
                  <a:lnTo>
                    <a:pt x="0" y="151"/>
                  </a:lnTo>
                  <a:lnTo>
                    <a:pt x="43" y="151"/>
                  </a:lnTo>
                  <a:lnTo>
                    <a:pt x="106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1488285" y="5502094"/>
              <a:ext cx="485876" cy="411439"/>
              <a:chOff x="1223062" y="4365764"/>
              <a:chExt cx="485876" cy="411439"/>
            </a:xfrm>
          </p:grpSpPr>
          <p:sp>
            <p:nvSpPr>
              <p:cNvPr id="75" name="Freeform 11"/>
              <p:cNvSpPr>
                <a:spLocks/>
              </p:cNvSpPr>
              <p:nvPr/>
            </p:nvSpPr>
            <p:spPr bwMode="auto">
              <a:xfrm rot="10800000">
                <a:off x="1223062" y="4365764"/>
                <a:ext cx="119408" cy="168502"/>
              </a:xfrm>
              <a:custGeom>
                <a:avLst/>
                <a:gdLst>
                  <a:gd name="T0" fmla="*/ 197 w 262"/>
                  <a:gd name="T1" fmla="*/ 306 h 413"/>
                  <a:gd name="T2" fmla="*/ 192 w 262"/>
                  <a:gd name="T3" fmla="*/ 291 h 413"/>
                  <a:gd name="T4" fmla="*/ 187 w 262"/>
                  <a:gd name="T5" fmla="*/ 270 h 413"/>
                  <a:gd name="T6" fmla="*/ 185 w 262"/>
                  <a:gd name="T7" fmla="*/ 247 h 413"/>
                  <a:gd name="T8" fmla="*/ 182 w 262"/>
                  <a:gd name="T9" fmla="*/ 222 h 413"/>
                  <a:gd name="T10" fmla="*/ 179 w 262"/>
                  <a:gd name="T11" fmla="*/ 188 h 413"/>
                  <a:gd name="T12" fmla="*/ 173 w 262"/>
                  <a:gd name="T13" fmla="*/ 152 h 413"/>
                  <a:gd name="T14" fmla="*/ 165 w 262"/>
                  <a:gd name="T15" fmla="*/ 117 h 413"/>
                  <a:gd name="T16" fmla="*/ 150 w 262"/>
                  <a:gd name="T17" fmla="*/ 83 h 413"/>
                  <a:gd name="T18" fmla="*/ 129 w 262"/>
                  <a:gd name="T19" fmla="*/ 52 h 413"/>
                  <a:gd name="T20" fmla="*/ 98 w 262"/>
                  <a:gd name="T21" fmla="*/ 27 h 413"/>
                  <a:gd name="T22" fmla="*/ 58 w 262"/>
                  <a:gd name="T23" fmla="*/ 10 h 413"/>
                  <a:gd name="T24" fmla="*/ 5 w 262"/>
                  <a:gd name="T25" fmla="*/ 0 h 413"/>
                  <a:gd name="T26" fmla="*/ 0 w 262"/>
                  <a:gd name="T27" fmla="*/ 73 h 413"/>
                  <a:gd name="T28" fmla="*/ 30 w 262"/>
                  <a:gd name="T29" fmla="*/ 77 h 413"/>
                  <a:gd name="T30" fmla="*/ 54 w 262"/>
                  <a:gd name="T31" fmla="*/ 87 h 413"/>
                  <a:gd name="T32" fmla="*/ 73 w 262"/>
                  <a:gd name="T33" fmla="*/ 101 h 413"/>
                  <a:gd name="T34" fmla="*/ 87 w 262"/>
                  <a:gd name="T35" fmla="*/ 118 h 413"/>
                  <a:gd name="T36" fmla="*/ 96 w 262"/>
                  <a:gd name="T37" fmla="*/ 140 h 413"/>
                  <a:gd name="T38" fmla="*/ 102 w 262"/>
                  <a:gd name="T39" fmla="*/ 165 h 413"/>
                  <a:gd name="T40" fmla="*/ 106 w 262"/>
                  <a:gd name="T41" fmla="*/ 194 h 413"/>
                  <a:gd name="T42" fmla="*/ 110 w 262"/>
                  <a:gd name="T43" fmla="*/ 227 h 413"/>
                  <a:gd name="T44" fmla="*/ 112 w 262"/>
                  <a:gd name="T45" fmla="*/ 261 h 413"/>
                  <a:gd name="T46" fmla="*/ 117 w 262"/>
                  <a:gd name="T47" fmla="*/ 291 h 413"/>
                  <a:gd name="T48" fmla="*/ 125 w 262"/>
                  <a:gd name="T49" fmla="*/ 319 h 413"/>
                  <a:gd name="T50" fmla="*/ 137 w 262"/>
                  <a:gd name="T51" fmla="*/ 345 h 413"/>
                  <a:gd name="T52" fmla="*/ 150 w 262"/>
                  <a:gd name="T53" fmla="*/ 362 h 413"/>
                  <a:gd name="T54" fmla="*/ 163 w 262"/>
                  <a:gd name="T55" fmla="*/ 377 h 413"/>
                  <a:gd name="T56" fmla="*/ 178 w 262"/>
                  <a:gd name="T57" fmla="*/ 389 h 413"/>
                  <a:gd name="T58" fmla="*/ 192 w 262"/>
                  <a:gd name="T59" fmla="*/ 398 h 413"/>
                  <a:gd name="T60" fmla="*/ 207 w 262"/>
                  <a:gd name="T61" fmla="*/ 404 h 413"/>
                  <a:gd name="T62" fmla="*/ 223 w 262"/>
                  <a:gd name="T63" fmla="*/ 409 h 413"/>
                  <a:gd name="T64" fmla="*/ 239 w 262"/>
                  <a:gd name="T65" fmla="*/ 412 h 413"/>
                  <a:gd name="T66" fmla="*/ 255 w 262"/>
                  <a:gd name="T67" fmla="*/ 413 h 413"/>
                  <a:gd name="T68" fmla="*/ 262 w 262"/>
                  <a:gd name="T69" fmla="*/ 340 h 413"/>
                  <a:gd name="T70" fmla="*/ 251 w 262"/>
                  <a:gd name="T71" fmla="*/ 340 h 413"/>
                  <a:gd name="T72" fmla="*/ 242 w 262"/>
                  <a:gd name="T73" fmla="*/ 338 h 413"/>
                  <a:gd name="T74" fmla="*/ 234 w 262"/>
                  <a:gd name="T75" fmla="*/ 336 h 413"/>
                  <a:gd name="T76" fmla="*/ 226 w 262"/>
                  <a:gd name="T77" fmla="*/ 332 h 413"/>
                  <a:gd name="T78" fmla="*/ 218 w 262"/>
                  <a:gd name="T79" fmla="*/ 328 h 413"/>
                  <a:gd name="T80" fmla="*/ 211 w 262"/>
                  <a:gd name="T81" fmla="*/ 322 h 413"/>
                  <a:gd name="T82" fmla="*/ 204 w 262"/>
                  <a:gd name="T83" fmla="*/ 315 h 413"/>
                  <a:gd name="T84" fmla="*/ 197 w 262"/>
                  <a:gd name="T85" fmla="*/ 306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2" h="413">
                    <a:moveTo>
                      <a:pt x="197" y="306"/>
                    </a:moveTo>
                    <a:lnTo>
                      <a:pt x="192" y="291"/>
                    </a:lnTo>
                    <a:lnTo>
                      <a:pt x="187" y="270"/>
                    </a:lnTo>
                    <a:lnTo>
                      <a:pt x="185" y="247"/>
                    </a:lnTo>
                    <a:lnTo>
                      <a:pt x="182" y="222"/>
                    </a:lnTo>
                    <a:lnTo>
                      <a:pt x="179" y="188"/>
                    </a:lnTo>
                    <a:lnTo>
                      <a:pt x="173" y="152"/>
                    </a:lnTo>
                    <a:lnTo>
                      <a:pt x="165" y="117"/>
                    </a:lnTo>
                    <a:lnTo>
                      <a:pt x="150" y="83"/>
                    </a:lnTo>
                    <a:lnTo>
                      <a:pt x="129" y="52"/>
                    </a:lnTo>
                    <a:lnTo>
                      <a:pt x="98" y="27"/>
                    </a:lnTo>
                    <a:lnTo>
                      <a:pt x="58" y="10"/>
                    </a:lnTo>
                    <a:lnTo>
                      <a:pt x="5" y="0"/>
                    </a:lnTo>
                    <a:lnTo>
                      <a:pt x="0" y="73"/>
                    </a:lnTo>
                    <a:lnTo>
                      <a:pt x="30" y="77"/>
                    </a:lnTo>
                    <a:lnTo>
                      <a:pt x="54" y="87"/>
                    </a:lnTo>
                    <a:lnTo>
                      <a:pt x="73" y="101"/>
                    </a:lnTo>
                    <a:lnTo>
                      <a:pt x="87" y="118"/>
                    </a:lnTo>
                    <a:lnTo>
                      <a:pt x="96" y="140"/>
                    </a:lnTo>
                    <a:lnTo>
                      <a:pt x="102" y="165"/>
                    </a:lnTo>
                    <a:lnTo>
                      <a:pt x="106" y="194"/>
                    </a:lnTo>
                    <a:lnTo>
                      <a:pt x="110" y="227"/>
                    </a:lnTo>
                    <a:lnTo>
                      <a:pt x="112" y="261"/>
                    </a:lnTo>
                    <a:lnTo>
                      <a:pt x="117" y="291"/>
                    </a:lnTo>
                    <a:lnTo>
                      <a:pt x="125" y="319"/>
                    </a:lnTo>
                    <a:lnTo>
                      <a:pt x="137" y="345"/>
                    </a:lnTo>
                    <a:lnTo>
                      <a:pt x="150" y="362"/>
                    </a:lnTo>
                    <a:lnTo>
                      <a:pt x="163" y="377"/>
                    </a:lnTo>
                    <a:lnTo>
                      <a:pt x="178" y="389"/>
                    </a:lnTo>
                    <a:lnTo>
                      <a:pt x="192" y="398"/>
                    </a:lnTo>
                    <a:lnTo>
                      <a:pt x="207" y="404"/>
                    </a:lnTo>
                    <a:lnTo>
                      <a:pt x="223" y="409"/>
                    </a:lnTo>
                    <a:lnTo>
                      <a:pt x="239" y="412"/>
                    </a:lnTo>
                    <a:lnTo>
                      <a:pt x="255" y="413"/>
                    </a:lnTo>
                    <a:lnTo>
                      <a:pt x="262" y="340"/>
                    </a:lnTo>
                    <a:lnTo>
                      <a:pt x="251" y="340"/>
                    </a:lnTo>
                    <a:lnTo>
                      <a:pt x="242" y="338"/>
                    </a:lnTo>
                    <a:lnTo>
                      <a:pt x="234" y="336"/>
                    </a:lnTo>
                    <a:lnTo>
                      <a:pt x="226" y="332"/>
                    </a:lnTo>
                    <a:lnTo>
                      <a:pt x="218" y="328"/>
                    </a:lnTo>
                    <a:lnTo>
                      <a:pt x="211" y="322"/>
                    </a:lnTo>
                    <a:lnTo>
                      <a:pt x="204" y="315"/>
                    </a:lnTo>
                    <a:lnTo>
                      <a:pt x="197" y="306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76" name="Freeform 29"/>
              <p:cNvSpPr>
                <a:spLocks/>
              </p:cNvSpPr>
              <p:nvPr/>
            </p:nvSpPr>
            <p:spPr bwMode="auto">
              <a:xfrm rot="10800000">
                <a:off x="1380754" y="4427930"/>
                <a:ext cx="238816" cy="322280"/>
              </a:xfrm>
              <a:custGeom>
                <a:avLst/>
                <a:gdLst>
                  <a:gd name="T0" fmla="*/ 80 w 523"/>
                  <a:gd name="T1" fmla="*/ 779 h 790"/>
                  <a:gd name="T2" fmla="*/ 99 w 523"/>
                  <a:gd name="T3" fmla="*/ 786 h 790"/>
                  <a:gd name="T4" fmla="*/ 121 w 523"/>
                  <a:gd name="T5" fmla="*/ 790 h 790"/>
                  <a:gd name="T6" fmla="*/ 144 w 523"/>
                  <a:gd name="T7" fmla="*/ 789 h 790"/>
                  <a:gd name="T8" fmla="*/ 167 w 523"/>
                  <a:gd name="T9" fmla="*/ 784 h 790"/>
                  <a:gd name="T10" fmla="*/ 191 w 523"/>
                  <a:gd name="T11" fmla="*/ 776 h 790"/>
                  <a:gd name="T12" fmla="*/ 215 w 523"/>
                  <a:gd name="T13" fmla="*/ 763 h 790"/>
                  <a:gd name="T14" fmla="*/ 241 w 523"/>
                  <a:gd name="T15" fmla="*/ 748 h 790"/>
                  <a:gd name="T16" fmla="*/ 265 w 523"/>
                  <a:gd name="T17" fmla="*/ 730 h 790"/>
                  <a:gd name="T18" fmla="*/ 290 w 523"/>
                  <a:gd name="T19" fmla="*/ 708 h 790"/>
                  <a:gd name="T20" fmla="*/ 315 w 523"/>
                  <a:gd name="T21" fmla="*/ 684 h 790"/>
                  <a:gd name="T22" fmla="*/ 340 w 523"/>
                  <a:gd name="T23" fmla="*/ 657 h 790"/>
                  <a:gd name="T24" fmla="*/ 363 w 523"/>
                  <a:gd name="T25" fmla="*/ 627 h 790"/>
                  <a:gd name="T26" fmla="*/ 386 w 523"/>
                  <a:gd name="T27" fmla="*/ 595 h 790"/>
                  <a:gd name="T28" fmla="*/ 409 w 523"/>
                  <a:gd name="T29" fmla="*/ 560 h 790"/>
                  <a:gd name="T30" fmla="*/ 430 w 523"/>
                  <a:gd name="T31" fmla="*/ 524 h 790"/>
                  <a:gd name="T32" fmla="*/ 449 w 523"/>
                  <a:gd name="T33" fmla="*/ 484 h 790"/>
                  <a:gd name="T34" fmla="*/ 482 w 523"/>
                  <a:gd name="T35" fmla="*/ 405 h 790"/>
                  <a:gd name="T36" fmla="*/ 506 w 523"/>
                  <a:gd name="T37" fmla="*/ 328 h 790"/>
                  <a:gd name="T38" fmla="*/ 520 w 523"/>
                  <a:gd name="T39" fmla="*/ 254 h 790"/>
                  <a:gd name="T40" fmla="*/ 523 w 523"/>
                  <a:gd name="T41" fmla="*/ 186 h 790"/>
                  <a:gd name="T42" fmla="*/ 518 w 523"/>
                  <a:gd name="T43" fmla="*/ 126 h 790"/>
                  <a:gd name="T44" fmla="*/ 503 w 523"/>
                  <a:gd name="T45" fmla="*/ 75 h 790"/>
                  <a:gd name="T46" fmla="*/ 479 w 523"/>
                  <a:gd name="T47" fmla="*/ 36 h 790"/>
                  <a:gd name="T48" fmla="*/ 445 w 523"/>
                  <a:gd name="T49" fmla="*/ 11 h 790"/>
                  <a:gd name="T50" fmla="*/ 425 w 523"/>
                  <a:gd name="T51" fmla="*/ 4 h 790"/>
                  <a:gd name="T52" fmla="*/ 403 w 523"/>
                  <a:gd name="T53" fmla="*/ 0 h 790"/>
                  <a:gd name="T54" fmla="*/ 380 w 523"/>
                  <a:gd name="T55" fmla="*/ 2 h 790"/>
                  <a:gd name="T56" fmla="*/ 357 w 523"/>
                  <a:gd name="T57" fmla="*/ 6 h 790"/>
                  <a:gd name="T58" fmla="*/ 333 w 523"/>
                  <a:gd name="T59" fmla="*/ 14 h 790"/>
                  <a:gd name="T60" fmla="*/ 309 w 523"/>
                  <a:gd name="T61" fmla="*/ 27 h 790"/>
                  <a:gd name="T62" fmla="*/ 283 w 523"/>
                  <a:gd name="T63" fmla="*/ 42 h 790"/>
                  <a:gd name="T64" fmla="*/ 259 w 523"/>
                  <a:gd name="T65" fmla="*/ 60 h 790"/>
                  <a:gd name="T66" fmla="*/ 234 w 523"/>
                  <a:gd name="T67" fmla="*/ 82 h 790"/>
                  <a:gd name="T68" fmla="*/ 210 w 523"/>
                  <a:gd name="T69" fmla="*/ 106 h 790"/>
                  <a:gd name="T70" fmla="*/ 184 w 523"/>
                  <a:gd name="T71" fmla="*/ 133 h 790"/>
                  <a:gd name="T72" fmla="*/ 161 w 523"/>
                  <a:gd name="T73" fmla="*/ 163 h 790"/>
                  <a:gd name="T74" fmla="*/ 138 w 523"/>
                  <a:gd name="T75" fmla="*/ 195 h 790"/>
                  <a:gd name="T76" fmla="*/ 115 w 523"/>
                  <a:gd name="T77" fmla="*/ 230 h 790"/>
                  <a:gd name="T78" fmla="*/ 94 w 523"/>
                  <a:gd name="T79" fmla="*/ 267 h 790"/>
                  <a:gd name="T80" fmla="*/ 75 w 523"/>
                  <a:gd name="T81" fmla="*/ 306 h 790"/>
                  <a:gd name="T82" fmla="*/ 41 w 523"/>
                  <a:gd name="T83" fmla="*/ 385 h 790"/>
                  <a:gd name="T84" fmla="*/ 18 w 523"/>
                  <a:gd name="T85" fmla="*/ 462 h 790"/>
                  <a:gd name="T86" fmla="*/ 5 w 523"/>
                  <a:gd name="T87" fmla="*/ 536 h 790"/>
                  <a:gd name="T88" fmla="*/ 0 w 523"/>
                  <a:gd name="T89" fmla="*/ 604 h 790"/>
                  <a:gd name="T90" fmla="*/ 6 w 523"/>
                  <a:gd name="T91" fmla="*/ 664 h 790"/>
                  <a:gd name="T92" fmla="*/ 21 w 523"/>
                  <a:gd name="T93" fmla="*/ 715 h 790"/>
                  <a:gd name="T94" fmla="*/ 45 w 523"/>
                  <a:gd name="T95" fmla="*/ 754 h 790"/>
                  <a:gd name="T96" fmla="*/ 80 w 523"/>
                  <a:gd name="T97" fmla="*/ 779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23" h="790">
                    <a:moveTo>
                      <a:pt x="80" y="779"/>
                    </a:moveTo>
                    <a:lnTo>
                      <a:pt x="99" y="786"/>
                    </a:lnTo>
                    <a:lnTo>
                      <a:pt x="121" y="790"/>
                    </a:lnTo>
                    <a:lnTo>
                      <a:pt x="144" y="789"/>
                    </a:lnTo>
                    <a:lnTo>
                      <a:pt x="167" y="784"/>
                    </a:lnTo>
                    <a:lnTo>
                      <a:pt x="191" y="776"/>
                    </a:lnTo>
                    <a:lnTo>
                      <a:pt x="215" y="763"/>
                    </a:lnTo>
                    <a:lnTo>
                      <a:pt x="241" y="748"/>
                    </a:lnTo>
                    <a:lnTo>
                      <a:pt x="265" y="730"/>
                    </a:lnTo>
                    <a:lnTo>
                      <a:pt x="290" y="708"/>
                    </a:lnTo>
                    <a:lnTo>
                      <a:pt x="315" y="684"/>
                    </a:lnTo>
                    <a:lnTo>
                      <a:pt x="340" y="657"/>
                    </a:lnTo>
                    <a:lnTo>
                      <a:pt x="363" y="627"/>
                    </a:lnTo>
                    <a:lnTo>
                      <a:pt x="386" y="595"/>
                    </a:lnTo>
                    <a:lnTo>
                      <a:pt x="409" y="560"/>
                    </a:lnTo>
                    <a:lnTo>
                      <a:pt x="430" y="524"/>
                    </a:lnTo>
                    <a:lnTo>
                      <a:pt x="449" y="484"/>
                    </a:lnTo>
                    <a:lnTo>
                      <a:pt x="482" y="405"/>
                    </a:lnTo>
                    <a:lnTo>
                      <a:pt x="506" y="328"/>
                    </a:lnTo>
                    <a:lnTo>
                      <a:pt x="520" y="254"/>
                    </a:lnTo>
                    <a:lnTo>
                      <a:pt x="523" y="186"/>
                    </a:lnTo>
                    <a:lnTo>
                      <a:pt x="518" y="126"/>
                    </a:lnTo>
                    <a:lnTo>
                      <a:pt x="503" y="75"/>
                    </a:lnTo>
                    <a:lnTo>
                      <a:pt x="479" y="36"/>
                    </a:lnTo>
                    <a:lnTo>
                      <a:pt x="445" y="11"/>
                    </a:lnTo>
                    <a:lnTo>
                      <a:pt x="425" y="4"/>
                    </a:lnTo>
                    <a:lnTo>
                      <a:pt x="403" y="0"/>
                    </a:lnTo>
                    <a:lnTo>
                      <a:pt x="380" y="2"/>
                    </a:lnTo>
                    <a:lnTo>
                      <a:pt x="357" y="6"/>
                    </a:lnTo>
                    <a:lnTo>
                      <a:pt x="333" y="14"/>
                    </a:lnTo>
                    <a:lnTo>
                      <a:pt x="309" y="27"/>
                    </a:lnTo>
                    <a:lnTo>
                      <a:pt x="283" y="42"/>
                    </a:lnTo>
                    <a:lnTo>
                      <a:pt x="259" y="60"/>
                    </a:lnTo>
                    <a:lnTo>
                      <a:pt x="234" y="82"/>
                    </a:lnTo>
                    <a:lnTo>
                      <a:pt x="210" y="106"/>
                    </a:lnTo>
                    <a:lnTo>
                      <a:pt x="184" y="133"/>
                    </a:lnTo>
                    <a:lnTo>
                      <a:pt x="161" y="163"/>
                    </a:lnTo>
                    <a:lnTo>
                      <a:pt x="138" y="195"/>
                    </a:lnTo>
                    <a:lnTo>
                      <a:pt x="115" y="230"/>
                    </a:lnTo>
                    <a:lnTo>
                      <a:pt x="94" y="267"/>
                    </a:lnTo>
                    <a:lnTo>
                      <a:pt x="75" y="306"/>
                    </a:lnTo>
                    <a:lnTo>
                      <a:pt x="41" y="385"/>
                    </a:lnTo>
                    <a:lnTo>
                      <a:pt x="18" y="462"/>
                    </a:lnTo>
                    <a:lnTo>
                      <a:pt x="5" y="536"/>
                    </a:lnTo>
                    <a:lnTo>
                      <a:pt x="0" y="604"/>
                    </a:lnTo>
                    <a:lnTo>
                      <a:pt x="6" y="664"/>
                    </a:lnTo>
                    <a:lnTo>
                      <a:pt x="21" y="715"/>
                    </a:lnTo>
                    <a:lnTo>
                      <a:pt x="45" y="754"/>
                    </a:lnTo>
                    <a:lnTo>
                      <a:pt x="80" y="7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77" name="Freeform 30"/>
              <p:cNvSpPr>
                <a:spLocks/>
              </p:cNvSpPr>
              <p:nvPr/>
            </p:nvSpPr>
            <p:spPr bwMode="auto">
              <a:xfrm rot="10800000">
                <a:off x="1279576" y="4404208"/>
                <a:ext cx="288949" cy="334550"/>
              </a:xfrm>
              <a:custGeom>
                <a:avLst/>
                <a:gdLst>
                  <a:gd name="T0" fmla="*/ 388 w 634"/>
                  <a:gd name="T1" fmla="*/ 13 h 818"/>
                  <a:gd name="T2" fmla="*/ 380 w 634"/>
                  <a:gd name="T3" fmla="*/ 9 h 818"/>
                  <a:gd name="T4" fmla="*/ 371 w 634"/>
                  <a:gd name="T5" fmla="*/ 6 h 818"/>
                  <a:gd name="T6" fmla="*/ 363 w 634"/>
                  <a:gd name="T7" fmla="*/ 2 h 818"/>
                  <a:gd name="T8" fmla="*/ 382 w 634"/>
                  <a:gd name="T9" fmla="*/ 32 h 818"/>
                  <a:gd name="T10" fmla="*/ 409 w 634"/>
                  <a:gd name="T11" fmla="*/ 126 h 818"/>
                  <a:gd name="T12" fmla="*/ 403 w 634"/>
                  <a:gd name="T13" fmla="*/ 247 h 818"/>
                  <a:gd name="T14" fmla="*/ 366 w 634"/>
                  <a:gd name="T15" fmla="*/ 385 h 818"/>
                  <a:gd name="T16" fmla="*/ 319 w 634"/>
                  <a:gd name="T17" fmla="*/ 491 h 818"/>
                  <a:gd name="T18" fmla="*/ 280 w 634"/>
                  <a:gd name="T19" fmla="*/ 557 h 818"/>
                  <a:gd name="T20" fmla="*/ 238 w 634"/>
                  <a:gd name="T21" fmla="*/ 614 h 818"/>
                  <a:gd name="T22" fmla="*/ 195 w 634"/>
                  <a:gd name="T23" fmla="*/ 663 h 818"/>
                  <a:gd name="T24" fmla="*/ 150 w 634"/>
                  <a:gd name="T25" fmla="*/ 703 h 818"/>
                  <a:gd name="T26" fmla="*/ 105 w 634"/>
                  <a:gd name="T27" fmla="*/ 734 h 818"/>
                  <a:gd name="T28" fmla="*/ 61 w 634"/>
                  <a:gd name="T29" fmla="*/ 754 h 818"/>
                  <a:gd name="T30" fmla="*/ 20 w 634"/>
                  <a:gd name="T31" fmla="*/ 762 h 818"/>
                  <a:gd name="T32" fmla="*/ 8 w 634"/>
                  <a:gd name="T33" fmla="*/ 765 h 818"/>
                  <a:gd name="T34" fmla="*/ 23 w 634"/>
                  <a:gd name="T35" fmla="*/ 773 h 818"/>
                  <a:gd name="T36" fmla="*/ 71 w 634"/>
                  <a:gd name="T37" fmla="*/ 794 h 818"/>
                  <a:gd name="T38" fmla="*/ 153 w 634"/>
                  <a:gd name="T39" fmla="*/ 815 h 818"/>
                  <a:gd name="T40" fmla="*/ 235 w 634"/>
                  <a:gd name="T41" fmla="*/ 818 h 818"/>
                  <a:gd name="T42" fmla="*/ 314 w 634"/>
                  <a:gd name="T43" fmla="*/ 805 h 818"/>
                  <a:gd name="T44" fmla="*/ 390 w 634"/>
                  <a:gd name="T45" fmla="*/ 779 h 818"/>
                  <a:gd name="T46" fmla="*/ 461 w 634"/>
                  <a:gd name="T47" fmla="*/ 738 h 818"/>
                  <a:gd name="T48" fmla="*/ 522 w 634"/>
                  <a:gd name="T49" fmla="*/ 682 h 818"/>
                  <a:gd name="T50" fmla="*/ 572 w 634"/>
                  <a:gd name="T51" fmla="*/ 615 h 818"/>
                  <a:gd name="T52" fmla="*/ 609 w 634"/>
                  <a:gd name="T53" fmla="*/ 537 h 818"/>
                  <a:gd name="T54" fmla="*/ 630 w 634"/>
                  <a:gd name="T55" fmla="*/ 455 h 818"/>
                  <a:gd name="T56" fmla="*/ 634 w 634"/>
                  <a:gd name="T57" fmla="*/ 373 h 818"/>
                  <a:gd name="T58" fmla="*/ 621 w 634"/>
                  <a:gd name="T59" fmla="*/ 294 h 818"/>
                  <a:gd name="T60" fmla="*/ 594 w 634"/>
                  <a:gd name="T61" fmla="*/ 218 h 818"/>
                  <a:gd name="T62" fmla="*/ 553 w 634"/>
                  <a:gd name="T63" fmla="*/ 148 h 818"/>
                  <a:gd name="T64" fmla="*/ 498 w 634"/>
                  <a:gd name="T65" fmla="*/ 86 h 818"/>
                  <a:gd name="T66" fmla="*/ 431 w 634"/>
                  <a:gd name="T67" fmla="*/ 36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34" h="818">
                    <a:moveTo>
                      <a:pt x="393" y="15"/>
                    </a:moveTo>
                    <a:lnTo>
                      <a:pt x="388" y="13"/>
                    </a:lnTo>
                    <a:lnTo>
                      <a:pt x="385" y="10"/>
                    </a:lnTo>
                    <a:lnTo>
                      <a:pt x="380" y="9"/>
                    </a:lnTo>
                    <a:lnTo>
                      <a:pt x="375" y="7"/>
                    </a:lnTo>
                    <a:lnTo>
                      <a:pt x="371" y="6"/>
                    </a:lnTo>
                    <a:lnTo>
                      <a:pt x="367" y="4"/>
                    </a:lnTo>
                    <a:lnTo>
                      <a:pt x="363" y="2"/>
                    </a:lnTo>
                    <a:lnTo>
                      <a:pt x="358" y="0"/>
                    </a:lnTo>
                    <a:lnTo>
                      <a:pt x="382" y="32"/>
                    </a:lnTo>
                    <a:lnTo>
                      <a:pt x="400" y="75"/>
                    </a:lnTo>
                    <a:lnTo>
                      <a:pt x="409" y="126"/>
                    </a:lnTo>
                    <a:lnTo>
                      <a:pt x="410" y="183"/>
                    </a:lnTo>
                    <a:lnTo>
                      <a:pt x="403" y="247"/>
                    </a:lnTo>
                    <a:lnTo>
                      <a:pt x="389" y="313"/>
                    </a:lnTo>
                    <a:lnTo>
                      <a:pt x="366" y="385"/>
                    </a:lnTo>
                    <a:lnTo>
                      <a:pt x="336" y="456"/>
                    </a:lnTo>
                    <a:lnTo>
                      <a:pt x="319" y="491"/>
                    </a:lnTo>
                    <a:lnTo>
                      <a:pt x="299" y="524"/>
                    </a:lnTo>
                    <a:lnTo>
                      <a:pt x="280" y="557"/>
                    </a:lnTo>
                    <a:lnTo>
                      <a:pt x="260" y="585"/>
                    </a:lnTo>
                    <a:lnTo>
                      <a:pt x="238" y="614"/>
                    </a:lnTo>
                    <a:lnTo>
                      <a:pt x="217" y="640"/>
                    </a:lnTo>
                    <a:lnTo>
                      <a:pt x="195" y="663"/>
                    </a:lnTo>
                    <a:lnTo>
                      <a:pt x="173" y="684"/>
                    </a:lnTo>
                    <a:lnTo>
                      <a:pt x="150" y="703"/>
                    </a:lnTo>
                    <a:lnTo>
                      <a:pt x="128" y="720"/>
                    </a:lnTo>
                    <a:lnTo>
                      <a:pt x="105" y="734"/>
                    </a:lnTo>
                    <a:lnTo>
                      <a:pt x="83" y="746"/>
                    </a:lnTo>
                    <a:lnTo>
                      <a:pt x="61" y="754"/>
                    </a:lnTo>
                    <a:lnTo>
                      <a:pt x="40" y="759"/>
                    </a:lnTo>
                    <a:lnTo>
                      <a:pt x="20" y="762"/>
                    </a:lnTo>
                    <a:lnTo>
                      <a:pt x="0" y="761"/>
                    </a:lnTo>
                    <a:lnTo>
                      <a:pt x="8" y="765"/>
                    </a:lnTo>
                    <a:lnTo>
                      <a:pt x="16" y="769"/>
                    </a:lnTo>
                    <a:lnTo>
                      <a:pt x="23" y="773"/>
                    </a:lnTo>
                    <a:lnTo>
                      <a:pt x="31" y="778"/>
                    </a:lnTo>
                    <a:lnTo>
                      <a:pt x="71" y="794"/>
                    </a:lnTo>
                    <a:lnTo>
                      <a:pt x="112" y="807"/>
                    </a:lnTo>
                    <a:lnTo>
                      <a:pt x="153" y="815"/>
                    </a:lnTo>
                    <a:lnTo>
                      <a:pt x="193" y="818"/>
                    </a:lnTo>
                    <a:lnTo>
                      <a:pt x="235" y="818"/>
                    </a:lnTo>
                    <a:lnTo>
                      <a:pt x="275" y="814"/>
                    </a:lnTo>
                    <a:lnTo>
                      <a:pt x="314" y="805"/>
                    </a:lnTo>
                    <a:lnTo>
                      <a:pt x="354" y="794"/>
                    </a:lnTo>
                    <a:lnTo>
                      <a:pt x="390" y="779"/>
                    </a:lnTo>
                    <a:lnTo>
                      <a:pt x="427" y="759"/>
                    </a:lnTo>
                    <a:lnTo>
                      <a:pt x="461" y="738"/>
                    </a:lnTo>
                    <a:lnTo>
                      <a:pt x="493" y="711"/>
                    </a:lnTo>
                    <a:lnTo>
                      <a:pt x="522" y="682"/>
                    </a:lnTo>
                    <a:lnTo>
                      <a:pt x="549" y="651"/>
                    </a:lnTo>
                    <a:lnTo>
                      <a:pt x="572" y="615"/>
                    </a:lnTo>
                    <a:lnTo>
                      <a:pt x="593" y="577"/>
                    </a:lnTo>
                    <a:lnTo>
                      <a:pt x="609" y="537"/>
                    </a:lnTo>
                    <a:lnTo>
                      <a:pt x="622" y="497"/>
                    </a:lnTo>
                    <a:lnTo>
                      <a:pt x="630" y="455"/>
                    </a:lnTo>
                    <a:lnTo>
                      <a:pt x="634" y="415"/>
                    </a:lnTo>
                    <a:lnTo>
                      <a:pt x="634" y="373"/>
                    </a:lnTo>
                    <a:lnTo>
                      <a:pt x="629" y="333"/>
                    </a:lnTo>
                    <a:lnTo>
                      <a:pt x="621" y="294"/>
                    </a:lnTo>
                    <a:lnTo>
                      <a:pt x="609" y="255"/>
                    </a:lnTo>
                    <a:lnTo>
                      <a:pt x="594" y="218"/>
                    </a:lnTo>
                    <a:lnTo>
                      <a:pt x="575" y="181"/>
                    </a:lnTo>
                    <a:lnTo>
                      <a:pt x="553" y="148"/>
                    </a:lnTo>
                    <a:lnTo>
                      <a:pt x="526" y="115"/>
                    </a:lnTo>
                    <a:lnTo>
                      <a:pt x="498" y="86"/>
                    </a:lnTo>
                    <a:lnTo>
                      <a:pt x="467" y="59"/>
                    </a:lnTo>
                    <a:lnTo>
                      <a:pt x="431" y="36"/>
                    </a:lnTo>
                    <a:lnTo>
                      <a:pt x="393" y="15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78" name="Freeform 31"/>
              <p:cNvSpPr>
                <a:spLocks/>
              </p:cNvSpPr>
              <p:nvPr/>
            </p:nvSpPr>
            <p:spPr bwMode="auto">
              <a:xfrm rot="10800000">
                <a:off x="1279576" y="4404208"/>
                <a:ext cx="288949" cy="334550"/>
              </a:xfrm>
              <a:custGeom>
                <a:avLst/>
                <a:gdLst>
                  <a:gd name="T0" fmla="*/ 388 w 634"/>
                  <a:gd name="T1" fmla="*/ 13 h 818"/>
                  <a:gd name="T2" fmla="*/ 380 w 634"/>
                  <a:gd name="T3" fmla="*/ 9 h 818"/>
                  <a:gd name="T4" fmla="*/ 371 w 634"/>
                  <a:gd name="T5" fmla="*/ 6 h 818"/>
                  <a:gd name="T6" fmla="*/ 363 w 634"/>
                  <a:gd name="T7" fmla="*/ 2 h 818"/>
                  <a:gd name="T8" fmla="*/ 382 w 634"/>
                  <a:gd name="T9" fmla="*/ 32 h 818"/>
                  <a:gd name="T10" fmla="*/ 409 w 634"/>
                  <a:gd name="T11" fmla="*/ 126 h 818"/>
                  <a:gd name="T12" fmla="*/ 403 w 634"/>
                  <a:gd name="T13" fmla="*/ 247 h 818"/>
                  <a:gd name="T14" fmla="*/ 366 w 634"/>
                  <a:gd name="T15" fmla="*/ 385 h 818"/>
                  <a:gd name="T16" fmla="*/ 319 w 634"/>
                  <a:gd name="T17" fmla="*/ 491 h 818"/>
                  <a:gd name="T18" fmla="*/ 280 w 634"/>
                  <a:gd name="T19" fmla="*/ 557 h 818"/>
                  <a:gd name="T20" fmla="*/ 238 w 634"/>
                  <a:gd name="T21" fmla="*/ 614 h 818"/>
                  <a:gd name="T22" fmla="*/ 195 w 634"/>
                  <a:gd name="T23" fmla="*/ 663 h 818"/>
                  <a:gd name="T24" fmla="*/ 150 w 634"/>
                  <a:gd name="T25" fmla="*/ 703 h 818"/>
                  <a:gd name="T26" fmla="*/ 105 w 634"/>
                  <a:gd name="T27" fmla="*/ 734 h 818"/>
                  <a:gd name="T28" fmla="*/ 61 w 634"/>
                  <a:gd name="T29" fmla="*/ 754 h 818"/>
                  <a:gd name="T30" fmla="*/ 20 w 634"/>
                  <a:gd name="T31" fmla="*/ 762 h 818"/>
                  <a:gd name="T32" fmla="*/ 8 w 634"/>
                  <a:gd name="T33" fmla="*/ 765 h 818"/>
                  <a:gd name="T34" fmla="*/ 23 w 634"/>
                  <a:gd name="T35" fmla="*/ 773 h 818"/>
                  <a:gd name="T36" fmla="*/ 71 w 634"/>
                  <a:gd name="T37" fmla="*/ 794 h 818"/>
                  <a:gd name="T38" fmla="*/ 153 w 634"/>
                  <a:gd name="T39" fmla="*/ 815 h 818"/>
                  <a:gd name="T40" fmla="*/ 235 w 634"/>
                  <a:gd name="T41" fmla="*/ 818 h 818"/>
                  <a:gd name="T42" fmla="*/ 314 w 634"/>
                  <a:gd name="T43" fmla="*/ 805 h 818"/>
                  <a:gd name="T44" fmla="*/ 390 w 634"/>
                  <a:gd name="T45" fmla="*/ 779 h 818"/>
                  <a:gd name="T46" fmla="*/ 461 w 634"/>
                  <a:gd name="T47" fmla="*/ 738 h 818"/>
                  <a:gd name="T48" fmla="*/ 522 w 634"/>
                  <a:gd name="T49" fmla="*/ 682 h 818"/>
                  <a:gd name="T50" fmla="*/ 572 w 634"/>
                  <a:gd name="T51" fmla="*/ 615 h 818"/>
                  <a:gd name="T52" fmla="*/ 609 w 634"/>
                  <a:gd name="T53" fmla="*/ 537 h 818"/>
                  <a:gd name="T54" fmla="*/ 630 w 634"/>
                  <a:gd name="T55" fmla="*/ 455 h 818"/>
                  <a:gd name="T56" fmla="*/ 634 w 634"/>
                  <a:gd name="T57" fmla="*/ 373 h 818"/>
                  <a:gd name="T58" fmla="*/ 621 w 634"/>
                  <a:gd name="T59" fmla="*/ 294 h 818"/>
                  <a:gd name="T60" fmla="*/ 594 w 634"/>
                  <a:gd name="T61" fmla="*/ 218 h 818"/>
                  <a:gd name="T62" fmla="*/ 553 w 634"/>
                  <a:gd name="T63" fmla="*/ 148 h 818"/>
                  <a:gd name="T64" fmla="*/ 498 w 634"/>
                  <a:gd name="T65" fmla="*/ 86 h 818"/>
                  <a:gd name="T66" fmla="*/ 431 w 634"/>
                  <a:gd name="T67" fmla="*/ 36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34" h="818">
                    <a:moveTo>
                      <a:pt x="393" y="15"/>
                    </a:moveTo>
                    <a:lnTo>
                      <a:pt x="388" y="13"/>
                    </a:lnTo>
                    <a:lnTo>
                      <a:pt x="385" y="10"/>
                    </a:lnTo>
                    <a:lnTo>
                      <a:pt x="380" y="9"/>
                    </a:lnTo>
                    <a:lnTo>
                      <a:pt x="375" y="7"/>
                    </a:lnTo>
                    <a:lnTo>
                      <a:pt x="371" y="6"/>
                    </a:lnTo>
                    <a:lnTo>
                      <a:pt x="367" y="4"/>
                    </a:lnTo>
                    <a:lnTo>
                      <a:pt x="363" y="2"/>
                    </a:lnTo>
                    <a:lnTo>
                      <a:pt x="358" y="0"/>
                    </a:lnTo>
                    <a:lnTo>
                      <a:pt x="382" y="32"/>
                    </a:lnTo>
                    <a:lnTo>
                      <a:pt x="400" y="75"/>
                    </a:lnTo>
                    <a:lnTo>
                      <a:pt x="409" y="126"/>
                    </a:lnTo>
                    <a:lnTo>
                      <a:pt x="410" y="183"/>
                    </a:lnTo>
                    <a:lnTo>
                      <a:pt x="403" y="247"/>
                    </a:lnTo>
                    <a:lnTo>
                      <a:pt x="389" y="313"/>
                    </a:lnTo>
                    <a:lnTo>
                      <a:pt x="366" y="385"/>
                    </a:lnTo>
                    <a:lnTo>
                      <a:pt x="336" y="456"/>
                    </a:lnTo>
                    <a:lnTo>
                      <a:pt x="319" y="491"/>
                    </a:lnTo>
                    <a:lnTo>
                      <a:pt x="299" y="524"/>
                    </a:lnTo>
                    <a:lnTo>
                      <a:pt x="280" y="557"/>
                    </a:lnTo>
                    <a:lnTo>
                      <a:pt x="260" y="585"/>
                    </a:lnTo>
                    <a:lnTo>
                      <a:pt x="238" y="614"/>
                    </a:lnTo>
                    <a:lnTo>
                      <a:pt x="217" y="640"/>
                    </a:lnTo>
                    <a:lnTo>
                      <a:pt x="195" y="663"/>
                    </a:lnTo>
                    <a:lnTo>
                      <a:pt x="173" y="684"/>
                    </a:lnTo>
                    <a:lnTo>
                      <a:pt x="150" y="703"/>
                    </a:lnTo>
                    <a:lnTo>
                      <a:pt x="128" y="720"/>
                    </a:lnTo>
                    <a:lnTo>
                      <a:pt x="105" y="734"/>
                    </a:lnTo>
                    <a:lnTo>
                      <a:pt x="83" y="746"/>
                    </a:lnTo>
                    <a:lnTo>
                      <a:pt x="61" y="754"/>
                    </a:lnTo>
                    <a:lnTo>
                      <a:pt x="40" y="759"/>
                    </a:lnTo>
                    <a:lnTo>
                      <a:pt x="20" y="762"/>
                    </a:lnTo>
                    <a:lnTo>
                      <a:pt x="0" y="761"/>
                    </a:lnTo>
                    <a:lnTo>
                      <a:pt x="8" y="765"/>
                    </a:lnTo>
                    <a:lnTo>
                      <a:pt x="16" y="769"/>
                    </a:lnTo>
                    <a:lnTo>
                      <a:pt x="23" y="773"/>
                    </a:lnTo>
                    <a:lnTo>
                      <a:pt x="31" y="778"/>
                    </a:lnTo>
                    <a:lnTo>
                      <a:pt x="71" y="794"/>
                    </a:lnTo>
                    <a:lnTo>
                      <a:pt x="112" y="807"/>
                    </a:lnTo>
                    <a:lnTo>
                      <a:pt x="153" y="815"/>
                    </a:lnTo>
                    <a:lnTo>
                      <a:pt x="193" y="818"/>
                    </a:lnTo>
                    <a:lnTo>
                      <a:pt x="235" y="818"/>
                    </a:lnTo>
                    <a:lnTo>
                      <a:pt x="275" y="814"/>
                    </a:lnTo>
                    <a:lnTo>
                      <a:pt x="314" y="805"/>
                    </a:lnTo>
                    <a:lnTo>
                      <a:pt x="354" y="794"/>
                    </a:lnTo>
                    <a:lnTo>
                      <a:pt x="390" y="779"/>
                    </a:lnTo>
                    <a:lnTo>
                      <a:pt x="427" y="759"/>
                    </a:lnTo>
                    <a:lnTo>
                      <a:pt x="461" y="738"/>
                    </a:lnTo>
                    <a:lnTo>
                      <a:pt x="493" y="711"/>
                    </a:lnTo>
                    <a:lnTo>
                      <a:pt x="522" y="682"/>
                    </a:lnTo>
                    <a:lnTo>
                      <a:pt x="549" y="651"/>
                    </a:lnTo>
                    <a:lnTo>
                      <a:pt x="572" y="615"/>
                    </a:lnTo>
                    <a:lnTo>
                      <a:pt x="593" y="577"/>
                    </a:lnTo>
                    <a:lnTo>
                      <a:pt x="609" y="537"/>
                    </a:lnTo>
                    <a:lnTo>
                      <a:pt x="622" y="497"/>
                    </a:lnTo>
                    <a:lnTo>
                      <a:pt x="630" y="455"/>
                    </a:lnTo>
                    <a:lnTo>
                      <a:pt x="634" y="415"/>
                    </a:lnTo>
                    <a:lnTo>
                      <a:pt x="634" y="373"/>
                    </a:lnTo>
                    <a:lnTo>
                      <a:pt x="629" y="333"/>
                    </a:lnTo>
                    <a:lnTo>
                      <a:pt x="621" y="294"/>
                    </a:lnTo>
                    <a:lnTo>
                      <a:pt x="609" y="255"/>
                    </a:lnTo>
                    <a:lnTo>
                      <a:pt x="594" y="218"/>
                    </a:lnTo>
                    <a:lnTo>
                      <a:pt x="575" y="181"/>
                    </a:lnTo>
                    <a:lnTo>
                      <a:pt x="553" y="148"/>
                    </a:lnTo>
                    <a:lnTo>
                      <a:pt x="526" y="115"/>
                    </a:lnTo>
                    <a:lnTo>
                      <a:pt x="498" y="86"/>
                    </a:lnTo>
                    <a:lnTo>
                      <a:pt x="467" y="59"/>
                    </a:lnTo>
                    <a:lnTo>
                      <a:pt x="431" y="36"/>
                    </a:lnTo>
                    <a:lnTo>
                      <a:pt x="393" y="15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79" name="Freeform 34"/>
              <p:cNvSpPr>
                <a:spLocks/>
              </p:cNvSpPr>
              <p:nvPr/>
            </p:nvSpPr>
            <p:spPr bwMode="auto">
              <a:xfrm rot="10800000">
                <a:off x="1285956" y="4620970"/>
                <a:ext cx="8204" cy="11452"/>
              </a:xfrm>
              <a:custGeom>
                <a:avLst/>
                <a:gdLst>
                  <a:gd name="T0" fmla="*/ 8 w 19"/>
                  <a:gd name="T1" fmla="*/ 4 h 29"/>
                  <a:gd name="T2" fmla="*/ 5 w 19"/>
                  <a:gd name="T3" fmla="*/ 2 h 29"/>
                  <a:gd name="T4" fmla="*/ 1 w 19"/>
                  <a:gd name="T5" fmla="*/ 0 h 29"/>
                  <a:gd name="T6" fmla="*/ 0 w 19"/>
                  <a:gd name="T7" fmla="*/ 7 h 29"/>
                  <a:gd name="T8" fmla="*/ 6 w 19"/>
                  <a:gd name="T9" fmla="*/ 7 h 29"/>
                  <a:gd name="T10" fmla="*/ 10 w 19"/>
                  <a:gd name="T11" fmla="*/ 10 h 29"/>
                  <a:gd name="T12" fmla="*/ 7 w 19"/>
                  <a:gd name="T13" fmla="*/ 17 h 29"/>
                  <a:gd name="T14" fmla="*/ 10 w 19"/>
                  <a:gd name="T15" fmla="*/ 18 h 29"/>
                  <a:gd name="T16" fmla="*/ 11 w 19"/>
                  <a:gd name="T17" fmla="*/ 21 h 29"/>
                  <a:gd name="T18" fmla="*/ 14 w 19"/>
                  <a:gd name="T19" fmla="*/ 29 h 29"/>
                  <a:gd name="T20" fmla="*/ 14 w 19"/>
                  <a:gd name="T21" fmla="*/ 29 h 29"/>
                  <a:gd name="T22" fmla="*/ 14 w 19"/>
                  <a:gd name="T23" fmla="*/ 24 h 29"/>
                  <a:gd name="T24" fmla="*/ 14 w 19"/>
                  <a:gd name="T25" fmla="*/ 21 h 29"/>
                  <a:gd name="T26" fmla="*/ 16 w 19"/>
                  <a:gd name="T27" fmla="*/ 26 h 29"/>
                  <a:gd name="T28" fmla="*/ 19 w 19"/>
                  <a:gd name="T29" fmla="*/ 27 h 29"/>
                  <a:gd name="T30" fmla="*/ 16 w 19"/>
                  <a:gd name="T31" fmla="*/ 20 h 29"/>
                  <a:gd name="T32" fmla="*/ 15 w 19"/>
                  <a:gd name="T33" fmla="*/ 13 h 29"/>
                  <a:gd name="T34" fmla="*/ 13 w 19"/>
                  <a:gd name="T35" fmla="*/ 7 h 29"/>
                  <a:gd name="T36" fmla="*/ 11 w 19"/>
                  <a:gd name="T37" fmla="*/ 0 h 29"/>
                  <a:gd name="T38" fmla="*/ 11 w 19"/>
                  <a:gd name="T39" fmla="*/ 3 h 29"/>
                  <a:gd name="T40" fmla="*/ 8 w 19"/>
                  <a:gd name="T41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29">
                    <a:moveTo>
                      <a:pt x="8" y="4"/>
                    </a:moveTo>
                    <a:lnTo>
                      <a:pt x="5" y="2"/>
                    </a:lnTo>
                    <a:lnTo>
                      <a:pt x="1" y="0"/>
                    </a:lnTo>
                    <a:lnTo>
                      <a:pt x="0" y="7"/>
                    </a:lnTo>
                    <a:lnTo>
                      <a:pt x="6" y="7"/>
                    </a:lnTo>
                    <a:lnTo>
                      <a:pt x="10" y="10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1" y="21"/>
                    </a:lnTo>
                    <a:lnTo>
                      <a:pt x="14" y="29"/>
                    </a:lnTo>
                    <a:lnTo>
                      <a:pt x="14" y="29"/>
                    </a:lnTo>
                    <a:lnTo>
                      <a:pt x="14" y="24"/>
                    </a:lnTo>
                    <a:lnTo>
                      <a:pt x="14" y="21"/>
                    </a:lnTo>
                    <a:lnTo>
                      <a:pt x="16" y="26"/>
                    </a:lnTo>
                    <a:lnTo>
                      <a:pt x="19" y="27"/>
                    </a:lnTo>
                    <a:lnTo>
                      <a:pt x="16" y="20"/>
                    </a:lnTo>
                    <a:lnTo>
                      <a:pt x="15" y="13"/>
                    </a:lnTo>
                    <a:lnTo>
                      <a:pt x="13" y="7"/>
                    </a:lnTo>
                    <a:lnTo>
                      <a:pt x="11" y="0"/>
                    </a:lnTo>
                    <a:lnTo>
                      <a:pt x="11" y="3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0" name="Freeform 35"/>
              <p:cNvSpPr>
                <a:spLocks/>
              </p:cNvSpPr>
              <p:nvPr/>
            </p:nvSpPr>
            <p:spPr bwMode="auto">
              <a:xfrm rot="10800000">
                <a:off x="1299629" y="4632422"/>
                <a:ext cx="4558" cy="4090"/>
              </a:xfrm>
              <a:custGeom>
                <a:avLst/>
                <a:gdLst>
                  <a:gd name="T0" fmla="*/ 12 w 12"/>
                  <a:gd name="T1" fmla="*/ 0 h 11"/>
                  <a:gd name="T2" fmla="*/ 7 w 12"/>
                  <a:gd name="T3" fmla="*/ 1 h 11"/>
                  <a:gd name="T4" fmla="*/ 0 w 12"/>
                  <a:gd name="T5" fmla="*/ 3 h 11"/>
                  <a:gd name="T6" fmla="*/ 0 w 12"/>
                  <a:gd name="T7" fmla="*/ 3 h 11"/>
                  <a:gd name="T8" fmla="*/ 3 w 12"/>
                  <a:gd name="T9" fmla="*/ 7 h 11"/>
                  <a:gd name="T10" fmla="*/ 7 w 12"/>
                  <a:gd name="T11" fmla="*/ 6 h 11"/>
                  <a:gd name="T12" fmla="*/ 9 w 12"/>
                  <a:gd name="T13" fmla="*/ 9 h 11"/>
                  <a:gd name="T14" fmla="*/ 12 w 12"/>
                  <a:gd name="T15" fmla="*/ 11 h 11"/>
                  <a:gd name="T16" fmla="*/ 11 w 12"/>
                  <a:gd name="T17" fmla="*/ 7 h 11"/>
                  <a:gd name="T18" fmla="*/ 12 w 12"/>
                  <a:gd name="T19" fmla="*/ 4 h 11"/>
                  <a:gd name="T20" fmla="*/ 12 w 12"/>
                  <a:gd name="T2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1">
                    <a:moveTo>
                      <a:pt x="12" y="0"/>
                    </a:moveTo>
                    <a:lnTo>
                      <a:pt x="7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7"/>
                    </a:lnTo>
                    <a:lnTo>
                      <a:pt x="7" y="6"/>
                    </a:lnTo>
                    <a:lnTo>
                      <a:pt x="9" y="9"/>
                    </a:lnTo>
                    <a:lnTo>
                      <a:pt x="12" y="11"/>
                    </a:lnTo>
                    <a:lnTo>
                      <a:pt x="11" y="7"/>
                    </a:lnTo>
                    <a:lnTo>
                      <a:pt x="12" y="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1" name="Freeform 36"/>
              <p:cNvSpPr>
                <a:spLocks/>
              </p:cNvSpPr>
              <p:nvPr/>
            </p:nvSpPr>
            <p:spPr bwMode="auto">
              <a:xfrm rot="10800000">
                <a:off x="1354320" y="4557168"/>
                <a:ext cx="9115" cy="13088"/>
              </a:xfrm>
              <a:custGeom>
                <a:avLst/>
                <a:gdLst>
                  <a:gd name="T0" fmla="*/ 8 w 22"/>
                  <a:gd name="T1" fmla="*/ 27 h 32"/>
                  <a:gd name="T2" fmla="*/ 9 w 22"/>
                  <a:gd name="T3" fmla="*/ 31 h 32"/>
                  <a:gd name="T4" fmla="*/ 15 w 22"/>
                  <a:gd name="T5" fmla="*/ 32 h 32"/>
                  <a:gd name="T6" fmla="*/ 22 w 22"/>
                  <a:gd name="T7" fmla="*/ 32 h 32"/>
                  <a:gd name="T8" fmla="*/ 21 w 22"/>
                  <a:gd name="T9" fmla="*/ 26 h 32"/>
                  <a:gd name="T10" fmla="*/ 21 w 22"/>
                  <a:gd name="T11" fmla="*/ 19 h 32"/>
                  <a:gd name="T12" fmla="*/ 17 w 22"/>
                  <a:gd name="T13" fmla="*/ 12 h 32"/>
                  <a:gd name="T14" fmla="*/ 14 w 22"/>
                  <a:gd name="T15" fmla="*/ 5 h 32"/>
                  <a:gd name="T16" fmla="*/ 8 w 22"/>
                  <a:gd name="T17" fmla="*/ 0 h 32"/>
                  <a:gd name="T18" fmla="*/ 1 w 22"/>
                  <a:gd name="T19" fmla="*/ 1 h 32"/>
                  <a:gd name="T20" fmla="*/ 0 w 22"/>
                  <a:gd name="T21" fmla="*/ 1 h 32"/>
                  <a:gd name="T22" fmla="*/ 2 w 22"/>
                  <a:gd name="T23" fmla="*/ 3 h 32"/>
                  <a:gd name="T24" fmla="*/ 9 w 22"/>
                  <a:gd name="T25" fmla="*/ 8 h 32"/>
                  <a:gd name="T26" fmla="*/ 9 w 22"/>
                  <a:gd name="T27" fmla="*/ 9 h 32"/>
                  <a:gd name="T28" fmla="*/ 12 w 22"/>
                  <a:gd name="T29" fmla="*/ 13 h 32"/>
                  <a:gd name="T30" fmla="*/ 14 w 22"/>
                  <a:gd name="T31" fmla="*/ 23 h 32"/>
                  <a:gd name="T32" fmla="*/ 10 w 22"/>
                  <a:gd name="T33" fmla="*/ 26 h 32"/>
                  <a:gd name="T34" fmla="*/ 8 w 22"/>
                  <a:gd name="T35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" h="32">
                    <a:moveTo>
                      <a:pt x="8" y="27"/>
                    </a:moveTo>
                    <a:lnTo>
                      <a:pt x="9" y="31"/>
                    </a:lnTo>
                    <a:lnTo>
                      <a:pt x="15" y="32"/>
                    </a:lnTo>
                    <a:lnTo>
                      <a:pt x="22" y="32"/>
                    </a:lnTo>
                    <a:lnTo>
                      <a:pt x="21" y="26"/>
                    </a:lnTo>
                    <a:lnTo>
                      <a:pt x="21" y="19"/>
                    </a:lnTo>
                    <a:lnTo>
                      <a:pt x="17" y="12"/>
                    </a:lnTo>
                    <a:lnTo>
                      <a:pt x="14" y="5"/>
                    </a:lnTo>
                    <a:lnTo>
                      <a:pt x="8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2" y="3"/>
                    </a:lnTo>
                    <a:lnTo>
                      <a:pt x="9" y="8"/>
                    </a:lnTo>
                    <a:lnTo>
                      <a:pt x="9" y="9"/>
                    </a:lnTo>
                    <a:lnTo>
                      <a:pt x="12" y="13"/>
                    </a:lnTo>
                    <a:lnTo>
                      <a:pt x="14" y="23"/>
                    </a:lnTo>
                    <a:lnTo>
                      <a:pt x="10" y="26"/>
                    </a:lnTo>
                    <a:lnTo>
                      <a:pt x="8" y="27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2" name="Freeform 37"/>
              <p:cNvSpPr>
                <a:spLocks/>
              </p:cNvSpPr>
              <p:nvPr/>
            </p:nvSpPr>
            <p:spPr bwMode="auto">
              <a:xfrm rot="10800000">
                <a:off x="1349762" y="4546535"/>
                <a:ext cx="9115" cy="5726"/>
              </a:xfrm>
              <a:custGeom>
                <a:avLst/>
                <a:gdLst>
                  <a:gd name="T0" fmla="*/ 15 w 20"/>
                  <a:gd name="T1" fmla="*/ 4 h 14"/>
                  <a:gd name="T2" fmla="*/ 13 w 20"/>
                  <a:gd name="T3" fmla="*/ 0 h 14"/>
                  <a:gd name="T4" fmla="*/ 11 w 20"/>
                  <a:gd name="T5" fmla="*/ 0 h 14"/>
                  <a:gd name="T6" fmla="*/ 10 w 20"/>
                  <a:gd name="T7" fmla="*/ 3 h 14"/>
                  <a:gd name="T8" fmla="*/ 7 w 20"/>
                  <a:gd name="T9" fmla="*/ 3 h 14"/>
                  <a:gd name="T10" fmla="*/ 5 w 20"/>
                  <a:gd name="T11" fmla="*/ 0 h 14"/>
                  <a:gd name="T12" fmla="*/ 2 w 20"/>
                  <a:gd name="T13" fmla="*/ 2 h 14"/>
                  <a:gd name="T14" fmla="*/ 0 w 20"/>
                  <a:gd name="T15" fmla="*/ 3 h 14"/>
                  <a:gd name="T16" fmla="*/ 4 w 20"/>
                  <a:gd name="T17" fmla="*/ 6 h 14"/>
                  <a:gd name="T18" fmla="*/ 9 w 20"/>
                  <a:gd name="T19" fmla="*/ 11 h 14"/>
                  <a:gd name="T20" fmla="*/ 17 w 20"/>
                  <a:gd name="T21" fmla="*/ 13 h 14"/>
                  <a:gd name="T22" fmla="*/ 20 w 20"/>
                  <a:gd name="T23" fmla="*/ 14 h 14"/>
                  <a:gd name="T24" fmla="*/ 19 w 20"/>
                  <a:gd name="T25" fmla="*/ 8 h 14"/>
                  <a:gd name="T26" fmla="*/ 15 w 20"/>
                  <a:gd name="T27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14">
                    <a:moveTo>
                      <a:pt x="15" y="4"/>
                    </a:moveTo>
                    <a:lnTo>
                      <a:pt x="13" y="0"/>
                    </a:lnTo>
                    <a:lnTo>
                      <a:pt x="11" y="0"/>
                    </a:lnTo>
                    <a:lnTo>
                      <a:pt x="10" y="3"/>
                    </a:lnTo>
                    <a:lnTo>
                      <a:pt x="7" y="3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4" y="6"/>
                    </a:lnTo>
                    <a:lnTo>
                      <a:pt x="9" y="11"/>
                    </a:lnTo>
                    <a:lnTo>
                      <a:pt x="17" y="13"/>
                    </a:lnTo>
                    <a:lnTo>
                      <a:pt x="20" y="14"/>
                    </a:lnTo>
                    <a:lnTo>
                      <a:pt x="19" y="8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3" name="Freeform 38"/>
              <p:cNvSpPr>
                <a:spLocks/>
              </p:cNvSpPr>
              <p:nvPr/>
            </p:nvSpPr>
            <p:spPr bwMode="auto">
              <a:xfrm rot="10800000">
                <a:off x="1358877" y="4551443"/>
                <a:ext cx="912" cy="818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0 h 2"/>
                  <a:gd name="T6" fmla="*/ 0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lnTo>
                      <a:pt x="1" y="1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4" name="Freeform 39"/>
              <p:cNvSpPr>
                <a:spLocks/>
              </p:cNvSpPr>
              <p:nvPr/>
            </p:nvSpPr>
            <p:spPr bwMode="auto">
              <a:xfrm rot="10800000">
                <a:off x="1307833" y="4662687"/>
                <a:ext cx="1823" cy="818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5" name="Freeform 40"/>
              <p:cNvSpPr>
                <a:spLocks/>
              </p:cNvSpPr>
              <p:nvPr/>
            </p:nvSpPr>
            <p:spPr bwMode="auto">
              <a:xfrm rot="10800000">
                <a:off x="1304187" y="4652053"/>
                <a:ext cx="10027" cy="11452"/>
              </a:xfrm>
              <a:custGeom>
                <a:avLst/>
                <a:gdLst>
                  <a:gd name="T0" fmla="*/ 23 w 23"/>
                  <a:gd name="T1" fmla="*/ 12 h 26"/>
                  <a:gd name="T2" fmla="*/ 19 w 23"/>
                  <a:gd name="T3" fmla="*/ 13 h 26"/>
                  <a:gd name="T4" fmla="*/ 16 w 23"/>
                  <a:gd name="T5" fmla="*/ 9 h 26"/>
                  <a:gd name="T6" fmla="*/ 16 w 23"/>
                  <a:gd name="T7" fmla="*/ 6 h 26"/>
                  <a:gd name="T8" fmla="*/ 13 w 23"/>
                  <a:gd name="T9" fmla="*/ 4 h 26"/>
                  <a:gd name="T10" fmla="*/ 15 w 23"/>
                  <a:gd name="T11" fmla="*/ 3 h 26"/>
                  <a:gd name="T12" fmla="*/ 11 w 23"/>
                  <a:gd name="T13" fmla="*/ 0 h 26"/>
                  <a:gd name="T14" fmla="*/ 7 w 23"/>
                  <a:gd name="T15" fmla="*/ 2 h 26"/>
                  <a:gd name="T16" fmla="*/ 10 w 23"/>
                  <a:gd name="T17" fmla="*/ 5 h 26"/>
                  <a:gd name="T18" fmla="*/ 7 w 23"/>
                  <a:gd name="T19" fmla="*/ 8 h 26"/>
                  <a:gd name="T20" fmla="*/ 2 w 23"/>
                  <a:gd name="T21" fmla="*/ 4 h 26"/>
                  <a:gd name="T22" fmla="*/ 0 w 23"/>
                  <a:gd name="T23" fmla="*/ 11 h 26"/>
                  <a:gd name="T24" fmla="*/ 3 w 23"/>
                  <a:gd name="T25" fmla="*/ 16 h 26"/>
                  <a:gd name="T26" fmla="*/ 5 w 23"/>
                  <a:gd name="T27" fmla="*/ 16 h 26"/>
                  <a:gd name="T28" fmla="*/ 10 w 23"/>
                  <a:gd name="T29" fmla="*/ 17 h 26"/>
                  <a:gd name="T30" fmla="*/ 13 w 23"/>
                  <a:gd name="T31" fmla="*/ 23 h 26"/>
                  <a:gd name="T32" fmla="*/ 18 w 23"/>
                  <a:gd name="T33" fmla="*/ 26 h 26"/>
                  <a:gd name="T34" fmla="*/ 22 w 23"/>
                  <a:gd name="T35" fmla="*/ 24 h 26"/>
                  <a:gd name="T36" fmla="*/ 23 w 23"/>
                  <a:gd name="T37" fmla="*/ 20 h 26"/>
                  <a:gd name="T38" fmla="*/ 22 w 23"/>
                  <a:gd name="T39" fmla="*/ 18 h 26"/>
                  <a:gd name="T40" fmla="*/ 23 w 23"/>
                  <a:gd name="T41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" h="26">
                    <a:moveTo>
                      <a:pt x="23" y="12"/>
                    </a:moveTo>
                    <a:lnTo>
                      <a:pt x="19" y="13"/>
                    </a:lnTo>
                    <a:lnTo>
                      <a:pt x="16" y="9"/>
                    </a:lnTo>
                    <a:lnTo>
                      <a:pt x="16" y="6"/>
                    </a:lnTo>
                    <a:lnTo>
                      <a:pt x="13" y="4"/>
                    </a:lnTo>
                    <a:lnTo>
                      <a:pt x="15" y="3"/>
                    </a:lnTo>
                    <a:lnTo>
                      <a:pt x="11" y="0"/>
                    </a:lnTo>
                    <a:lnTo>
                      <a:pt x="7" y="2"/>
                    </a:lnTo>
                    <a:lnTo>
                      <a:pt x="10" y="5"/>
                    </a:lnTo>
                    <a:lnTo>
                      <a:pt x="7" y="8"/>
                    </a:lnTo>
                    <a:lnTo>
                      <a:pt x="2" y="4"/>
                    </a:lnTo>
                    <a:lnTo>
                      <a:pt x="0" y="11"/>
                    </a:lnTo>
                    <a:lnTo>
                      <a:pt x="3" y="16"/>
                    </a:lnTo>
                    <a:lnTo>
                      <a:pt x="5" y="16"/>
                    </a:lnTo>
                    <a:lnTo>
                      <a:pt x="10" y="17"/>
                    </a:lnTo>
                    <a:lnTo>
                      <a:pt x="13" y="23"/>
                    </a:lnTo>
                    <a:lnTo>
                      <a:pt x="18" y="26"/>
                    </a:lnTo>
                    <a:lnTo>
                      <a:pt x="22" y="24"/>
                    </a:lnTo>
                    <a:lnTo>
                      <a:pt x="23" y="20"/>
                    </a:lnTo>
                    <a:lnTo>
                      <a:pt x="22" y="18"/>
                    </a:lnTo>
                    <a:lnTo>
                      <a:pt x="23" y="12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6" name="Freeform 41"/>
              <p:cNvSpPr>
                <a:spLocks/>
              </p:cNvSpPr>
              <p:nvPr/>
            </p:nvSpPr>
            <p:spPr bwMode="auto">
              <a:xfrm rot="10800000">
                <a:off x="1309656" y="4663505"/>
                <a:ext cx="912" cy="0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1" y="2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7" name="Freeform 42"/>
              <p:cNvSpPr>
                <a:spLocks/>
              </p:cNvSpPr>
              <p:nvPr/>
            </p:nvSpPr>
            <p:spPr bwMode="auto">
              <a:xfrm rot="10800000">
                <a:off x="1289603" y="4478643"/>
                <a:ext cx="32814" cy="43353"/>
              </a:xfrm>
              <a:custGeom>
                <a:avLst/>
                <a:gdLst>
                  <a:gd name="T0" fmla="*/ 53 w 73"/>
                  <a:gd name="T1" fmla="*/ 9 h 106"/>
                  <a:gd name="T2" fmla="*/ 40 w 73"/>
                  <a:gd name="T3" fmla="*/ 19 h 106"/>
                  <a:gd name="T4" fmla="*/ 27 w 73"/>
                  <a:gd name="T5" fmla="*/ 26 h 106"/>
                  <a:gd name="T6" fmla="*/ 19 w 73"/>
                  <a:gd name="T7" fmla="*/ 29 h 106"/>
                  <a:gd name="T8" fmla="*/ 15 w 73"/>
                  <a:gd name="T9" fmla="*/ 35 h 106"/>
                  <a:gd name="T10" fmla="*/ 10 w 73"/>
                  <a:gd name="T11" fmla="*/ 43 h 106"/>
                  <a:gd name="T12" fmla="*/ 7 w 73"/>
                  <a:gd name="T13" fmla="*/ 54 h 106"/>
                  <a:gd name="T14" fmla="*/ 4 w 73"/>
                  <a:gd name="T15" fmla="*/ 67 h 106"/>
                  <a:gd name="T16" fmla="*/ 0 w 73"/>
                  <a:gd name="T17" fmla="*/ 77 h 106"/>
                  <a:gd name="T18" fmla="*/ 4 w 73"/>
                  <a:gd name="T19" fmla="*/ 89 h 106"/>
                  <a:gd name="T20" fmla="*/ 5 w 73"/>
                  <a:gd name="T21" fmla="*/ 94 h 106"/>
                  <a:gd name="T22" fmla="*/ 8 w 73"/>
                  <a:gd name="T23" fmla="*/ 98 h 106"/>
                  <a:gd name="T24" fmla="*/ 13 w 73"/>
                  <a:gd name="T25" fmla="*/ 103 h 106"/>
                  <a:gd name="T26" fmla="*/ 20 w 73"/>
                  <a:gd name="T27" fmla="*/ 106 h 106"/>
                  <a:gd name="T28" fmla="*/ 24 w 73"/>
                  <a:gd name="T29" fmla="*/ 99 h 106"/>
                  <a:gd name="T30" fmla="*/ 29 w 73"/>
                  <a:gd name="T31" fmla="*/ 92 h 106"/>
                  <a:gd name="T32" fmla="*/ 33 w 73"/>
                  <a:gd name="T33" fmla="*/ 86 h 106"/>
                  <a:gd name="T34" fmla="*/ 38 w 73"/>
                  <a:gd name="T35" fmla="*/ 77 h 106"/>
                  <a:gd name="T36" fmla="*/ 42 w 73"/>
                  <a:gd name="T37" fmla="*/ 71 h 106"/>
                  <a:gd name="T38" fmla="*/ 46 w 73"/>
                  <a:gd name="T39" fmla="*/ 62 h 106"/>
                  <a:gd name="T40" fmla="*/ 51 w 73"/>
                  <a:gd name="T41" fmla="*/ 54 h 106"/>
                  <a:gd name="T42" fmla="*/ 54 w 73"/>
                  <a:gd name="T43" fmla="*/ 46 h 106"/>
                  <a:gd name="T44" fmla="*/ 59 w 73"/>
                  <a:gd name="T45" fmla="*/ 35 h 106"/>
                  <a:gd name="T46" fmla="*/ 65 w 73"/>
                  <a:gd name="T47" fmla="*/ 23 h 106"/>
                  <a:gd name="T48" fmla="*/ 69 w 73"/>
                  <a:gd name="T49" fmla="*/ 12 h 106"/>
                  <a:gd name="T50" fmla="*/ 73 w 73"/>
                  <a:gd name="T51" fmla="*/ 0 h 106"/>
                  <a:gd name="T52" fmla="*/ 72 w 73"/>
                  <a:gd name="T53" fmla="*/ 0 h 106"/>
                  <a:gd name="T54" fmla="*/ 70 w 73"/>
                  <a:gd name="T55" fmla="*/ 0 h 106"/>
                  <a:gd name="T56" fmla="*/ 69 w 73"/>
                  <a:gd name="T57" fmla="*/ 1 h 106"/>
                  <a:gd name="T58" fmla="*/ 68 w 73"/>
                  <a:gd name="T59" fmla="*/ 1 h 106"/>
                  <a:gd name="T60" fmla="*/ 53 w 73"/>
                  <a:gd name="T61" fmla="*/ 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3" h="106">
                    <a:moveTo>
                      <a:pt x="53" y="9"/>
                    </a:moveTo>
                    <a:lnTo>
                      <a:pt x="40" y="19"/>
                    </a:lnTo>
                    <a:lnTo>
                      <a:pt x="27" y="26"/>
                    </a:lnTo>
                    <a:lnTo>
                      <a:pt x="19" y="29"/>
                    </a:lnTo>
                    <a:lnTo>
                      <a:pt x="15" y="35"/>
                    </a:lnTo>
                    <a:lnTo>
                      <a:pt x="10" y="43"/>
                    </a:lnTo>
                    <a:lnTo>
                      <a:pt x="7" y="54"/>
                    </a:lnTo>
                    <a:lnTo>
                      <a:pt x="4" y="67"/>
                    </a:lnTo>
                    <a:lnTo>
                      <a:pt x="0" y="77"/>
                    </a:lnTo>
                    <a:lnTo>
                      <a:pt x="4" y="89"/>
                    </a:lnTo>
                    <a:lnTo>
                      <a:pt x="5" y="94"/>
                    </a:lnTo>
                    <a:lnTo>
                      <a:pt x="8" y="98"/>
                    </a:lnTo>
                    <a:lnTo>
                      <a:pt x="13" y="103"/>
                    </a:lnTo>
                    <a:lnTo>
                      <a:pt x="20" y="106"/>
                    </a:lnTo>
                    <a:lnTo>
                      <a:pt x="24" y="99"/>
                    </a:lnTo>
                    <a:lnTo>
                      <a:pt x="29" y="92"/>
                    </a:lnTo>
                    <a:lnTo>
                      <a:pt x="33" y="86"/>
                    </a:lnTo>
                    <a:lnTo>
                      <a:pt x="38" y="77"/>
                    </a:lnTo>
                    <a:lnTo>
                      <a:pt x="42" y="71"/>
                    </a:lnTo>
                    <a:lnTo>
                      <a:pt x="46" y="62"/>
                    </a:lnTo>
                    <a:lnTo>
                      <a:pt x="51" y="54"/>
                    </a:lnTo>
                    <a:lnTo>
                      <a:pt x="54" y="46"/>
                    </a:lnTo>
                    <a:lnTo>
                      <a:pt x="59" y="35"/>
                    </a:lnTo>
                    <a:lnTo>
                      <a:pt x="65" y="23"/>
                    </a:lnTo>
                    <a:lnTo>
                      <a:pt x="69" y="12"/>
                    </a:lnTo>
                    <a:lnTo>
                      <a:pt x="73" y="0"/>
                    </a:lnTo>
                    <a:lnTo>
                      <a:pt x="72" y="0"/>
                    </a:lnTo>
                    <a:lnTo>
                      <a:pt x="70" y="0"/>
                    </a:lnTo>
                    <a:lnTo>
                      <a:pt x="69" y="1"/>
                    </a:lnTo>
                    <a:lnTo>
                      <a:pt x="68" y="1"/>
                    </a:lnTo>
                    <a:lnTo>
                      <a:pt x="53" y="9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8" name="Rectangle 43"/>
              <p:cNvSpPr>
                <a:spLocks noChangeArrowheads="1"/>
              </p:cNvSpPr>
              <p:nvPr/>
            </p:nvSpPr>
            <p:spPr bwMode="auto">
              <a:xfrm rot="10800000">
                <a:off x="1347027" y="4466374"/>
                <a:ext cx="912" cy="818"/>
              </a:xfrm>
              <a:prstGeom prst="rect">
                <a:avLst/>
              </a:pr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9" name="Freeform 44"/>
              <p:cNvSpPr>
                <a:spLocks/>
              </p:cNvSpPr>
              <p:nvPr/>
            </p:nvSpPr>
            <p:spPr bwMode="auto">
              <a:xfrm rot="10800000">
                <a:off x="1286868" y="4434473"/>
                <a:ext cx="195975" cy="256843"/>
              </a:xfrm>
              <a:custGeom>
                <a:avLst/>
                <a:gdLst>
                  <a:gd name="T0" fmla="*/ 207 w 428"/>
                  <a:gd name="T1" fmla="*/ 202 h 626"/>
                  <a:gd name="T2" fmla="*/ 214 w 428"/>
                  <a:gd name="T3" fmla="*/ 200 h 626"/>
                  <a:gd name="T4" fmla="*/ 197 w 428"/>
                  <a:gd name="T5" fmla="*/ 248 h 626"/>
                  <a:gd name="T6" fmla="*/ 204 w 428"/>
                  <a:gd name="T7" fmla="*/ 291 h 626"/>
                  <a:gd name="T8" fmla="*/ 221 w 428"/>
                  <a:gd name="T9" fmla="*/ 327 h 626"/>
                  <a:gd name="T10" fmla="*/ 217 w 428"/>
                  <a:gd name="T11" fmla="*/ 367 h 626"/>
                  <a:gd name="T12" fmla="*/ 217 w 428"/>
                  <a:gd name="T13" fmla="*/ 383 h 626"/>
                  <a:gd name="T14" fmla="*/ 183 w 428"/>
                  <a:gd name="T15" fmla="*/ 403 h 626"/>
                  <a:gd name="T16" fmla="*/ 159 w 428"/>
                  <a:gd name="T17" fmla="*/ 434 h 626"/>
                  <a:gd name="T18" fmla="*/ 144 w 428"/>
                  <a:gd name="T19" fmla="*/ 487 h 626"/>
                  <a:gd name="T20" fmla="*/ 125 w 428"/>
                  <a:gd name="T21" fmla="*/ 518 h 626"/>
                  <a:gd name="T22" fmla="*/ 93 w 428"/>
                  <a:gd name="T23" fmla="*/ 543 h 626"/>
                  <a:gd name="T24" fmla="*/ 53 w 428"/>
                  <a:gd name="T25" fmla="*/ 573 h 626"/>
                  <a:gd name="T26" fmla="*/ 19 w 428"/>
                  <a:gd name="T27" fmla="*/ 605 h 626"/>
                  <a:gd name="T28" fmla="*/ 14 w 428"/>
                  <a:gd name="T29" fmla="*/ 623 h 626"/>
                  <a:gd name="T30" fmla="*/ 55 w 428"/>
                  <a:gd name="T31" fmla="*/ 615 h 626"/>
                  <a:gd name="T32" fmla="*/ 79 w 428"/>
                  <a:gd name="T33" fmla="*/ 609 h 626"/>
                  <a:gd name="T34" fmla="*/ 105 w 428"/>
                  <a:gd name="T35" fmla="*/ 596 h 626"/>
                  <a:gd name="T36" fmla="*/ 129 w 428"/>
                  <a:gd name="T37" fmla="*/ 610 h 626"/>
                  <a:gd name="T38" fmla="*/ 173 w 428"/>
                  <a:gd name="T39" fmla="*/ 594 h 626"/>
                  <a:gd name="T40" fmla="*/ 244 w 428"/>
                  <a:gd name="T41" fmla="*/ 573 h 626"/>
                  <a:gd name="T42" fmla="*/ 273 w 428"/>
                  <a:gd name="T43" fmla="*/ 563 h 626"/>
                  <a:gd name="T44" fmla="*/ 295 w 428"/>
                  <a:gd name="T45" fmla="*/ 528 h 626"/>
                  <a:gd name="T46" fmla="*/ 283 w 428"/>
                  <a:gd name="T47" fmla="*/ 504 h 626"/>
                  <a:gd name="T48" fmla="*/ 273 w 428"/>
                  <a:gd name="T49" fmla="*/ 478 h 626"/>
                  <a:gd name="T50" fmla="*/ 282 w 428"/>
                  <a:gd name="T51" fmla="*/ 448 h 626"/>
                  <a:gd name="T52" fmla="*/ 276 w 428"/>
                  <a:gd name="T53" fmla="*/ 417 h 626"/>
                  <a:gd name="T54" fmla="*/ 265 w 428"/>
                  <a:gd name="T55" fmla="*/ 393 h 626"/>
                  <a:gd name="T56" fmla="*/ 246 w 428"/>
                  <a:gd name="T57" fmla="*/ 382 h 626"/>
                  <a:gd name="T58" fmla="*/ 232 w 428"/>
                  <a:gd name="T59" fmla="*/ 372 h 626"/>
                  <a:gd name="T60" fmla="*/ 237 w 428"/>
                  <a:gd name="T61" fmla="*/ 322 h 626"/>
                  <a:gd name="T62" fmla="*/ 240 w 428"/>
                  <a:gd name="T63" fmla="*/ 285 h 626"/>
                  <a:gd name="T64" fmla="*/ 252 w 428"/>
                  <a:gd name="T65" fmla="*/ 235 h 626"/>
                  <a:gd name="T66" fmla="*/ 283 w 428"/>
                  <a:gd name="T67" fmla="*/ 288 h 626"/>
                  <a:gd name="T68" fmla="*/ 322 w 428"/>
                  <a:gd name="T69" fmla="*/ 258 h 626"/>
                  <a:gd name="T70" fmla="*/ 342 w 428"/>
                  <a:gd name="T71" fmla="*/ 248 h 626"/>
                  <a:gd name="T72" fmla="*/ 382 w 428"/>
                  <a:gd name="T73" fmla="*/ 239 h 626"/>
                  <a:gd name="T74" fmla="*/ 397 w 428"/>
                  <a:gd name="T75" fmla="*/ 247 h 626"/>
                  <a:gd name="T76" fmla="*/ 391 w 428"/>
                  <a:gd name="T77" fmla="*/ 222 h 626"/>
                  <a:gd name="T78" fmla="*/ 421 w 428"/>
                  <a:gd name="T79" fmla="*/ 231 h 626"/>
                  <a:gd name="T80" fmla="*/ 419 w 428"/>
                  <a:gd name="T81" fmla="*/ 221 h 626"/>
                  <a:gd name="T82" fmla="*/ 424 w 428"/>
                  <a:gd name="T83" fmla="*/ 197 h 626"/>
                  <a:gd name="T84" fmla="*/ 413 w 428"/>
                  <a:gd name="T85" fmla="*/ 178 h 626"/>
                  <a:gd name="T86" fmla="*/ 406 w 428"/>
                  <a:gd name="T87" fmla="*/ 153 h 626"/>
                  <a:gd name="T88" fmla="*/ 380 w 428"/>
                  <a:gd name="T89" fmla="*/ 186 h 626"/>
                  <a:gd name="T90" fmla="*/ 367 w 428"/>
                  <a:gd name="T91" fmla="*/ 161 h 626"/>
                  <a:gd name="T92" fmla="*/ 374 w 428"/>
                  <a:gd name="T93" fmla="*/ 133 h 626"/>
                  <a:gd name="T94" fmla="*/ 393 w 428"/>
                  <a:gd name="T95" fmla="*/ 127 h 626"/>
                  <a:gd name="T96" fmla="*/ 413 w 428"/>
                  <a:gd name="T97" fmla="*/ 121 h 626"/>
                  <a:gd name="T98" fmla="*/ 403 w 428"/>
                  <a:gd name="T99" fmla="*/ 104 h 626"/>
                  <a:gd name="T100" fmla="*/ 378 w 428"/>
                  <a:gd name="T101" fmla="*/ 99 h 626"/>
                  <a:gd name="T102" fmla="*/ 366 w 428"/>
                  <a:gd name="T103" fmla="*/ 72 h 626"/>
                  <a:gd name="T104" fmla="*/ 335 w 428"/>
                  <a:gd name="T105" fmla="*/ 38 h 626"/>
                  <a:gd name="T106" fmla="*/ 290 w 428"/>
                  <a:gd name="T107" fmla="*/ 2 h 626"/>
                  <a:gd name="T108" fmla="*/ 281 w 428"/>
                  <a:gd name="T109" fmla="*/ 53 h 626"/>
                  <a:gd name="T110" fmla="*/ 265 w 428"/>
                  <a:gd name="T111" fmla="*/ 106 h 626"/>
                  <a:gd name="T112" fmla="*/ 232 w 428"/>
                  <a:gd name="T113" fmla="*/ 127 h 626"/>
                  <a:gd name="T114" fmla="*/ 216 w 428"/>
                  <a:gd name="T115" fmla="*/ 168 h 626"/>
                  <a:gd name="T116" fmla="*/ 201 w 428"/>
                  <a:gd name="T117" fmla="*/ 192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8" h="626">
                    <a:moveTo>
                      <a:pt x="196" y="217"/>
                    </a:moveTo>
                    <a:lnTo>
                      <a:pt x="198" y="224"/>
                    </a:lnTo>
                    <a:lnTo>
                      <a:pt x="201" y="221"/>
                    </a:lnTo>
                    <a:lnTo>
                      <a:pt x="201" y="214"/>
                    </a:lnTo>
                    <a:lnTo>
                      <a:pt x="205" y="207"/>
                    </a:lnTo>
                    <a:lnTo>
                      <a:pt x="207" y="202"/>
                    </a:lnTo>
                    <a:lnTo>
                      <a:pt x="212" y="192"/>
                    </a:lnTo>
                    <a:lnTo>
                      <a:pt x="214" y="184"/>
                    </a:lnTo>
                    <a:lnTo>
                      <a:pt x="221" y="178"/>
                    </a:lnTo>
                    <a:lnTo>
                      <a:pt x="219" y="187"/>
                    </a:lnTo>
                    <a:lnTo>
                      <a:pt x="213" y="198"/>
                    </a:lnTo>
                    <a:lnTo>
                      <a:pt x="214" y="200"/>
                    </a:lnTo>
                    <a:lnTo>
                      <a:pt x="212" y="208"/>
                    </a:lnTo>
                    <a:lnTo>
                      <a:pt x="207" y="221"/>
                    </a:lnTo>
                    <a:lnTo>
                      <a:pt x="206" y="232"/>
                    </a:lnTo>
                    <a:lnTo>
                      <a:pt x="204" y="238"/>
                    </a:lnTo>
                    <a:lnTo>
                      <a:pt x="200" y="243"/>
                    </a:lnTo>
                    <a:lnTo>
                      <a:pt x="197" y="248"/>
                    </a:lnTo>
                    <a:lnTo>
                      <a:pt x="194" y="254"/>
                    </a:lnTo>
                    <a:lnTo>
                      <a:pt x="196" y="267"/>
                    </a:lnTo>
                    <a:lnTo>
                      <a:pt x="198" y="273"/>
                    </a:lnTo>
                    <a:lnTo>
                      <a:pt x="200" y="278"/>
                    </a:lnTo>
                    <a:lnTo>
                      <a:pt x="201" y="285"/>
                    </a:lnTo>
                    <a:lnTo>
                      <a:pt x="204" y="291"/>
                    </a:lnTo>
                    <a:lnTo>
                      <a:pt x="211" y="292"/>
                    </a:lnTo>
                    <a:lnTo>
                      <a:pt x="211" y="299"/>
                    </a:lnTo>
                    <a:lnTo>
                      <a:pt x="209" y="305"/>
                    </a:lnTo>
                    <a:lnTo>
                      <a:pt x="213" y="312"/>
                    </a:lnTo>
                    <a:lnTo>
                      <a:pt x="215" y="325"/>
                    </a:lnTo>
                    <a:lnTo>
                      <a:pt x="221" y="327"/>
                    </a:lnTo>
                    <a:lnTo>
                      <a:pt x="214" y="333"/>
                    </a:lnTo>
                    <a:lnTo>
                      <a:pt x="213" y="340"/>
                    </a:lnTo>
                    <a:lnTo>
                      <a:pt x="213" y="348"/>
                    </a:lnTo>
                    <a:lnTo>
                      <a:pt x="214" y="354"/>
                    </a:lnTo>
                    <a:lnTo>
                      <a:pt x="215" y="361"/>
                    </a:lnTo>
                    <a:lnTo>
                      <a:pt x="217" y="367"/>
                    </a:lnTo>
                    <a:lnTo>
                      <a:pt x="220" y="366"/>
                    </a:lnTo>
                    <a:lnTo>
                      <a:pt x="226" y="369"/>
                    </a:lnTo>
                    <a:lnTo>
                      <a:pt x="224" y="374"/>
                    </a:lnTo>
                    <a:lnTo>
                      <a:pt x="224" y="374"/>
                    </a:lnTo>
                    <a:lnTo>
                      <a:pt x="221" y="379"/>
                    </a:lnTo>
                    <a:lnTo>
                      <a:pt x="217" y="383"/>
                    </a:lnTo>
                    <a:lnTo>
                      <a:pt x="214" y="387"/>
                    </a:lnTo>
                    <a:lnTo>
                      <a:pt x="209" y="390"/>
                    </a:lnTo>
                    <a:lnTo>
                      <a:pt x="207" y="395"/>
                    </a:lnTo>
                    <a:lnTo>
                      <a:pt x="197" y="395"/>
                    </a:lnTo>
                    <a:lnTo>
                      <a:pt x="187" y="397"/>
                    </a:lnTo>
                    <a:lnTo>
                      <a:pt x="183" y="403"/>
                    </a:lnTo>
                    <a:lnTo>
                      <a:pt x="176" y="407"/>
                    </a:lnTo>
                    <a:lnTo>
                      <a:pt x="176" y="412"/>
                    </a:lnTo>
                    <a:lnTo>
                      <a:pt x="163" y="417"/>
                    </a:lnTo>
                    <a:lnTo>
                      <a:pt x="160" y="421"/>
                    </a:lnTo>
                    <a:lnTo>
                      <a:pt x="161" y="426"/>
                    </a:lnTo>
                    <a:lnTo>
                      <a:pt x="159" y="434"/>
                    </a:lnTo>
                    <a:lnTo>
                      <a:pt x="155" y="442"/>
                    </a:lnTo>
                    <a:lnTo>
                      <a:pt x="153" y="450"/>
                    </a:lnTo>
                    <a:lnTo>
                      <a:pt x="151" y="458"/>
                    </a:lnTo>
                    <a:lnTo>
                      <a:pt x="145" y="467"/>
                    </a:lnTo>
                    <a:lnTo>
                      <a:pt x="143" y="482"/>
                    </a:lnTo>
                    <a:lnTo>
                      <a:pt x="144" y="487"/>
                    </a:lnTo>
                    <a:lnTo>
                      <a:pt x="144" y="492"/>
                    </a:lnTo>
                    <a:lnTo>
                      <a:pt x="144" y="496"/>
                    </a:lnTo>
                    <a:lnTo>
                      <a:pt x="143" y="502"/>
                    </a:lnTo>
                    <a:lnTo>
                      <a:pt x="136" y="509"/>
                    </a:lnTo>
                    <a:lnTo>
                      <a:pt x="130" y="513"/>
                    </a:lnTo>
                    <a:lnTo>
                      <a:pt x="125" y="518"/>
                    </a:lnTo>
                    <a:lnTo>
                      <a:pt x="120" y="522"/>
                    </a:lnTo>
                    <a:lnTo>
                      <a:pt x="115" y="526"/>
                    </a:lnTo>
                    <a:lnTo>
                      <a:pt x="109" y="531"/>
                    </a:lnTo>
                    <a:lnTo>
                      <a:pt x="103" y="534"/>
                    </a:lnTo>
                    <a:lnTo>
                      <a:pt x="99" y="539"/>
                    </a:lnTo>
                    <a:lnTo>
                      <a:pt x="93" y="543"/>
                    </a:lnTo>
                    <a:lnTo>
                      <a:pt x="86" y="552"/>
                    </a:lnTo>
                    <a:lnTo>
                      <a:pt x="80" y="557"/>
                    </a:lnTo>
                    <a:lnTo>
                      <a:pt x="73" y="562"/>
                    </a:lnTo>
                    <a:lnTo>
                      <a:pt x="65" y="568"/>
                    </a:lnTo>
                    <a:lnTo>
                      <a:pt x="58" y="570"/>
                    </a:lnTo>
                    <a:lnTo>
                      <a:pt x="53" y="573"/>
                    </a:lnTo>
                    <a:lnTo>
                      <a:pt x="47" y="578"/>
                    </a:lnTo>
                    <a:lnTo>
                      <a:pt x="42" y="583"/>
                    </a:lnTo>
                    <a:lnTo>
                      <a:pt x="38" y="587"/>
                    </a:lnTo>
                    <a:lnTo>
                      <a:pt x="37" y="594"/>
                    </a:lnTo>
                    <a:lnTo>
                      <a:pt x="25" y="602"/>
                    </a:lnTo>
                    <a:lnTo>
                      <a:pt x="19" y="605"/>
                    </a:lnTo>
                    <a:lnTo>
                      <a:pt x="16" y="605"/>
                    </a:lnTo>
                    <a:lnTo>
                      <a:pt x="3" y="617"/>
                    </a:lnTo>
                    <a:lnTo>
                      <a:pt x="4" y="620"/>
                    </a:lnTo>
                    <a:lnTo>
                      <a:pt x="0" y="626"/>
                    </a:lnTo>
                    <a:lnTo>
                      <a:pt x="7" y="625"/>
                    </a:lnTo>
                    <a:lnTo>
                      <a:pt x="14" y="623"/>
                    </a:lnTo>
                    <a:lnTo>
                      <a:pt x="23" y="622"/>
                    </a:lnTo>
                    <a:lnTo>
                      <a:pt x="31" y="624"/>
                    </a:lnTo>
                    <a:lnTo>
                      <a:pt x="34" y="617"/>
                    </a:lnTo>
                    <a:lnTo>
                      <a:pt x="42" y="617"/>
                    </a:lnTo>
                    <a:lnTo>
                      <a:pt x="50" y="614"/>
                    </a:lnTo>
                    <a:lnTo>
                      <a:pt x="55" y="615"/>
                    </a:lnTo>
                    <a:lnTo>
                      <a:pt x="56" y="609"/>
                    </a:lnTo>
                    <a:lnTo>
                      <a:pt x="60" y="607"/>
                    </a:lnTo>
                    <a:lnTo>
                      <a:pt x="63" y="613"/>
                    </a:lnTo>
                    <a:lnTo>
                      <a:pt x="67" y="610"/>
                    </a:lnTo>
                    <a:lnTo>
                      <a:pt x="75" y="607"/>
                    </a:lnTo>
                    <a:lnTo>
                      <a:pt x="79" y="609"/>
                    </a:lnTo>
                    <a:lnTo>
                      <a:pt x="84" y="610"/>
                    </a:lnTo>
                    <a:lnTo>
                      <a:pt x="87" y="613"/>
                    </a:lnTo>
                    <a:lnTo>
                      <a:pt x="92" y="615"/>
                    </a:lnTo>
                    <a:lnTo>
                      <a:pt x="102" y="610"/>
                    </a:lnTo>
                    <a:lnTo>
                      <a:pt x="102" y="605"/>
                    </a:lnTo>
                    <a:lnTo>
                      <a:pt x="105" y="596"/>
                    </a:lnTo>
                    <a:lnTo>
                      <a:pt x="107" y="605"/>
                    </a:lnTo>
                    <a:lnTo>
                      <a:pt x="111" y="611"/>
                    </a:lnTo>
                    <a:lnTo>
                      <a:pt x="122" y="614"/>
                    </a:lnTo>
                    <a:lnTo>
                      <a:pt x="130" y="607"/>
                    </a:lnTo>
                    <a:lnTo>
                      <a:pt x="137" y="603"/>
                    </a:lnTo>
                    <a:lnTo>
                      <a:pt x="129" y="610"/>
                    </a:lnTo>
                    <a:lnTo>
                      <a:pt x="128" y="613"/>
                    </a:lnTo>
                    <a:lnTo>
                      <a:pt x="136" y="610"/>
                    </a:lnTo>
                    <a:lnTo>
                      <a:pt x="148" y="605"/>
                    </a:lnTo>
                    <a:lnTo>
                      <a:pt x="162" y="602"/>
                    </a:lnTo>
                    <a:lnTo>
                      <a:pt x="167" y="593"/>
                    </a:lnTo>
                    <a:lnTo>
                      <a:pt x="173" y="594"/>
                    </a:lnTo>
                    <a:lnTo>
                      <a:pt x="194" y="592"/>
                    </a:lnTo>
                    <a:lnTo>
                      <a:pt x="202" y="595"/>
                    </a:lnTo>
                    <a:lnTo>
                      <a:pt x="207" y="594"/>
                    </a:lnTo>
                    <a:lnTo>
                      <a:pt x="215" y="590"/>
                    </a:lnTo>
                    <a:lnTo>
                      <a:pt x="239" y="583"/>
                    </a:lnTo>
                    <a:lnTo>
                      <a:pt x="244" y="573"/>
                    </a:lnTo>
                    <a:lnTo>
                      <a:pt x="249" y="571"/>
                    </a:lnTo>
                    <a:lnTo>
                      <a:pt x="253" y="569"/>
                    </a:lnTo>
                    <a:lnTo>
                      <a:pt x="258" y="566"/>
                    </a:lnTo>
                    <a:lnTo>
                      <a:pt x="262" y="564"/>
                    </a:lnTo>
                    <a:lnTo>
                      <a:pt x="268" y="565"/>
                    </a:lnTo>
                    <a:lnTo>
                      <a:pt x="273" y="563"/>
                    </a:lnTo>
                    <a:lnTo>
                      <a:pt x="282" y="562"/>
                    </a:lnTo>
                    <a:lnTo>
                      <a:pt x="296" y="547"/>
                    </a:lnTo>
                    <a:lnTo>
                      <a:pt x="296" y="545"/>
                    </a:lnTo>
                    <a:lnTo>
                      <a:pt x="295" y="539"/>
                    </a:lnTo>
                    <a:lnTo>
                      <a:pt x="295" y="534"/>
                    </a:lnTo>
                    <a:lnTo>
                      <a:pt x="295" y="528"/>
                    </a:lnTo>
                    <a:lnTo>
                      <a:pt x="293" y="524"/>
                    </a:lnTo>
                    <a:lnTo>
                      <a:pt x="290" y="520"/>
                    </a:lnTo>
                    <a:lnTo>
                      <a:pt x="288" y="517"/>
                    </a:lnTo>
                    <a:lnTo>
                      <a:pt x="284" y="513"/>
                    </a:lnTo>
                    <a:lnTo>
                      <a:pt x="281" y="510"/>
                    </a:lnTo>
                    <a:lnTo>
                      <a:pt x="283" y="504"/>
                    </a:lnTo>
                    <a:lnTo>
                      <a:pt x="274" y="488"/>
                    </a:lnTo>
                    <a:lnTo>
                      <a:pt x="269" y="487"/>
                    </a:lnTo>
                    <a:lnTo>
                      <a:pt x="266" y="488"/>
                    </a:lnTo>
                    <a:lnTo>
                      <a:pt x="262" y="484"/>
                    </a:lnTo>
                    <a:lnTo>
                      <a:pt x="267" y="480"/>
                    </a:lnTo>
                    <a:lnTo>
                      <a:pt x="273" y="478"/>
                    </a:lnTo>
                    <a:lnTo>
                      <a:pt x="280" y="475"/>
                    </a:lnTo>
                    <a:lnTo>
                      <a:pt x="282" y="472"/>
                    </a:lnTo>
                    <a:lnTo>
                      <a:pt x="281" y="470"/>
                    </a:lnTo>
                    <a:lnTo>
                      <a:pt x="284" y="460"/>
                    </a:lnTo>
                    <a:lnTo>
                      <a:pt x="285" y="454"/>
                    </a:lnTo>
                    <a:lnTo>
                      <a:pt x="282" y="448"/>
                    </a:lnTo>
                    <a:lnTo>
                      <a:pt x="275" y="443"/>
                    </a:lnTo>
                    <a:lnTo>
                      <a:pt x="273" y="435"/>
                    </a:lnTo>
                    <a:lnTo>
                      <a:pt x="275" y="431"/>
                    </a:lnTo>
                    <a:lnTo>
                      <a:pt x="277" y="427"/>
                    </a:lnTo>
                    <a:lnTo>
                      <a:pt x="279" y="419"/>
                    </a:lnTo>
                    <a:lnTo>
                      <a:pt x="276" y="417"/>
                    </a:lnTo>
                    <a:lnTo>
                      <a:pt x="281" y="411"/>
                    </a:lnTo>
                    <a:lnTo>
                      <a:pt x="282" y="401"/>
                    </a:lnTo>
                    <a:lnTo>
                      <a:pt x="277" y="398"/>
                    </a:lnTo>
                    <a:lnTo>
                      <a:pt x="274" y="397"/>
                    </a:lnTo>
                    <a:lnTo>
                      <a:pt x="269" y="395"/>
                    </a:lnTo>
                    <a:lnTo>
                      <a:pt x="265" y="393"/>
                    </a:lnTo>
                    <a:lnTo>
                      <a:pt x="265" y="387"/>
                    </a:lnTo>
                    <a:lnTo>
                      <a:pt x="257" y="380"/>
                    </a:lnTo>
                    <a:lnTo>
                      <a:pt x="252" y="381"/>
                    </a:lnTo>
                    <a:lnTo>
                      <a:pt x="246" y="386"/>
                    </a:lnTo>
                    <a:lnTo>
                      <a:pt x="246" y="386"/>
                    </a:lnTo>
                    <a:lnTo>
                      <a:pt x="246" y="382"/>
                    </a:lnTo>
                    <a:lnTo>
                      <a:pt x="249" y="378"/>
                    </a:lnTo>
                    <a:lnTo>
                      <a:pt x="254" y="373"/>
                    </a:lnTo>
                    <a:lnTo>
                      <a:pt x="250" y="371"/>
                    </a:lnTo>
                    <a:lnTo>
                      <a:pt x="238" y="372"/>
                    </a:lnTo>
                    <a:lnTo>
                      <a:pt x="232" y="373"/>
                    </a:lnTo>
                    <a:lnTo>
                      <a:pt x="232" y="372"/>
                    </a:lnTo>
                    <a:lnTo>
                      <a:pt x="229" y="366"/>
                    </a:lnTo>
                    <a:lnTo>
                      <a:pt x="220" y="360"/>
                    </a:lnTo>
                    <a:lnTo>
                      <a:pt x="217" y="348"/>
                    </a:lnTo>
                    <a:lnTo>
                      <a:pt x="229" y="335"/>
                    </a:lnTo>
                    <a:lnTo>
                      <a:pt x="237" y="328"/>
                    </a:lnTo>
                    <a:lnTo>
                      <a:pt x="237" y="322"/>
                    </a:lnTo>
                    <a:lnTo>
                      <a:pt x="224" y="314"/>
                    </a:lnTo>
                    <a:lnTo>
                      <a:pt x="231" y="307"/>
                    </a:lnTo>
                    <a:lnTo>
                      <a:pt x="238" y="300"/>
                    </a:lnTo>
                    <a:lnTo>
                      <a:pt x="245" y="295"/>
                    </a:lnTo>
                    <a:lnTo>
                      <a:pt x="253" y="289"/>
                    </a:lnTo>
                    <a:lnTo>
                      <a:pt x="240" y="285"/>
                    </a:lnTo>
                    <a:lnTo>
                      <a:pt x="230" y="290"/>
                    </a:lnTo>
                    <a:lnTo>
                      <a:pt x="219" y="284"/>
                    </a:lnTo>
                    <a:lnTo>
                      <a:pt x="220" y="276"/>
                    </a:lnTo>
                    <a:lnTo>
                      <a:pt x="234" y="257"/>
                    </a:lnTo>
                    <a:lnTo>
                      <a:pt x="243" y="247"/>
                    </a:lnTo>
                    <a:lnTo>
                      <a:pt x="252" y="235"/>
                    </a:lnTo>
                    <a:lnTo>
                      <a:pt x="262" y="232"/>
                    </a:lnTo>
                    <a:lnTo>
                      <a:pt x="280" y="246"/>
                    </a:lnTo>
                    <a:lnTo>
                      <a:pt x="289" y="247"/>
                    </a:lnTo>
                    <a:lnTo>
                      <a:pt x="299" y="261"/>
                    </a:lnTo>
                    <a:lnTo>
                      <a:pt x="292" y="270"/>
                    </a:lnTo>
                    <a:lnTo>
                      <a:pt x="283" y="288"/>
                    </a:lnTo>
                    <a:lnTo>
                      <a:pt x="289" y="288"/>
                    </a:lnTo>
                    <a:lnTo>
                      <a:pt x="303" y="267"/>
                    </a:lnTo>
                    <a:lnTo>
                      <a:pt x="307" y="265"/>
                    </a:lnTo>
                    <a:lnTo>
                      <a:pt x="313" y="262"/>
                    </a:lnTo>
                    <a:lnTo>
                      <a:pt x="318" y="260"/>
                    </a:lnTo>
                    <a:lnTo>
                      <a:pt x="322" y="258"/>
                    </a:lnTo>
                    <a:lnTo>
                      <a:pt x="328" y="255"/>
                    </a:lnTo>
                    <a:lnTo>
                      <a:pt x="333" y="253"/>
                    </a:lnTo>
                    <a:lnTo>
                      <a:pt x="337" y="250"/>
                    </a:lnTo>
                    <a:lnTo>
                      <a:pt x="342" y="246"/>
                    </a:lnTo>
                    <a:lnTo>
                      <a:pt x="348" y="242"/>
                    </a:lnTo>
                    <a:lnTo>
                      <a:pt x="342" y="248"/>
                    </a:lnTo>
                    <a:lnTo>
                      <a:pt x="346" y="248"/>
                    </a:lnTo>
                    <a:lnTo>
                      <a:pt x="352" y="244"/>
                    </a:lnTo>
                    <a:lnTo>
                      <a:pt x="359" y="243"/>
                    </a:lnTo>
                    <a:lnTo>
                      <a:pt x="372" y="242"/>
                    </a:lnTo>
                    <a:lnTo>
                      <a:pt x="375" y="238"/>
                    </a:lnTo>
                    <a:lnTo>
                      <a:pt x="382" y="239"/>
                    </a:lnTo>
                    <a:lnTo>
                      <a:pt x="388" y="242"/>
                    </a:lnTo>
                    <a:lnTo>
                      <a:pt x="389" y="245"/>
                    </a:lnTo>
                    <a:lnTo>
                      <a:pt x="384" y="247"/>
                    </a:lnTo>
                    <a:lnTo>
                      <a:pt x="383" y="248"/>
                    </a:lnTo>
                    <a:lnTo>
                      <a:pt x="388" y="250"/>
                    </a:lnTo>
                    <a:lnTo>
                      <a:pt x="397" y="247"/>
                    </a:lnTo>
                    <a:lnTo>
                      <a:pt x="395" y="243"/>
                    </a:lnTo>
                    <a:lnTo>
                      <a:pt x="394" y="236"/>
                    </a:lnTo>
                    <a:lnTo>
                      <a:pt x="397" y="230"/>
                    </a:lnTo>
                    <a:lnTo>
                      <a:pt x="394" y="228"/>
                    </a:lnTo>
                    <a:lnTo>
                      <a:pt x="379" y="224"/>
                    </a:lnTo>
                    <a:lnTo>
                      <a:pt x="391" y="222"/>
                    </a:lnTo>
                    <a:lnTo>
                      <a:pt x="402" y="217"/>
                    </a:lnTo>
                    <a:lnTo>
                      <a:pt x="404" y="220"/>
                    </a:lnTo>
                    <a:lnTo>
                      <a:pt x="410" y="225"/>
                    </a:lnTo>
                    <a:lnTo>
                      <a:pt x="414" y="229"/>
                    </a:lnTo>
                    <a:lnTo>
                      <a:pt x="418" y="232"/>
                    </a:lnTo>
                    <a:lnTo>
                      <a:pt x="421" y="231"/>
                    </a:lnTo>
                    <a:lnTo>
                      <a:pt x="427" y="232"/>
                    </a:lnTo>
                    <a:lnTo>
                      <a:pt x="428" y="228"/>
                    </a:lnTo>
                    <a:lnTo>
                      <a:pt x="427" y="225"/>
                    </a:lnTo>
                    <a:lnTo>
                      <a:pt x="427" y="223"/>
                    </a:lnTo>
                    <a:lnTo>
                      <a:pt x="420" y="223"/>
                    </a:lnTo>
                    <a:lnTo>
                      <a:pt x="419" y="221"/>
                    </a:lnTo>
                    <a:lnTo>
                      <a:pt x="424" y="220"/>
                    </a:lnTo>
                    <a:lnTo>
                      <a:pt x="427" y="217"/>
                    </a:lnTo>
                    <a:lnTo>
                      <a:pt x="425" y="215"/>
                    </a:lnTo>
                    <a:lnTo>
                      <a:pt x="424" y="209"/>
                    </a:lnTo>
                    <a:lnTo>
                      <a:pt x="424" y="202"/>
                    </a:lnTo>
                    <a:lnTo>
                      <a:pt x="424" y="197"/>
                    </a:lnTo>
                    <a:lnTo>
                      <a:pt x="425" y="191"/>
                    </a:lnTo>
                    <a:lnTo>
                      <a:pt x="425" y="185"/>
                    </a:lnTo>
                    <a:lnTo>
                      <a:pt x="420" y="186"/>
                    </a:lnTo>
                    <a:lnTo>
                      <a:pt x="414" y="189"/>
                    </a:lnTo>
                    <a:lnTo>
                      <a:pt x="413" y="184"/>
                    </a:lnTo>
                    <a:lnTo>
                      <a:pt x="413" y="178"/>
                    </a:lnTo>
                    <a:lnTo>
                      <a:pt x="417" y="175"/>
                    </a:lnTo>
                    <a:lnTo>
                      <a:pt x="417" y="168"/>
                    </a:lnTo>
                    <a:lnTo>
                      <a:pt x="416" y="162"/>
                    </a:lnTo>
                    <a:lnTo>
                      <a:pt x="412" y="157"/>
                    </a:lnTo>
                    <a:lnTo>
                      <a:pt x="408" y="153"/>
                    </a:lnTo>
                    <a:lnTo>
                      <a:pt x="406" y="153"/>
                    </a:lnTo>
                    <a:lnTo>
                      <a:pt x="403" y="161"/>
                    </a:lnTo>
                    <a:lnTo>
                      <a:pt x="395" y="166"/>
                    </a:lnTo>
                    <a:lnTo>
                      <a:pt x="396" y="168"/>
                    </a:lnTo>
                    <a:lnTo>
                      <a:pt x="391" y="177"/>
                    </a:lnTo>
                    <a:lnTo>
                      <a:pt x="384" y="179"/>
                    </a:lnTo>
                    <a:lnTo>
                      <a:pt x="380" y="186"/>
                    </a:lnTo>
                    <a:lnTo>
                      <a:pt x="376" y="193"/>
                    </a:lnTo>
                    <a:lnTo>
                      <a:pt x="374" y="190"/>
                    </a:lnTo>
                    <a:lnTo>
                      <a:pt x="371" y="182"/>
                    </a:lnTo>
                    <a:lnTo>
                      <a:pt x="371" y="177"/>
                    </a:lnTo>
                    <a:lnTo>
                      <a:pt x="376" y="170"/>
                    </a:lnTo>
                    <a:lnTo>
                      <a:pt x="367" y="161"/>
                    </a:lnTo>
                    <a:lnTo>
                      <a:pt x="364" y="154"/>
                    </a:lnTo>
                    <a:lnTo>
                      <a:pt x="359" y="151"/>
                    </a:lnTo>
                    <a:lnTo>
                      <a:pt x="360" y="146"/>
                    </a:lnTo>
                    <a:lnTo>
                      <a:pt x="366" y="140"/>
                    </a:lnTo>
                    <a:lnTo>
                      <a:pt x="367" y="134"/>
                    </a:lnTo>
                    <a:lnTo>
                      <a:pt x="374" y="133"/>
                    </a:lnTo>
                    <a:lnTo>
                      <a:pt x="380" y="126"/>
                    </a:lnTo>
                    <a:lnTo>
                      <a:pt x="376" y="119"/>
                    </a:lnTo>
                    <a:lnTo>
                      <a:pt x="381" y="118"/>
                    </a:lnTo>
                    <a:lnTo>
                      <a:pt x="383" y="124"/>
                    </a:lnTo>
                    <a:lnTo>
                      <a:pt x="387" y="129"/>
                    </a:lnTo>
                    <a:lnTo>
                      <a:pt x="393" y="127"/>
                    </a:lnTo>
                    <a:lnTo>
                      <a:pt x="397" y="125"/>
                    </a:lnTo>
                    <a:lnTo>
                      <a:pt x="402" y="130"/>
                    </a:lnTo>
                    <a:lnTo>
                      <a:pt x="405" y="126"/>
                    </a:lnTo>
                    <a:lnTo>
                      <a:pt x="408" y="129"/>
                    </a:lnTo>
                    <a:lnTo>
                      <a:pt x="413" y="129"/>
                    </a:lnTo>
                    <a:lnTo>
                      <a:pt x="413" y="121"/>
                    </a:lnTo>
                    <a:lnTo>
                      <a:pt x="408" y="123"/>
                    </a:lnTo>
                    <a:lnTo>
                      <a:pt x="402" y="118"/>
                    </a:lnTo>
                    <a:lnTo>
                      <a:pt x="405" y="113"/>
                    </a:lnTo>
                    <a:lnTo>
                      <a:pt x="401" y="114"/>
                    </a:lnTo>
                    <a:lnTo>
                      <a:pt x="402" y="111"/>
                    </a:lnTo>
                    <a:lnTo>
                      <a:pt x="403" y="104"/>
                    </a:lnTo>
                    <a:lnTo>
                      <a:pt x="404" y="99"/>
                    </a:lnTo>
                    <a:lnTo>
                      <a:pt x="399" y="100"/>
                    </a:lnTo>
                    <a:lnTo>
                      <a:pt x="395" y="103"/>
                    </a:lnTo>
                    <a:lnTo>
                      <a:pt x="393" y="107"/>
                    </a:lnTo>
                    <a:lnTo>
                      <a:pt x="386" y="102"/>
                    </a:lnTo>
                    <a:lnTo>
                      <a:pt x="378" y="99"/>
                    </a:lnTo>
                    <a:lnTo>
                      <a:pt x="373" y="89"/>
                    </a:lnTo>
                    <a:lnTo>
                      <a:pt x="367" y="89"/>
                    </a:lnTo>
                    <a:lnTo>
                      <a:pt x="364" y="87"/>
                    </a:lnTo>
                    <a:lnTo>
                      <a:pt x="359" y="80"/>
                    </a:lnTo>
                    <a:lnTo>
                      <a:pt x="367" y="78"/>
                    </a:lnTo>
                    <a:lnTo>
                      <a:pt x="366" y="72"/>
                    </a:lnTo>
                    <a:lnTo>
                      <a:pt x="353" y="63"/>
                    </a:lnTo>
                    <a:lnTo>
                      <a:pt x="357" y="56"/>
                    </a:lnTo>
                    <a:lnTo>
                      <a:pt x="352" y="56"/>
                    </a:lnTo>
                    <a:lnTo>
                      <a:pt x="345" y="51"/>
                    </a:lnTo>
                    <a:lnTo>
                      <a:pt x="342" y="49"/>
                    </a:lnTo>
                    <a:lnTo>
                      <a:pt x="335" y="38"/>
                    </a:lnTo>
                    <a:lnTo>
                      <a:pt x="327" y="27"/>
                    </a:lnTo>
                    <a:lnTo>
                      <a:pt x="319" y="17"/>
                    </a:lnTo>
                    <a:lnTo>
                      <a:pt x="310" y="9"/>
                    </a:lnTo>
                    <a:lnTo>
                      <a:pt x="302" y="5"/>
                    </a:lnTo>
                    <a:lnTo>
                      <a:pt x="296" y="0"/>
                    </a:lnTo>
                    <a:lnTo>
                      <a:pt x="290" y="2"/>
                    </a:lnTo>
                    <a:lnTo>
                      <a:pt x="287" y="5"/>
                    </a:lnTo>
                    <a:lnTo>
                      <a:pt x="272" y="35"/>
                    </a:lnTo>
                    <a:lnTo>
                      <a:pt x="275" y="34"/>
                    </a:lnTo>
                    <a:lnTo>
                      <a:pt x="276" y="40"/>
                    </a:lnTo>
                    <a:lnTo>
                      <a:pt x="279" y="47"/>
                    </a:lnTo>
                    <a:lnTo>
                      <a:pt x="281" y="53"/>
                    </a:lnTo>
                    <a:lnTo>
                      <a:pt x="284" y="58"/>
                    </a:lnTo>
                    <a:lnTo>
                      <a:pt x="279" y="69"/>
                    </a:lnTo>
                    <a:lnTo>
                      <a:pt x="274" y="73"/>
                    </a:lnTo>
                    <a:lnTo>
                      <a:pt x="273" y="89"/>
                    </a:lnTo>
                    <a:lnTo>
                      <a:pt x="269" y="103"/>
                    </a:lnTo>
                    <a:lnTo>
                      <a:pt x="265" y="106"/>
                    </a:lnTo>
                    <a:lnTo>
                      <a:pt x="259" y="109"/>
                    </a:lnTo>
                    <a:lnTo>
                      <a:pt x="253" y="111"/>
                    </a:lnTo>
                    <a:lnTo>
                      <a:pt x="247" y="115"/>
                    </a:lnTo>
                    <a:lnTo>
                      <a:pt x="242" y="118"/>
                    </a:lnTo>
                    <a:lnTo>
                      <a:pt x="237" y="123"/>
                    </a:lnTo>
                    <a:lnTo>
                      <a:pt x="232" y="127"/>
                    </a:lnTo>
                    <a:lnTo>
                      <a:pt x="229" y="133"/>
                    </a:lnTo>
                    <a:lnTo>
                      <a:pt x="226" y="140"/>
                    </a:lnTo>
                    <a:lnTo>
                      <a:pt x="221" y="147"/>
                    </a:lnTo>
                    <a:lnTo>
                      <a:pt x="219" y="154"/>
                    </a:lnTo>
                    <a:lnTo>
                      <a:pt x="217" y="161"/>
                    </a:lnTo>
                    <a:lnTo>
                      <a:pt x="216" y="168"/>
                    </a:lnTo>
                    <a:lnTo>
                      <a:pt x="211" y="180"/>
                    </a:lnTo>
                    <a:lnTo>
                      <a:pt x="206" y="190"/>
                    </a:lnTo>
                    <a:lnTo>
                      <a:pt x="201" y="192"/>
                    </a:lnTo>
                    <a:lnTo>
                      <a:pt x="201" y="192"/>
                    </a:lnTo>
                    <a:lnTo>
                      <a:pt x="201" y="192"/>
                    </a:lnTo>
                    <a:lnTo>
                      <a:pt x="201" y="192"/>
                    </a:lnTo>
                    <a:lnTo>
                      <a:pt x="201" y="193"/>
                    </a:lnTo>
                    <a:lnTo>
                      <a:pt x="202" y="201"/>
                    </a:lnTo>
                    <a:lnTo>
                      <a:pt x="196" y="217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90" name="Freeform 53"/>
              <p:cNvSpPr>
                <a:spLocks/>
              </p:cNvSpPr>
              <p:nvPr/>
            </p:nvSpPr>
            <p:spPr bwMode="auto">
              <a:xfrm rot="10800000">
                <a:off x="1707115" y="4771477"/>
                <a:ext cx="1823" cy="1636"/>
              </a:xfrm>
              <a:custGeom>
                <a:avLst/>
                <a:gdLst>
                  <a:gd name="T0" fmla="*/ 0 w 5"/>
                  <a:gd name="T1" fmla="*/ 5 h 5"/>
                  <a:gd name="T2" fmla="*/ 1 w 5"/>
                  <a:gd name="T3" fmla="*/ 4 h 5"/>
                  <a:gd name="T4" fmla="*/ 3 w 5"/>
                  <a:gd name="T5" fmla="*/ 2 h 5"/>
                  <a:gd name="T6" fmla="*/ 4 w 5"/>
                  <a:gd name="T7" fmla="*/ 1 h 5"/>
                  <a:gd name="T8" fmla="*/ 5 w 5"/>
                  <a:gd name="T9" fmla="*/ 0 h 5"/>
                  <a:gd name="T10" fmla="*/ 4 w 5"/>
                  <a:gd name="T11" fmla="*/ 0 h 5"/>
                  <a:gd name="T12" fmla="*/ 0 w 5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0" y="5"/>
                    </a:moveTo>
                    <a:lnTo>
                      <a:pt x="1" y="4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91" name="Freeform 57"/>
              <p:cNvSpPr>
                <a:spLocks/>
              </p:cNvSpPr>
              <p:nvPr/>
            </p:nvSpPr>
            <p:spPr bwMode="auto">
              <a:xfrm rot="10800000">
                <a:off x="1404453" y="4451651"/>
                <a:ext cx="191417" cy="274838"/>
              </a:xfrm>
              <a:custGeom>
                <a:avLst/>
                <a:gdLst>
                  <a:gd name="T0" fmla="*/ 408 w 420"/>
                  <a:gd name="T1" fmla="*/ 146 h 673"/>
                  <a:gd name="T2" fmla="*/ 386 w 420"/>
                  <a:gd name="T3" fmla="*/ 273 h 673"/>
                  <a:gd name="T4" fmla="*/ 331 w 420"/>
                  <a:gd name="T5" fmla="*/ 416 h 673"/>
                  <a:gd name="T6" fmla="*/ 292 w 420"/>
                  <a:gd name="T7" fmla="*/ 484 h 673"/>
                  <a:gd name="T8" fmla="*/ 251 w 420"/>
                  <a:gd name="T9" fmla="*/ 544 h 673"/>
                  <a:gd name="T10" fmla="*/ 207 w 420"/>
                  <a:gd name="T11" fmla="*/ 592 h 673"/>
                  <a:gd name="T12" fmla="*/ 165 w 420"/>
                  <a:gd name="T13" fmla="*/ 630 h 673"/>
                  <a:gd name="T14" fmla="*/ 123 w 420"/>
                  <a:gd name="T15" fmla="*/ 653 h 673"/>
                  <a:gd name="T16" fmla="*/ 93 w 420"/>
                  <a:gd name="T17" fmla="*/ 660 h 673"/>
                  <a:gd name="T18" fmla="*/ 71 w 420"/>
                  <a:gd name="T19" fmla="*/ 659 h 673"/>
                  <a:gd name="T20" fmla="*/ 53 w 420"/>
                  <a:gd name="T21" fmla="*/ 651 h 673"/>
                  <a:gd name="T22" fmla="*/ 13 w 420"/>
                  <a:gd name="T23" fmla="*/ 553 h 673"/>
                  <a:gd name="T24" fmla="*/ 38 w 420"/>
                  <a:gd name="T25" fmla="*/ 386 h 673"/>
                  <a:gd name="T26" fmla="*/ 102 w 420"/>
                  <a:gd name="T27" fmla="*/ 234 h 673"/>
                  <a:gd name="T28" fmla="*/ 142 w 420"/>
                  <a:gd name="T29" fmla="*/ 168 h 673"/>
                  <a:gd name="T30" fmla="*/ 184 w 420"/>
                  <a:gd name="T31" fmla="*/ 112 h 673"/>
                  <a:gd name="T32" fmla="*/ 227 w 420"/>
                  <a:gd name="T33" fmla="*/ 67 h 673"/>
                  <a:gd name="T34" fmla="*/ 269 w 420"/>
                  <a:gd name="T35" fmla="*/ 35 h 673"/>
                  <a:gd name="T36" fmla="*/ 311 w 420"/>
                  <a:gd name="T37" fmla="*/ 16 h 673"/>
                  <a:gd name="T38" fmla="*/ 334 w 420"/>
                  <a:gd name="T39" fmla="*/ 13 h 673"/>
                  <a:gd name="T40" fmla="*/ 356 w 420"/>
                  <a:gd name="T41" fmla="*/ 16 h 673"/>
                  <a:gd name="T42" fmla="*/ 373 w 420"/>
                  <a:gd name="T43" fmla="*/ 27 h 673"/>
                  <a:gd name="T44" fmla="*/ 388 w 420"/>
                  <a:gd name="T45" fmla="*/ 45 h 673"/>
                  <a:gd name="T46" fmla="*/ 386 w 420"/>
                  <a:gd name="T47" fmla="*/ 21 h 673"/>
                  <a:gd name="T48" fmla="*/ 367 w 420"/>
                  <a:gd name="T49" fmla="*/ 7 h 673"/>
                  <a:gd name="T50" fmla="*/ 344 w 420"/>
                  <a:gd name="T51" fmla="*/ 0 h 673"/>
                  <a:gd name="T52" fmla="*/ 317 w 420"/>
                  <a:gd name="T53" fmla="*/ 1 h 673"/>
                  <a:gd name="T54" fmla="*/ 280 w 420"/>
                  <a:gd name="T55" fmla="*/ 14 h 673"/>
                  <a:gd name="T56" fmla="*/ 235 w 420"/>
                  <a:gd name="T57" fmla="*/ 44 h 673"/>
                  <a:gd name="T58" fmla="*/ 190 w 420"/>
                  <a:gd name="T59" fmla="*/ 85 h 673"/>
                  <a:gd name="T60" fmla="*/ 146 w 420"/>
                  <a:gd name="T61" fmla="*/ 139 h 673"/>
                  <a:gd name="T62" fmla="*/ 105 w 420"/>
                  <a:gd name="T63" fmla="*/ 204 h 673"/>
                  <a:gd name="T64" fmla="*/ 48 w 420"/>
                  <a:gd name="T65" fmla="*/ 319 h 673"/>
                  <a:gd name="T66" fmla="*/ 1 w 420"/>
                  <a:gd name="T67" fmla="*/ 507 h 673"/>
                  <a:gd name="T68" fmla="*/ 23 w 420"/>
                  <a:gd name="T69" fmla="*/ 637 h 673"/>
                  <a:gd name="T70" fmla="*/ 61 w 420"/>
                  <a:gd name="T71" fmla="*/ 669 h 673"/>
                  <a:gd name="T72" fmla="*/ 85 w 420"/>
                  <a:gd name="T73" fmla="*/ 673 h 673"/>
                  <a:gd name="T74" fmla="*/ 113 w 420"/>
                  <a:gd name="T75" fmla="*/ 669 h 673"/>
                  <a:gd name="T76" fmla="*/ 155 w 420"/>
                  <a:gd name="T77" fmla="*/ 651 h 673"/>
                  <a:gd name="T78" fmla="*/ 200 w 420"/>
                  <a:gd name="T79" fmla="*/ 618 h 673"/>
                  <a:gd name="T80" fmla="*/ 245 w 420"/>
                  <a:gd name="T81" fmla="*/ 570 h 673"/>
                  <a:gd name="T82" fmla="*/ 289 w 420"/>
                  <a:gd name="T83" fmla="*/ 513 h 673"/>
                  <a:gd name="T84" fmla="*/ 329 w 420"/>
                  <a:gd name="T85" fmla="*/ 446 h 673"/>
                  <a:gd name="T86" fmla="*/ 385 w 420"/>
                  <a:gd name="T87" fmla="*/ 322 h 673"/>
                  <a:gd name="T88" fmla="*/ 418 w 420"/>
                  <a:gd name="T89" fmla="*/ 183 h 673"/>
                  <a:gd name="T90" fmla="*/ 413 w 420"/>
                  <a:gd name="T91" fmla="*/ 74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0" h="673">
                    <a:moveTo>
                      <a:pt x="402" y="80"/>
                    </a:moveTo>
                    <a:lnTo>
                      <a:pt x="407" y="111"/>
                    </a:lnTo>
                    <a:lnTo>
                      <a:pt x="408" y="146"/>
                    </a:lnTo>
                    <a:lnTo>
                      <a:pt x="404" y="186"/>
                    </a:lnTo>
                    <a:lnTo>
                      <a:pt x="397" y="228"/>
                    </a:lnTo>
                    <a:lnTo>
                      <a:pt x="386" y="273"/>
                    </a:lnTo>
                    <a:lnTo>
                      <a:pt x="372" y="319"/>
                    </a:lnTo>
                    <a:lnTo>
                      <a:pt x="352" y="368"/>
                    </a:lnTo>
                    <a:lnTo>
                      <a:pt x="331" y="416"/>
                    </a:lnTo>
                    <a:lnTo>
                      <a:pt x="318" y="439"/>
                    </a:lnTo>
                    <a:lnTo>
                      <a:pt x="305" y="462"/>
                    </a:lnTo>
                    <a:lnTo>
                      <a:pt x="292" y="484"/>
                    </a:lnTo>
                    <a:lnTo>
                      <a:pt x="279" y="505"/>
                    </a:lnTo>
                    <a:lnTo>
                      <a:pt x="265" y="524"/>
                    </a:lnTo>
                    <a:lnTo>
                      <a:pt x="251" y="544"/>
                    </a:lnTo>
                    <a:lnTo>
                      <a:pt x="236" y="561"/>
                    </a:lnTo>
                    <a:lnTo>
                      <a:pt x="222" y="577"/>
                    </a:lnTo>
                    <a:lnTo>
                      <a:pt x="207" y="592"/>
                    </a:lnTo>
                    <a:lnTo>
                      <a:pt x="193" y="606"/>
                    </a:lnTo>
                    <a:lnTo>
                      <a:pt x="178" y="619"/>
                    </a:lnTo>
                    <a:lnTo>
                      <a:pt x="165" y="630"/>
                    </a:lnTo>
                    <a:lnTo>
                      <a:pt x="151" y="640"/>
                    </a:lnTo>
                    <a:lnTo>
                      <a:pt x="136" y="648"/>
                    </a:lnTo>
                    <a:lnTo>
                      <a:pt x="123" y="653"/>
                    </a:lnTo>
                    <a:lnTo>
                      <a:pt x="109" y="658"/>
                    </a:lnTo>
                    <a:lnTo>
                      <a:pt x="101" y="660"/>
                    </a:lnTo>
                    <a:lnTo>
                      <a:pt x="93" y="660"/>
                    </a:lnTo>
                    <a:lnTo>
                      <a:pt x="86" y="661"/>
                    </a:lnTo>
                    <a:lnTo>
                      <a:pt x="78" y="660"/>
                    </a:lnTo>
                    <a:lnTo>
                      <a:pt x="71" y="659"/>
                    </a:lnTo>
                    <a:lnTo>
                      <a:pt x="64" y="657"/>
                    </a:lnTo>
                    <a:lnTo>
                      <a:pt x="59" y="654"/>
                    </a:lnTo>
                    <a:lnTo>
                      <a:pt x="53" y="651"/>
                    </a:lnTo>
                    <a:lnTo>
                      <a:pt x="32" y="629"/>
                    </a:lnTo>
                    <a:lnTo>
                      <a:pt x="18" y="596"/>
                    </a:lnTo>
                    <a:lnTo>
                      <a:pt x="13" y="553"/>
                    </a:lnTo>
                    <a:lnTo>
                      <a:pt x="14" y="502"/>
                    </a:lnTo>
                    <a:lnTo>
                      <a:pt x="23" y="447"/>
                    </a:lnTo>
                    <a:lnTo>
                      <a:pt x="38" y="386"/>
                    </a:lnTo>
                    <a:lnTo>
                      <a:pt x="61" y="322"/>
                    </a:lnTo>
                    <a:lnTo>
                      <a:pt x="90" y="257"/>
                    </a:lnTo>
                    <a:lnTo>
                      <a:pt x="102" y="234"/>
                    </a:lnTo>
                    <a:lnTo>
                      <a:pt x="115" y="211"/>
                    </a:lnTo>
                    <a:lnTo>
                      <a:pt x="128" y="189"/>
                    </a:lnTo>
                    <a:lnTo>
                      <a:pt x="142" y="168"/>
                    </a:lnTo>
                    <a:lnTo>
                      <a:pt x="155" y="149"/>
                    </a:lnTo>
                    <a:lnTo>
                      <a:pt x="169" y="129"/>
                    </a:lnTo>
                    <a:lnTo>
                      <a:pt x="184" y="112"/>
                    </a:lnTo>
                    <a:lnTo>
                      <a:pt x="198" y="96"/>
                    </a:lnTo>
                    <a:lnTo>
                      <a:pt x="213" y="81"/>
                    </a:lnTo>
                    <a:lnTo>
                      <a:pt x="227" y="67"/>
                    </a:lnTo>
                    <a:lnTo>
                      <a:pt x="242" y="54"/>
                    </a:lnTo>
                    <a:lnTo>
                      <a:pt x="256" y="44"/>
                    </a:lnTo>
                    <a:lnTo>
                      <a:pt x="269" y="35"/>
                    </a:lnTo>
                    <a:lnTo>
                      <a:pt x="284" y="27"/>
                    </a:lnTo>
                    <a:lnTo>
                      <a:pt x="297" y="21"/>
                    </a:lnTo>
                    <a:lnTo>
                      <a:pt x="311" y="16"/>
                    </a:lnTo>
                    <a:lnTo>
                      <a:pt x="319" y="14"/>
                    </a:lnTo>
                    <a:lnTo>
                      <a:pt x="327" y="13"/>
                    </a:lnTo>
                    <a:lnTo>
                      <a:pt x="334" y="13"/>
                    </a:lnTo>
                    <a:lnTo>
                      <a:pt x="342" y="13"/>
                    </a:lnTo>
                    <a:lnTo>
                      <a:pt x="349" y="14"/>
                    </a:lnTo>
                    <a:lnTo>
                      <a:pt x="356" y="16"/>
                    </a:lnTo>
                    <a:lnTo>
                      <a:pt x="362" y="18"/>
                    </a:lnTo>
                    <a:lnTo>
                      <a:pt x="367" y="22"/>
                    </a:lnTo>
                    <a:lnTo>
                      <a:pt x="373" y="27"/>
                    </a:lnTo>
                    <a:lnTo>
                      <a:pt x="379" y="32"/>
                    </a:lnTo>
                    <a:lnTo>
                      <a:pt x="383" y="38"/>
                    </a:lnTo>
                    <a:lnTo>
                      <a:pt x="388" y="45"/>
                    </a:lnTo>
                    <a:lnTo>
                      <a:pt x="395" y="32"/>
                    </a:lnTo>
                    <a:lnTo>
                      <a:pt x="390" y="27"/>
                    </a:lnTo>
                    <a:lnTo>
                      <a:pt x="386" y="21"/>
                    </a:lnTo>
                    <a:lnTo>
                      <a:pt x="380" y="16"/>
                    </a:lnTo>
                    <a:lnTo>
                      <a:pt x="374" y="12"/>
                    </a:lnTo>
                    <a:lnTo>
                      <a:pt x="367" y="7"/>
                    </a:lnTo>
                    <a:lnTo>
                      <a:pt x="359" y="3"/>
                    </a:lnTo>
                    <a:lnTo>
                      <a:pt x="352" y="1"/>
                    </a:lnTo>
                    <a:lnTo>
                      <a:pt x="344" y="0"/>
                    </a:lnTo>
                    <a:lnTo>
                      <a:pt x="335" y="0"/>
                    </a:lnTo>
                    <a:lnTo>
                      <a:pt x="327" y="0"/>
                    </a:lnTo>
                    <a:lnTo>
                      <a:pt x="317" y="1"/>
                    </a:lnTo>
                    <a:lnTo>
                      <a:pt x="307" y="3"/>
                    </a:lnTo>
                    <a:lnTo>
                      <a:pt x="294" y="8"/>
                    </a:lnTo>
                    <a:lnTo>
                      <a:pt x="280" y="14"/>
                    </a:lnTo>
                    <a:lnTo>
                      <a:pt x="265" y="22"/>
                    </a:lnTo>
                    <a:lnTo>
                      <a:pt x="250" y="32"/>
                    </a:lnTo>
                    <a:lnTo>
                      <a:pt x="235" y="44"/>
                    </a:lnTo>
                    <a:lnTo>
                      <a:pt x="220" y="56"/>
                    </a:lnTo>
                    <a:lnTo>
                      <a:pt x="205" y="70"/>
                    </a:lnTo>
                    <a:lnTo>
                      <a:pt x="190" y="85"/>
                    </a:lnTo>
                    <a:lnTo>
                      <a:pt x="175" y="103"/>
                    </a:lnTo>
                    <a:lnTo>
                      <a:pt x="161" y="121"/>
                    </a:lnTo>
                    <a:lnTo>
                      <a:pt x="146" y="139"/>
                    </a:lnTo>
                    <a:lnTo>
                      <a:pt x="132" y="160"/>
                    </a:lnTo>
                    <a:lnTo>
                      <a:pt x="119" y="182"/>
                    </a:lnTo>
                    <a:lnTo>
                      <a:pt x="105" y="204"/>
                    </a:lnTo>
                    <a:lnTo>
                      <a:pt x="92" y="227"/>
                    </a:lnTo>
                    <a:lnTo>
                      <a:pt x="79" y="251"/>
                    </a:lnTo>
                    <a:lnTo>
                      <a:pt x="48" y="319"/>
                    </a:lnTo>
                    <a:lnTo>
                      <a:pt x="25" y="386"/>
                    </a:lnTo>
                    <a:lnTo>
                      <a:pt x="9" y="448"/>
                    </a:lnTo>
                    <a:lnTo>
                      <a:pt x="1" y="507"/>
                    </a:lnTo>
                    <a:lnTo>
                      <a:pt x="0" y="559"/>
                    </a:lnTo>
                    <a:lnTo>
                      <a:pt x="8" y="603"/>
                    </a:lnTo>
                    <a:lnTo>
                      <a:pt x="23" y="637"/>
                    </a:lnTo>
                    <a:lnTo>
                      <a:pt x="46" y="661"/>
                    </a:lnTo>
                    <a:lnTo>
                      <a:pt x="53" y="666"/>
                    </a:lnTo>
                    <a:lnTo>
                      <a:pt x="61" y="669"/>
                    </a:lnTo>
                    <a:lnTo>
                      <a:pt x="68" y="672"/>
                    </a:lnTo>
                    <a:lnTo>
                      <a:pt x="76" y="673"/>
                    </a:lnTo>
                    <a:lnTo>
                      <a:pt x="85" y="673"/>
                    </a:lnTo>
                    <a:lnTo>
                      <a:pt x="93" y="673"/>
                    </a:lnTo>
                    <a:lnTo>
                      <a:pt x="104" y="672"/>
                    </a:lnTo>
                    <a:lnTo>
                      <a:pt x="113" y="669"/>
                    </a:lnTo>
                    <a:lnTo>
                      <a:pt x="127" y="665"/>
                    </a:lnTo>
                    <a:lnTo>
                      <a:pt x="140" y="659"/>
                    </a:lnTo>
                    <a:lnTo>
                      <a:pt x="155" y="651"/>
                    </a:lnTo>
                    <a:lnTo>
                      <a:pt x="170" y="641"/>
                    </a:lnTo>
                    <a:lnTo>
                      <a:pt x="185" y="630"/>
                    </a:lnTo>
                    <a:lnTo>
                      <a:pt x="200" y="618"/>
                    </a:lnTo>
                    <a:lnTo>
                      <a:pt x="215" y="603"/>
                    </a:lnTo>
                    <a:lnTo>
                      <a:pt x="230" y="588"/>
                    </a:lnTo>
                    <a:lnTo>
                      <a:pt x="245" y="570"/>
                    </a:lnTo>
                    <a:lnTo>
                      <a:pt x="260" y="553"/>
                    </a:lnTo>
                    <a:lnTo>
                      <a:pt x="274" y="534"/>
                    </a:lnTo>
                    <a:lnTo>
                      <a:pt x="289" y="513"/>
                    </a:lnTo>
                    <a:lnTo>
                      <a:pt x="303" y="492"/>
                    </a:lnTo>
                    <a:lnTo>
                      <a:pt x="317" y="469"/>
                    </a:lnTo>
                    <a:lnTo>
                      <a:pt x="329" y="446"/>
                    </a:lnTo>
                    <a:lnTo>
                      <a:pt x="342" y="422"/>
                    </a:lnTo>
                    <a:lnTo>
                      <a:pt x="365" y="371"/>
                    </a:lnTo>
                    <a:lnTo>
                      <a:pt x="385" y="322"/>
                    </a:lnTo>
                    <a:lnTo>
                      <a:pt x="400" y="273"/>
                    </a:lnTo>
                    <a:lnTo>
                      <a:pt x="411" y="227"/>
                    </a:lnTo>
                    <a:lnTo>
                      <a:pt x="418" y="183"/>
                    </a:lnTo>
                    <a:lnTo>
                      <a:pt x="420" y="143"/>
                    </a:lnTo>
                    <a:lnTo>
                      <a:pt x="419" y="106"/>
                    </a:lnTo>
                    <a:lnTo>
                      <a:pt x="413" y="74"/>
                    </a:lnTo>
                    <a:lnTo>
                      <a:pt x="402" y="8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92" name="Freeform 58"/>
              <p:cNvSpPr>
                <a:spLocks/>
              </p:cNvSpPr>
              <p:nvPr/>
            </p:nvSpPr>
            <p:spPr bwMode="auto">
              <a:xfrm rot="10800000">
                <a:off x="1407187" y="4694587"/>
                <a:ext cx="11850" cy="18814"/>
              </a:xfrm>
              <a:custGeom>
                <a:avLst/>
                <a:gdLst>
                  <a:gd name="T0" fmla="*/ 14 w 25"/>
                  <a:gd name="T1" fmla="*/ 48 h 48"/>
                  <a:gd name="T2" fmla="*/ 25 w 25"/>
                  <a:gd name="T3" fmla="*/ 42 h 48"/>
                  <a:gd name="T4" fmla="*/ 22 w 25"/>
                  <a:gd name="T5" fmla="*/ 30 h 48"/>
                  <a:gd name="T6" fmla="*/ 17 w 25"/>
                  <a:gd name="T7" fmla="*/ 19 h 48"/>
                  <a:gd name="T8" fmla="*/ 13 w 25"/>
                  <a:gd name="T9" fmla="*/ 10 h 48"/>
                  <a:gd name="T10" fmla="*/ 7 w 25"/>
                  <a:gd name="T11" fmla="*/ 0 h 48"/>
                  <a:gd name="T12" fmla="*/ 0 w 25"/>
                  <a:gd name="T13" fmla="*/ 13 h 48"/>
                  <a:gd name="T14" fmla="*/ 5 w 25"/>
                  <a:gd name="T15" fmla="*/ 20 h 48"/>
                  <a:gd name="T16" fmla="*/ 8 w 25"/>
                  <a:gd name="T17" fmla="*/ 28 h 48"/>
                  <a:gd name="T18" fmla="*/ 12 w 25"/>
                  <a:gd name="T19" fmla="*/ 37 h 48"/>
                  <a:gd name="T20" fmla="*/ 14 w 25"/>
                  <a:gd name="T21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48">
                    <a:moveTo>
                      <a:pt x="14" y="48"/>
                    </a:moveTo>
                    <a:lnTo>
                      <a:pt x="25" y="42"/>
                    </a:lnTo>
                    <a:lnTo>
                      <a:pt x="22" y="30"/>
                    </a:lnTo>
                    <a:lnTo>
                      <a:pt x="17" y="19"/>
                    </a:lnTo>
                    <a:lnTo>
                      <a:pt x="13" y="10"/>
                    </a:lnTo>
                    <a:lnTo>
                      <a:pt x="7" y="0"/>
                    </a:lnTo>
                    <a:lnTo>
                      <a:pt x="0" y="13"/>
                    </a:lnTo>
                    <a:lnTo>
                      <a:pt x="5" y="20"/>
                    </a:lnTo>
                    <a:lnTo>
                      <a:pt x="8" y="28"/>
                    </a:lnTo>
                    <a:lnTo>
                      <a:pt x="12" y="37"/>
                    </a:lnTo>
                    <a:lnTo>
                      <a:pt x="14" y="48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93" name="Freeform 59"/>
              <p:cNvSpPr>
                <a:spLocks/>
              </p:cNvSpPr>
              <p:nvPr/>
            </p:nvSpPr>
            <p:spPr bwMode="auto">
              <a:xfrm rot="10800000">
                <a:off x="1460055" y="4616062"/>
                <a:ext cx="155869" cy="98975"/>
              </a:xfrm>
              <a:custGeom>
                <a:avLst/>
                <a:gdLst>
                  <a:gd name="T0" fmla="*/ 50 w 341"/>
                  <a:gd name="T1" fmla="*/ 0 h 243"/>
                  <a:gd name="T2" fmla="*/ 27 w 341"/>
                  <a:gd name="T3" fmla="*/ 49 h 243"/>
                  <a:gd name="T4" fmla="*/ 68 w 341"/>
                  <a:gd name="T5" fmla="*/ 69 h 243"/>
                  <a:gd name="T6" fmla="*/ 75 w 341"/>
                  <a:gd name="T7" fmla="*/ 61 h 243"/>
                  <a:gd name="T8" fmla="*/ 83 w 341"/>
                  <a:gd name="T9" fmla="*/ 56 h 243"/>
                  <a:gd name="T10" fmla="*/ 92 w 341"/>
                  <a:gd name="T11" fmla="*/ 55 h 243"/>
                  <a:gd name="T12" fmla="*/ 101 w 341"/>
                  <a:gd name="T13" fmla="*/ 57 h 243"/>
                  <a:gd name="T14" fmla="*/ 110 w 341"/>
                  <a:gd name="T15" fmla="*/ 63 h 243"/>
                  <a:gd name="T16" fmla="*/ 115 w 341"/>
                  <a:gd name="T17" fmla="*/ 72 h 243"/>
                  <a:gd name="T18" fmla="*/ 116 w 341"/>
                  <a:gd name="T19" fmla="*/ 82 h 243"/>
                  <a:gd name="T20" fmla="*/ 114 w 341"/>
                  <a:gd name="T21" fmla="*/ 92 h 243"/>
                  <a:gd name="T22" fmla="*/ 111 w 341"/>
                  <a:gd name="T23" fmla="*/ 97 h 243"/>
                  <a:gd name="T24" fmla="*/ 107 w 341"/>
                  <a:gd name="T25" fmla="*/ 101 h 243"/>
                  <a:gd name="T26" fmla="*/ 103 w 341"/>
                  <a:gd name="T27" fmla="*/ 104 h 243"/>
                  <a:gd name="T28" fmla="*/ 98 w 341"/>
                  <a:gd name="T29" fmla="*/ 106 h 243"/>
                  <a:gd name="T30" fmla="*/ 93 w 341"/>
                  <a:gd name="T31" fmla="*/ 108 h 243"/>
                  <a:gd name="T32" fmla="*/ 89 w 341"/>
                  <a:gd name="T33" fmla="*/ 108 h 243"/>
                  <a:gd name="T34" fmla="*/ 83 w 341"/>
                  <a:gd name="T35" fmla="*/ 107 h 243"/>
                  <a:gd name="T36" fmla="*/ 78 w 341"/>
                  <a:gd name="T37" fmla="*/ 106 h 243"/>
                  <a:gd name="T38" fmla="*/ 70 w 341"/>
                  <a:gd name="T39" fmla="*/ 99 h 243"/>
                  <a:gd name="T40" fmla="*/ 65 w 341"/>
                  <a:gd name="T41" fmla="*/ 90 h 243"/>
                  <a:gd name="T42" fmla="*/ 63 w 341"/>
                  <a:gd name="T43" fmla="*/ 79 h 243"/>
                  <a:gd name="T44" fmla="*/ 68 w 341"/>
                  <a:gd name="T45" fmla="*/ 69 h 243"/>
                  <a:gd name="T46" fmla="*/ 27 w 341"/>
                  <a:gd name="T47" fmla="*/ 49 h 243"/>
                  <a:gd name="T48" fmla="*/ 0 w 341"/>
                  <a:gd name="T49" fmla="*/ 104 h 243"/>
                  <a:gd name="T50" fmla="*/ 292 w 341"/>
                  <a:gd name="T51" fmla="*/ 243 h 243"/>
                  <a:gd name="T52" fmla="*/ 341 w 341"/>
                  <a:gd name="T53" fmla="*/ 138 h 243"/>
                  <a:gd name="T54" fmla="*/ 50 w 341"/>
                  <a:gd name="T55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41" h="243">
                    <a:moveTo>
                      <a:pt x="50" y="0"/>
                    </a:moveTo>
                    <a:lnTo>
                      <a:pt x="27" y="49"/>
                    </a:lnTo>
                    <a:lnTo>
                      <a:pt x="68" y="69"/>
                    </a:lnTo>
                    <a:lnTo>
                      <a:pt x="75" y="61"/>
                    </a:lnTo>
                    <a:lnTo>
                      <a:pt x="83" y="56"/>
                    </a:lnTo>
                    <a:lnTo>
                      <a:pt x="92" y="55"/>
                    </a:lnTo>
                    <a:lnTo>
                      <a:pt x="101" y="57"/>
                    </a:lnTo>
                    <a:lnTo>
                      <a:pt x="110" y="63"/>
                    </a:lnTo>
                    <a:lnTo>
                      <a:pt x="115" y="72"/>
                    </a:lnTo>
                    <a:lnTo>
                      <a:pt x="116" y="82"/>
                    </a:lnTo>
                    <a:lnTo>
                      <a:pt x="114" y="92"/>
                    </a:lnTo>
                    <a:lnTo>
                      <a:pt x="111" y="97"/>
                    </a:lnTo>
                    <a:lnTo>
                      <a:pt x="107" y="101"/>
                    </a:lnTo>
                    <a:lnTo>
                      <a:pt x="103" y="104"/>
                    </a:lnTo>
                    <a:lnTo>
                      <a:pt x="98" y="106"/>
                    </a:lnTo>
                    <a:lnTo>
                      <a:pt x="93" y="108"/>
                    </a:lnTo>
                    <a:lnTo>
                      <a:pt x="89" y="108"/>
                    </a:lnTo>
                    <a:lnTo>
                      <a:pt x="83" y="107"/>
                    </a:lnTo>
                    <a:lnTo>
                      <a:pt x="78" y="106"/>
                    </a:lnTo>
                    <a:lnTo>
                      <a:pt x="70" y="99"/>
                    </a:lnTo>
                    <a:lnTo>
                      <a:pt x="65" y="90"/>
                    </a:lnTo>
                    <a:lnTo>
                      <a:pt x="63" y="79"/>
                    </a:lnTo>
                    <a:lnTo>
                      <a:pt x="68" y="69"/>
                    </a:lnTo>
                    <a:lnTo>
                      <a:pt x="27" y="49"/>
                    </a:lnTo>
                    <a:lnTo>
                      <a:pt x="0" y="104"/>
                    </a:lnTo>
                    <a:lnTo>
                      <a:pt x="292" y="243"/>
                    </a:lnTo>
                    <a:lnTo>
                      <a:pt x="341" y="138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94" name="Freeform 60"/>
              <p:cNvSpPr>
                <a:spLocks/>
              </p:cNvSpPr>
              <p:nvPr/>
            </p:nvSpPr>
            <p:spPr bwMode="auto">
              <a:xfrm rot="10800000">
                <a:off x="1508365" y="4524451"/>
                <a:ext cx="155869" cy="99792"/>
              </a:xfrm>
              <a:custGeom>
                <a:avLst/>
                <a:gdLst>
                  <a:gd name="T0" fmla="*/ 51 w 342"/>
                  <a:gd name="T1" fmla="*/ 0 h 243"/>
                  <a:gd name="T2" fmla="*/ 27 w 342"/>
                  <a:gd name="T3" fmla="*/ 50 h 243"/>
                  <a:gd name="T4" fmla="*/ 68 w 342"/>
                  <a:gd name="T5" fmla="*/ 69 h 243"/>
                  <a:gd name="T6" fmla="*/ 72 w 342"/>
                  <a:gd name="T7" fmla="*/ 65 h 243"/>
                  <a:gd name="T8" fmla="*/ 75 w 342"/>
                  <a:gd name="T9" fmla="*/ 61 h 243"/>
                  <a:gd name="T10" fmla="*/ 78 w 342"/>
                  <a:gd name="T11" fmla="*/ 59 h 243"/>
                  <a:gd name="T12" fmla="*/ 83 w 342"/>
                  <a:gd name="T13" fmla="*/ 57 h 243"/>
                  <a:gd name="T14" fmla="*/ 88 w 342"/>
                  <a:gd name="T15" fmla="*/ 56 h 243"/>
                  <a:gd name="T16" fmla="*/ 93 w 342"/>
                  <a:gd name="T17" fmla="*/ 56 h 243"/>
                  <a:gd name="T18" fmla="*/ 98 w 342"/>
                  <a:gd name="T19" fmla="*/ 57 h 243"/>
                  <a:gd name="T20" fmla="*/ 103 w 342"/>
                  <a:gd name="T21" fmla="*/ 58 h 243"/>
                  <a:gd name="T22" fmla="*/ 111 w 342"/>
                  <a:gd name="T23" fmla="*/ 64 h 243"/>
                  <a:gd name="T24" fmla="*/ 115 w 342"/>
                  <a:gd name="T25" fmla="*/ 73 h 243"/>
                  <a:gd name="T26" fmla="*/ 116 w 342"/>
                  <a:gd name="T27" fmla="*/ 83 h 243"/>
                  <a:gd name="T28" fmla="*/ 114 w 342"/>
                  <a:gd name="T29" fmla="*/ 94 h 243"/>
                  <a:gd name="T30" fmla="*/ 111 w 342"/>
                  <a:gd name="T31" fmla="*/ 98 h 243"/>
                  <a:gd name="T32" fmla="*/ 107 w 342"/>
                  <a:gd name="T33" fmla="*/ 102 h 243"/>
                  <a:gd name="T34" fmla="*/ 104 w 342"/>
                  <a:gd name="T35" fmla="*/ 105 h 243"/>
                  <a:gd name="T36" fmla="*/ 99 w 342"/>
                  <a:gd name="T37" fmla="*/ 106 h 243"/>
                  <a:gd name="T38" fmla="*/ 95 w 342"/>
                  <a:gd name="T39" fmla="*/ 109 h 243"/>
                  <a:gd name="T40" fmla="*/ 89 w 342"/>
                  <a:gd name="T41" fmla="*/ 109 h 243"/>
                  <a:gd name="T42" fmla="*/ 84 w 342"/>
                  <a:gd name="T43" fmla="*/ 107 h 243"/>
                  <a:gd name="T44" fmla="*/ 78 w 342"/>
                  <a:gd name="T45" fmla="*/ 106 h 243"/>
                  <a:gd name="T46" fmla="*/ 70 w 342"/>
                  <a:gd name="T47" fmla="*/ 99 h 243"/>
                  <a:gd name="T48" fmla="*/ 65 w 342"/>
                  <a:gd name="T49" fmla="*/ 90 h 243"/>
                  <a:gd name="T50" fmla="*/ 63 w 342"/>
                  <a:gd name="T51" fmla="*/ 80 h 243"/>
                  <a:gd name="T52" fmla="*/ 68 w 342"/>
                  <a:gd name="T53" fmla="*/ 69 h 243"/>
                  <a:gd name="T54" fmla="*/ 27 w 342"/>
                  <a:gd name="T55" fmla="*/ 50 h 243"/>
                  <a:gd name="T56" fmla="*/ 0 w 342"/>
                  <a:gd name="T57" fmla="*/ 105 h 243"/>
                  <a:gd name="T58" fmla="*/ 293 w 342"/>
                  <a:gd name="T59" fmla="*/ 243 h 243"/>
                  <a:gd name="T60" fmla="*/ 342 w 342"/>
                  <a:gd name="T61" fmla="*/ 138 h 243"/>
                  <a:gd name="T62" fmla="*/ 51 w 342"/>
                  <a:gd name="T63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42" h="243">
                    <a:moveTo>
                      <a:pt x="51" y="0"/>
                    </a:moveTo>
                    <a:lnTo>
                      <a:pt x="27" y="50"/>
                    </a:lnTo>
                    <a:lnTo>
                      <a:pt x="68" y="69"/>
                    </a:lnTo>
                    <a:lnTo>
                      <a:pt x="72" y="65"/>
                    </a:lnTo>
                    <a:lnTo>
                      <a:pt x="75" y="61"/>
                    </a:lnTo>
                    <a:lnTo>
                      <a:pt x="78" y="59"/>
                    </a:lnTo>
                    <a:lnTo>
                      <a:pt x="83" y="57"/>
                    </a:lnTo>
                    <a:lnTo>
                      <a:pt x="88" y="56"/>
                    </a:lnTo>
                    <a:lnTo>
                      <a:pt x="93" y="56"/>
                    </a:lnTo>
                    <a:lnTo>
                      <a:pt x="98" y="57"/>
                    </a:lnTo>
                    <a:lnTo>
                      <a:pt x="103" y="58"/>
                    </a:lnTo>
                    <a:lnTo>
                      <a:pt x="111" y="64"/>
                    </a:lnTo>
                    <a:lnTo>
                      <a:pt x="115" y="73"/>
                    </a:lnTo>
                    <a:lnTo>
                      <a:pt x="116" y="83"/>
                    </a:lnTo>
                    <a:lnTo>
                      <a:pt x="114" y="94"/>
                    </a:lnTo>
                    <a:lnTo>
                      <a:pt x="111" y="98"/>
                    </a:lnTo>
                    <a:lnTo>
                      <a:pt x="107" y="102"/>
                    </a:lnTo>
                    <a:lnTo>
                      <a:pt x="104" y="105"/>
                    </a:lnTo>
                    <a:lnTo>
                      <a:pt x="99" y="106"/>
                    </a:lnTo>
                    <a:lnTo>
                      <a:pt x="95" y="109"/>
                    </a:lnTo>
                    <a:lnTo>
                      <a:pt x="89" y="109"/>
                    </a:lnTo>
                    <a:lnTo>
                      <a:pt x="84" y="107"/>
                    </a:lnTo>
                    <a:lnTo>
                      <a:pt x="78" y="106"/>
                    </a:lnTo>
                    <a:lnTo>
                      <a:pt x="70" y="99"/>
                    </a:lnTo>
                    <a:lnTo>
                      <a:pt x="65" y="90"/>
                    </a:lnTo>
                    <a:lnTo>
                      <a:pt x="63" y="80"/>
                    </a:lnTo>
                    <a:lnTo>
                      <a:pt x="68" y="69"/>
                    </a:lnTo>
                    <a:lnTo>
                      <a:pt x="27" y="50"/>
                    </a:lnTo>
                    <a:lnTo>
                      <a:pt x="0" y="105"/>
                    </a:lnTo>
                    <a:lnTo>
                      <a:pt x="293" y="243"/>
                    </a:lnTo>
                    <a:lnTo>
                      <a:pt x="342" y="138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95" name="Freeform 62"/>
              <p:cNvSpPr>
                <a:spLocks/>
              </p:cNvSpPr>
              <p:nvPr/>
            </p:nvSpPr>
            <p:spPr bwMode="auto">
              <a:xfrm rot="10800000">
                <a:off x="1601379" y="4761661"/>
                <a:ext cx="11850" cy="15542"/>
              </a:xfrm>
              <a:custGeom>
                <a:avLst/>
                <a:gdLst>
                  <a:gd name="T0" fmla="*/ 15 w 25"/>
                  <a:gd name="T1" fmla="*/ 37 h 37"/>
                  <a:gd name="T2" fmla="*/ 25 w 25"/>
                  <a:gd name="T3" fmla="*/ 30 h 37"/>
                  <a:gd name="T4" fmla="*/ 22 w 25"/>
                  <a:gd name="T5" fmla="*/ 22 h 37"/>
                  <a:gd name="T6" fmla="*/ 17 w 25"/>
                  <a:gd name="T7" fmla="*/ 14 h 37"/>
                  <a:gd name="T8" fmla="*/ 12 w 25"/>
                  <a:gd name="T9" fmla="*/ 7 h 37"/>
                  <a:gd name="T10" fmla="*/ 7 w 25"/>
                  <a:gd name="T11" fmla="*/ 0 h 37"/>
                  <a:gd name="T12" fmla="*/ 0 w 25"/>
                  <a:gd name="T13" fmla="*/ 11 h 37"/>
                  <a:gd name="T14" fmla="*/ 5 w 25"/>
                  <a:gd name="T15" fmla="*/ 17 h 37"/>
                  <a:gd name="T16" fmla="*/ 8 w 25"/>
                  <a:gd name="T17" fmla="*/ 23 h 37"/>
                  <a:gd name="T18" fmla="*/ 12 w 25"/>
                  <a:gd name="T19" fmla="*/ 30 h 37"/>
                  <a:gd name="T20" fmla="*/ 15 w 25"/>
                  <a:gd name="T2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7">
                    <a:moveTo>
                      <a:pt x="15" y="37"/>
                    </a:moveTo>
                    <a:lnTo>
                      <a:pt x="25" y="30"/>
                    </a:lnTo>
                    <a:lnTo>
                      <a:pt x="22" y="22"/>
                    </a:lnTo>
                    <a:lnTo>
                      <a:pt x="17" y="14"/>
                    </a:lnTo>
                    <a:lnTo>
                      <a:pt x="12" y="7"/>
                    </a:lnTo>
                    <a:lnTo>
                      <a:pt x="7" y="0"/>
                    </a:lnTo>
                    <a:lnTo>
                      <a:pt x="0" y="11"/>
                    </a:lnTo>
                    <a:lnTo>
                      <a:pt x="5" y="17"/>
                    </a:lnTo>
                    <a:lnTo>
                      <a:pt x="8" y="23"/>
                    </a:lnTo>
                    <a:lnTo>
                      <a:pt x="12" y="30"/>
                    </a:lnTo>
                    <a:lnTo>
                      <a:pt x="15" y="37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96" name="Freeform 64"/>
              <p:cNvSpPr>
                <a:spLocks/>
              </p:cNvSpPr>
              <p:nvPr/>
            </p:nvSpPr>
            <p:spPr bwMode="auto">
              <a:xfrm rot="10800000">
                <a:off x="1636928" y="4667595"/>
                <a:ext cx="47399" cy="58894"/>
              </a:xfrm>
              <a:custGeom>
                <a:avLst/>
                <a:gdLst>
                  <a:gd name="T0" fmla="*/ 0 w 104"/>
                  <a:gd name="T1" fmla="*/ 144 h 144"/>
                  <a:gd name="T2" fmla="*/ 43 w 104"/>
                  <a:gd name="T3" fmla="*/ 144 h 144"/>
                  <a:gd name="T4" fmla="*/ 104 w 104"/>
                  <a:gd name="T5" fmla="*/ 0 h 144"/>
                  <a:gd name="T6" fmla="*/ 63 w 104"/>
                  <a:gd name="T7" fmla="*/ 0 h 144"/>
                  <a:gd name="T8" fmla="*/ 0 w 104"/>
                  <a:gd name="T9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44">
                    <a:moveTo>
                      <a:pt x="0" y="144"/>
                    </a:moveTo>
                    <a:lnTo>
                      <a:pt x="43" y="144"/>
                    </a:lnTo>
                    <a:lnTo>
                      <a:pt x="104" y="0"/>
                    </a:lnTo>
                    <a:lnTo>
                      <a:pt x="63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6811789" y="5078386"/>
              <a:ext cx="661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소켓</a:t>
              </a:r>
              <a:endParaRPr lang="ko-KR" altLang="en-US" sz="16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863828" y="5350626"/>
              <a:ext cx="661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소켓</a:t>
              </a:r>
              <a:endParaRPr lang="ko-KR" altLang="en-US" sz="1600" dirty="0"/>
            </a:p>
          </p:txBody>
        </p:sp>
      </p:grpSp>
      <p:sp>
        <p:nvSpPr>
          <p:cNvPr id="100" name="슬라이드 번호 개체 틀 9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72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2753"/>
            <a:ext cx="10515600" cy="1325563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소켓을 이용한 웹 서버와 </a:t>
            </a:r>
            <a:r>
              <a:rPr lang="ko-KR" altLang="en-US" sz="2400" dirty="0"/>
              <a:t>클라이언트 </a:t>
            </a:r>
            <a:r>
              <a:rPr lang="ko-KR" altLang="en-US" sz="2400" dirty="0"/>
              <a:t>사이의 </a:t>
            </a:r>
            <a:r>
              <a:rPr lang="ko-KR" altLang="en-US" sz="2400" dirty="0"/>
              <a:t>통신 사례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860619" y="1338316"/>
            <a:ext cx="8470762" cy="4032912"/>
            <a:chOff x="1819286" y="1733226"/>
            <a:chExt cx="8470762" cy="4032912"/>
          </a:xfrm>
        </p:grpSpPr>
        <p:sp>
          <p:nvSpPr>
            <p:cNvPr id="7" name="직사각형 6"/>
            <p:cNvSpPr/>
            <p:nvPr/>
          </p:nvSpPr>
          <p:spPr>
            <a:xfrm>
              <a:off x="7320136" y="1916832"/>
              <a:ext cx="2969912" cy="36030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" name="구름 7"/>
            <p:cNvSpPr/>
            <p:nvPr/>
          </p:nvSpPr>
          <p:spPr>
            <a:xfrm>
              <a:off x="5388995" y="3452881"/>
              <a:ext cx="1428760" cy="785818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인터넷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 rot="5400000">
              <a:off x="6864089" y="3429310"/>
              <a:ext cx="2203676" cy="47158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00879" y="3340932"/>
              <a:ext cx="661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포트</a:t>
              </a:r>
              <a:endParaRPr lang="ko-KR" altLang="en-US" sz="1200" dirty="0"/>
            </a:p>
          </p:txBody>
        </p:sp>
        <p:cxnSp>
          <p:nvCxnSpPr>
            <p:cNvPr id="13" name="직선 화살표 연결선 12"/>
            <p:cNvCxnSpPr>
              <a:stCxn id="8" idx="0"/>
              <a:endCxn id="11" idx="2"/>
            </p:cNvCxnSpPr>
            <p:nvPr/>
          </p:nvCxnSpPr>
          <p:spPr>
            <a:xfrm flipV="1">
              <a:off x="6816565" y="3665102"/>
              <a:ext cx="913571" cy="18068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108134" y="4663877"/>
              <a:ext cx="986191" cy="34515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ko-KR" altLang="en-US" sz="1600" dirty="0" err="1"/>
                <a:t>웹서버</a:t>
              </a:r>
              <a:endParaRPr lang="en-US" altLang="ko-KR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44182" y="353854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ea typeface="+mj-ea"/>
                </a:rPr>
                <a:t>80</a:t>
              </a:r>
              <a:endParaRPr lang="ko-KR" altLang="en-US" sz="1600" dirty="0">
                <a:ea typeface="+mj-ea"/>
              </a:endParaRPr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8198986" y="2726072"/>
              <a:ext cx="942503" cy="553766"/>
            </a:xfrm>
            <a:custGeom>
              <a:avLst/>
              <a:gdLst>
                <a:gd name="T0" fmla="*/ 1927 w 2070"/>
                <a:gd name="T1" fmla="*/ 1354 h 1354"/>
                <a:gd name="T2" fmla="*/ 2070 w 2070"/>
                <a:gd name="T3" fmla="*/ 0 h 1354"/>
                <a:gd name="T4" fmla="*/ 0 w 2070"/>
                <a:gd name="T5" fmla="*/ 0 h 1354"/>
                <a:gd name="T6" fmla="*/ 117 w 2070"/>
                <a:gd name="T7" fmla="*/ 1354 h 1354"/>
                <a:gd name="T8" fmla="*/ 1927 w 2070"/>
                <a:gd name="T9" fmla="*/ 1354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0" h="1354">
                  <a:moveTo>
                    <a:pt x="1927" y="1354"/>
                  </a:moveTo>
                  <a:lnTo>
                    <a:pt x="2070" y="0"/>
                  </a:lnTo>
                  <a:lnTo>
                    <a:pt x="0" y="0"/>
                  </a:lnTo>
                  <a:lnTo>
                    <a:pt x="117" y="1354"/>
                  </a:lnTo>
                  <a:lnTo>
                    <a:pt x="1927" y="1354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grpSp>
          <p:nvGrpSpPr>
            <p:cNvPr id="100" name="그룹 99"/>
            <p:cNvGrpSpPr/>
            <p:nvPr/>
          </p:nvGrpSpPr>
          <p:grpSpPr>
            <a:xfrm>
              <a:off x="8598598" y="4430865"/>
              <a:ext cx="489482" cy="411439"/>
              <a:chOff x="7070581" y="3079462"/>
              <a:chExt cx="489482" cy="411439"/>
            </a:xfrm>
          </p:grpSpPr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7440655" y="3322399"/>
                <a:ext cx="119408" cy="168502"/>
              </a:xfrm>
              <a:custGeom>
                <a:avLst/>
                <a:gdLst>
                  <a:gd name="T0" fmla="*/ 197 w 262"/>
                  <a:gd name="T1" fmla="*/ 306 h 413"/>
                  <a:gd name="T2" fmla="*/ 192 w 262"/>
                  <a:gd name="T3" fmla="*/ 291 h 413"/>
                  <a:gd name="T4" fmla="*/ 187 w 262"/>
                  <a:gd name="T5" fmla="*/ 270 h 413"/>
                  <a:gd name="T6" fmla="*/ 185 w 262"/>
                  <a:gd name="T7" fmla="*/ 247 h 413"/>
                  <a:gd name="T8" fmla="*/ 182 w 262"/>
                  <a:gd name="T9" fmla="*/ 222 h 413"/>
                  <a:gd name="T10" fmla="*/ 179 w 262"/>
                  <a:gd name="T11" fmla="*/ 188 h 413"/>
                  <a:gd name="T12" fmla="*/ 173 w 262"/>
                  <a:gd name="T13" fmla="*/ 152 h 413"/>
                  <a:gd name="T14" fmla="*/ 165 w 262"/>
                  <a:gd name="T15" fmla="*/ 117 h 413"/>
                  <a:gd name="T16" fmla="*/ 150 w 262"/>
                  <a:gd name="T17" fmla="*/ 83 h 413"/>
                  <a:gd name="T18" fmla="*/ 129 w 262"/>
                  <a:gd name="T19" fmla="*/ 52 h 413"/>
                  <a:gd name="T20" fmla="*/ 98 w 262"/>
                  <a:gd name="T21" fmla="*/ 27 h 413"/>
                  <a:gd name="T22" fmla="*/ 58 w 262"/>
                  <a:gd name="T23" fmla="*/ 10 h 413"/>
                  <a:gd name="T24" fmla="*/ 5 w 262"/>
                  <a:gd name="T25" fmla="*/ 0 h 413"/>
                  <a:gd name="T26" fmla="*/ 0 w 262"/>
                  <a:gd name="T27" fmla="*/ 73 h 413"/>
                  <a:gd name="T28" fmla="*/ 30 w 262"/>
                  <a:gd name="T29" fmla="*/ 77 h 413"/>
                  <a:gd name="T30" fmla="*/ 54 w 262"/>
                  <a:gd name="T31" fmla="*/ 87 h 413"/>
                  <a:gd name="T32" fmla="*/ 73 w 262"/>
                  <a:gd name="T33" fmla="*/ 101 h 413"/>
                  <a:gd name="T34" fmla="*/ 87 w 262"/>
                  <a:gd name="T35" fmla="*/ 118 h 413"/>
                  <a:gd name="T36" fmla="*/ 96 w 262"/>
                  <a:gd name="T37" fmla="*/ 140 h 413"/>
                  <a:gd name="T38" fmla="*/ 102 w 262"/>
                  <a:gd name="T39" fmla="*/ 165 h 413"/>
                  <a:gd name="T40" fmla="*/ 106 w 262"/>
                  <a:gd name="T41" fmla="*/ 194 h 413"/>
                  <a:gd name="T42" fmla="*/ 110 w 262"/>
                  <a:gd name="T43" fmla="*/ 227 h 413"/>
                  <a:gd name="T44" fmla="*/ 112 w 262"/>
                  <a:gd name="T45" fmla="*/ 261 h 413"/>
                  <a:gd name="T46" fmla="*/ 117 w 262"/>
                  <a:gd name="T47" fmla="*/ 291 h 413"/>
                  <a:gd name="T48" fmla="*/ 125 w 262"/>
                  <a:gd name="T49" fmla="*/ 319 h 413"/>
                  <a:gd name="T50" fmla="*/ 137 w 262"/>
                  <a:gd name="T51" fmla="*/ 345 h 413"/>
                  <a:gd name="T52" fmla="*/ 150 w 262"/>
                  <a:gd name="T53" fmla="*/ 362 h 413"/>
                  <a:gd name="T54" fmla="*/ 163 w 262"/>
                  <a:gd name="T55" fmla="*/ 377 h 413"/>
                  <a:gd name="T56" fmla="*/ 178 w 262"/>
                  <a:gd name="T57" fmla="*/ 389 h 413"/>
                  <a:gd name="T58" fmla="*/ 192 w 262"/>
                  <a:gd name="T59" fmla="*/ 398 h 413"/>
                  <a:gd name="T60" fmla="*/ 207 w 262"/>
                  <a:gd name="T61" fmla="*/ 404 h 413"/>
                  <a:gd name="T62" fmla="*/ 223 w 262"/>
                  <a:gd name="T63" fmla="*/ 409 h 413"/>
                  <a:gd name="T64" fmla="*/ 239 w 262"/>
                  <a:gd name="T65" fmla="*/ 412 h 413"/>
                  <a:gd name="T66" fmla="*/ 255 w 262"/>
                  <a:gd name="T67" fmla="*/ 413 h 413"/>
                  <a:gd name="T68" fmla="*/ 262 w 262"/>
                  <a:gd name="T69" fmla="*/ 340 h 413"/>
                  <a:gd name="T70" fmla="*/ 251 w 262"/>
                  <a:gd name="T71" fmla="*/ 340 h 413"/>
                  <a:gd name="T72" fmla="*/ 242 w 262"/>
                  <a:gd name="T73" fmla="*/ 338 h 413"/>
                  <a:gd name="T74" fmla="*/ 234 w 262"/>
                  <a:gd name="T75" fmla="*/ 336 h 413"/>
                  <a:gd name="T76" fmla="*/ 226 w 262"/>
                  <a:gd name="T77" fmla="*/ 332 h 413"/>
                  <a:gd name="T78" fmla="*/ 218 w 262"/>
                  <a:gd name="T79" fmla="*/ 328 h 413"/>
                  <a:gd name="T80" fmla="*/ 211 w 262"/>
                  <a:gd name="T81" fmla="*/ 322 h 413"/>
                  <a:gd name="T82" fmla="*/ 204 w 262"/>
                  <a:gd name="T83" fmla="*/ 315 h 413"/>
                  <a:gd name="T84" fmla="*/ 197 w 262"/>
                  <a:gd name="T85" fmla="*/ 306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2" h="413">
                    <a:moveTo>
                      <a:pt x="197" y="306"/>
                    </a:moveTo>
                    <a:lnTo>
                      <a:pt x="192" y="291"/>
                    </a:lnTo>
                    <a:lnTo>
                      <a:pt x="187" y="270"/>
                    </a:lnTo>
                    <a:lnTo>
                      <a:pt x="185" y="247"/>
                    </a:lnTo>
                    <a:lnTo>
                      <a:pt x="182" y="222"/>
                    </a:lnTo>
                    <a:lnTo>
                      <a:pt x="179" y="188"/>
                    </a:lnTo>
                    <a:lnTo>
                      <a:pt x="173" y="152"/>
                    </a:lnTo>
                    <a:lnTo>
                      <a:pt x="165" y="117"/>
                    </a:lnTo>
                    <a:lnTo>
                      <a:pt x="150" y="83"/>
                    </a:lnTo>
                    <a:lnTo>
                      <a:pt x="129" y="52"/>
                    </a:lnTo>
                    <a:lnTo>
                      <a:pt x="98" y="27"/>
                    </a:lnTo>
                    <a:lnTo>
                      <a:pt x="58" y="10"/>
                    </a:lnTo>
                    <a:lnTo>
                      <a:pt x="5" y="0"/>
                    </a:lnTo>
                    <a:lnTo>
                      <a:pt x="0" y="73"/>
                    </a:lnTo>
                    <a:lnTo>
                      <a:pt x="30" y="77"/>
                    </a:lnTo>
                    <a:lnTo>
                      <a:pt x="54" y="87"/>
                    </a:lnTo>
                    <a:lnTo>
                      <a:pt x="73" y="101"/>
                    </a:lnTo>
                    <a:lnTo>
                      <a:pt x="87" y="118"/>
                    </a:lnTo>
                    <a:lnTo>
                      <a:pt x="96" y="140"/>
                    </a:lnTo>
                    <a:lnTo>
                      <a:pt x="102" y="165"/>
                    </a:lnTo>
                    <a:lnTo>
                      <a:pt x="106" y="194"/>
                    </a:lnTo>
                    <a:lnTo>
                      <a:pt x="110" y="227"/>
                    </a:lnTo>
                    <a:lnTo>
                      <a:pt x="112" y="261"/>
                    </a:lnTo>
                    <a:lnTo>
                      <a:pt x="117" y="291"/>
                    </a:lnTo>
                    <a:lnTo>
                      <a:pt x="125" y="319"/>
                    </a:lnTo>
                    <a:lnTo>
                      <a:pt x="137" y="345"/>
                    </a:lnTo>
                    <a:lnTo>
                      <a:pt x="150" y="362"/>
                    </a:lnTo>
                    <a:lnTo>
                      <a:pt x="163" y="377"/>
                    </a:lnTo>
                    <a:lnTo>
                      <a:pt x="178" y="389"/>
                    </a:lnTo>
                    <a:lnTo>
                      <a:pt x="192" y="398"/>
                    </a:lnTo>
                    <a:lnTo>
                      <a:pt x="207" y="404"/>
                    </a:lnTo>
                    <a:lnTo>
                      <a:pt x="223" y="409"/>
                    </a:lnTo>
                    <a:lnTo>
                      <a:pt x="239" y="412"/>
                    </a:lnTo>
                    <a:lnTo>
                      <a:pt x="255" y="413"/>
                    </a:lnTo>
                    <a:lnTo>
                      <a:pt x="262" y="340"/>
                    </a:lnTo>
                    <a:lnTo>
                      <a:pt x="251" y="340"/>
                    </a:lnTo>
                    <a:lnTo>
                      <a:pt x="242" y="338"/>
                    </a:lnTo>
                    <a:lnTo>
                      <a:pt x="234" y="336"/>
                    </a:lnTo>
                    <a:lnTo>
                      <a:pt x="226" y="332"/>
                    </a:lnTo>
                    <a:lnTo>
                      <a:pt x="218" y="328"/>
                    </a:lnTo>
                    <a:lnTo>
                      <a:pt x="211" y="322"/>
                    </a:lnTo>
                    <a:lnTo>
                      <a:pt x="204" y="315"/>
                    </a:lnTo>
                    <a:lnTo>
                      <a:pt x="197" y="306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0" name="Freeform 29"/>
              <p:cNvSpPr>
                <a:spLocks/>
              </p:cNvSpPr>
              <p:nvPr/>
            </p:nvSpPr>
            <p:spPr bwMode="auto">
              <a:xfrm>
                <a:off x="7163555" y="3106455"/>
                <a:ext cx="238816" cy="322280"/>
              </a:xfrm>
              <a:custGeom>
                <a:avLst/>
                <a:gdLst>
                  <a:gd name="T0" fmla="*/ 80 w 523"/>
                  <a:gd name="T1" fmla="*/ 779 h 790"/>
                  <a:gd name="T2" fmla="*/ 99 w 523"/>
                  <a:gd name="T3" fmla="*/ 786 h 790"/>
                  <a:gd name="T4" fmla="*/ 121 w 523"/>
                  <a:gd name="T5" fmla="*/ 790 h 790"/>
                  <a:gd name="T6" fmla="*/ 144 w 523"/>
                  <a:gd name="T7" fmla="*/ 789 h 790"/>
                  <a:gd name="T8" fmla="*/ 167 w 523"/>
                  <a:gd name="T9" fmla="*/ 784 h 790"/>
                  <a:gd name="T10" fmla="*/ 191 w 523"/>
                  <a:gd name="T11" fmla="*/ 776 h 790"/>
                  <a:gd name="T12" fmla="*/ 215 w 523"/>
                  <a:gd name="T13" fmla="*/ 763 h 790"/>
                  <a:gd name="T14" fmla="*/ 241 w 523"/>
                  <a:gd name="T15" fmla="*/ 748 h 790"/>
                  <a:gd name="T16" fmla="*/ 265 w 523"/>
                  <a:gd name="T17" fmla="*/ 730 h 790"/>
                  <a:gd name="T18" fmla="*/ 290 w 523"/>
                  <a:gd name="T19" fmla="*/ 708 h 790"/>
                  <a:gd name="T20" fmla="*/ 315 w 523"/>
                  <a:gd name="T21" fmla="*/ 684 h 790"/>
                  <a:gd name="T22" fmla="*/ 340 w 523"/>
                  <a:gd name="T23" fmla="*/ 657 h 790"/>
                  <a:gd name="T24" fmla="*/ 363 w 523"/>
                  <a:gd name="T25" fmla="*/ 627 h 790"/>
                  <a:gd name="T26" fmla="*/ 386 w 523"/>
                  <a:gd name="T27" fmla="*/ 595 h 790"/>
                  <a:gd name="T28" fmla="*/ 409 w 523"/>
                  <a:gd name="T29" fmla="*/ 560 h 790"/>
                  <a:gd name="T30" fmla="*/ 430 w 523"/>
                  <a:gd name="T31" fmla="*/ 524 h 790"/>
                  <a:gd name="T32" fmla="*/ 449 w 523"/>
                  <a:gd name="T33" fmla="*/ 484 h 790"/>
                  <a:gd name="T34" fmla="*/ 482 w 523"/>
                  <a:gd name="T35" fmla="*/ 405 h 790"/>
                  <a:gd name="T36" fmla="*/ 506 w 523"/>
                  <a:gd name="T37" fmla="*/ 328 h 790"/>
                  <a:gd name="T38" fmla="*/ 520 w 523"/>
                  <a:gd name="T39" fmla="*/ 254 h 790"/>
                  <a:gd name="T40" fmla="*/ 523 w 523"/>
                  <a:gd name="T41" fmla="*/ 186 h 790"/>
                  <a:gd name="T42" fmla="*/ 518 w 523"/>
                  <a:gd name="T43" fmla="*/ 126 h 790"/>
                  <a:gd name="T44" fmla="*/ 503 w 523"/>
                  <a:gd name="T45" fmla="*/ 75 h 790"/>
                  <a:gd name="T46" fmla="*/ 479 w 523"/>
                  <a:gd name="T47" fmla="*/ 36 h 790"/>
                  <a:gd name="T48" fmla="*/ 445 w 523"/>
                  <a:gd name="T49" fmla="*/ 11 h 790"/>
                  <a:gd name="T50" fmla="*/ 425 w 523"/>
                  <a:gd name="T51" fmla="*/ 4 h 790"/>
                  <a:gd name="T52" fmla="*/ 403 w 523"/>
                  <a:gd name="T53" fmla="*/ 0 h 790"/>
                  <a:gd name="T54" fmla="*/ 380 w 523"/>
                  <a:gd name="T55" fmla="*/ 2 h 790"/>
                  <a:gd name="T56" fmla="*/ 357 w 523"/>
                  <a:gd name="T57" fmla="*/ 6 h 790"/>
                  <a:gd name="T58" fmla="*/ 333 w 523"/>
                  <a:gd name="T59" fmla="*/ 14 h 790"/>
                  <a:gd name="T60" fmla="*/ 309 w 523"/>
                  <a:gd name="T61" fmla="*/ 27 h 790"/>
                  <a:gd name="T62" fmla="*/ 283 w 523"/>
                  <a:gd name="T63" fmla="*/ 42 h 790"/>
                  <a:gd name="T64" fmla="*/ 259 w 523"/>
                  <a:gd name="T65" fmla="*/ 60 h 790"/>
                  <a:gd name="T66" fmla="*/ 234 w 523"/>
                  <a:gd name="T67" fmla="*/ 82 h 790"/>
                  <a:gd name="T68" fmla="*/ 210 w 523"/>
                  <a:gd name="T69" fmla="*/ 106 h 790"/>
                  <a:gd name="T70" fmla="*/ 184 w 523"/>
                  <a:gd name="T71" fmla="*/ 133 h 790"/>
                  <a:gd name="T72" fmla="*/ 161 w 523"/>
                  <a:gd name="T73" fmla="*/ 163 h 790"/>
                  <a:gd name="T74" fmla="*/ 138 w 523"/>
                  <a:gd name="T75" fmla="*/ 195 h 790"/>
                  <a:gd name="T76" fmla="*/ 115 w 523"/>
                  <a:gd name="T77" fmla="*/ 230 h 790"/>
                  <a:gd name="T78" fmla="*/ 94 w 523"/>
                  <a:gd name="T79" fmla="*/ 267 h 790"/>
                  <a:gd name="T80" fmla="*/ 75 w 523"/>
                  <a:gd name="T81" fmla="*/ 306 h 790"/>
                  <a:gd name="T82" fmla="*/ 41 w 523"/>
                  <a:gd name="T83" fmla="*/ 385 h 790"/>
                  <a:gd name="T84" fmla="*/ 18 w 523"/>
                  <a:gd name="T85" fmla="*/ 462 h 790"/>
                  <a:gd name="T86" fmla="*/ 5 w 523"/>
                  <a:gd name="T87" fmla="*/ 536 h 790"/>
                  <a:gd name="T88" fmla="*/ 0 w 523"/>
                  <a:gd name="T89" fmla="*/ 604 h 790"/>
                  <a:gd name="T90" fmla="*/ 6 w 523"/>
                  <a:gd name="T91" fmla="*/ 664 h 790"/>
                  <a:gd name="T92" fmla="*/ 21 w 523"/>
                  <a:gd name="T93" fmla="*/ 715 h 790"/>
                  <a:gd name="T94" fmla="*/ 45 w 523"/>
                  <a:gd name="T95" fmla="*/ 754 h 790"/>
                  <a:gd name="T96" fmla="*/ 80 w 523"/>
                  <a:gd name="T97" fmla="*/ 779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23" h="790">
                    <a:moveTo>
                      <a:pt x="80" y="779"/>
                    </a:moveTo>
                    <a:lnTo>
                      <a:pt x="99" y="786"/>
                    </a:lnTo>
                    <a:lnTo>
                      <a:pt x="121" y="790"/>
                    </a:lnTo>
                    <a:lnTo>
                      <a:pt x="144" y="789"/>
                    </a:lnTo>
                    <a:lnTo>
                      <a:pt x="167" y="784"/>
                    </a:lnTo>
                    <a:lnTo>
                      <a:pt x="191" y="776"/>
                    </a:lnTo>
                    <a:lnTo>
                      <a:pt x="215" y="763"/>
                    </a:lnTo>
                    <a:lnTo>
                      <a:pt x="241" y="748"/>
                    </a:lnTo>
                    <a:lnTo>
                      <a:pt x="265" y="730"/>
                    </a:lnTo>
                    <a:lnTo>
                      <a:pt x="290" y="708"/>
                    </a:lnTo>
                    <a:lnTo>
                      <a:pt x="315" y="684"/>
                    </a:lnTo>
                    <a:lnTo>
                      <a:pt x="340" y="657"/>
                    </a:lnTo>
                    <a:lnTo>
                      <a:pt x="363" y="627"/>
                    </a:lnTo>
                    <a:lnTo>
                      <a:pt x="386" y="595"/>
                    </a:lnTo>
                    <a:lnTo>
                      <a:pt x="409" y="560"/>
                    </a:lnTo>
                    <a:lnTo>
                      <a:pt x="430" y="524"/>
                    </a:lnTo>
                    <a:lnTo>
                      <a:pt x="449" y="484"/>
                    </a:lnTo>
                    <a:lnTo>
                      <a:pt x="482" y="405"/>
                    </a:lnTo>
                    <a:lnTo>
                      <a:pt x="506" y="328"/>
                    </a:lnTo>
                    <a:lnTo>
                      <a:pt x="520" y="254"/>
                    </a:lnTo>
                    <a:lnTo>
                      <a:pt x="523" y="186"/>
                    </a:lnTo>
                    <a:lnTo>
                      <a:pt x="518" y="126"/>
                    </a:lnTo>
                    <a:lnTo>
                      <a:pt x="503" y="75"/>
                    </a:lnTo>
                    <a:lnTo>
                      <a:pt x="479" y="36"/>
                    </a:lnTo>
                    <a:lnTo>
                      <a:pt x="445" y="11"/>
                    </a:lnTo>
                    <a:lnTo>
                      <a:pt x="425" y="4"/>
                    </a:lnTo>
                    <a:lnTo>
                      <a:pt x="403" y="0"/>
                    </a:lnTo>
                    <a:lnTo>
                      <a:pt x="380" y="2"/>
                    </a:lnTo>
                    <a:lnTo>
                      <a:pt x="357" y="6"/>
                    </a:lnTo>
                    <a:lnTo>
                      <a:pt x="333" y="14"/>
                    </a:lnTo>
                    <a:lnTo>
                      <a:pt x="309" y="27"/>
                    </a:lnTo>
                    <a:lnTo>
                      <a:pt x="283" y="42"/>
                    </a:lnTo>
                    <a:lnTo>
                      <a:pt x="259" y="60"/>
                    </a:lnTo>
                    <a:lnTo>
                      <a:pt x="234" y="82"/>
                    </a:lnTo>
                    <a:lnTo>
                      <a:pt x="210" y="106"/>
                    </a:lnTo>
                    <a:lnTo>
                      <a:pt x="184" y="133"/>
                    </a:lnTo>
                    <a:lnTo>
                      <a:pt x="161" y="163"/>
                    </a:lnTo>
                    <a:lnTo>
                      <a:pt x="138" y="195"/>
                    </a:lnTo>
                    <a:lnTo>
                      <a:pt x="115" y="230"/>
                    </a:lnTo>
                    <a:lnTo>
                      <a:pt x="94" y="267"/>
                    </a:lnTo>
                    <a:lnTo>
                      <a:pt x="75" y="306"/>
                    </a:lnTo>
                    <a:lnTo>
                      <a:pt x="41" y="385"/>
                    </a:lnTo>
                    <a:lnTo>
                      <a:pt x="18" y="462"/>
                    </a:lnTo>
                    <a:lnTo>
                      <a:pt x="5" y="536"/>
                    </a:lnTo>
                    <a:lnTo>
                      <a:pt x="0" y="604"/>
                    </a:lnTo>
                    <a:lnTo>
                      <a:pt x="6" y="664"/>
                    </a:lnTo>
                    <a:lnTo>
                      <a:pt x="21" y="715"/>
                    </a:lnTo>
                    <a:lnTo>
                      <a:pt x="45" y="754"/>
                    </a:lnTo>
                    <a:lnTo>
                      <a:pt x="80" y="7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1" name="Freeform 30"/>
              <p:cNvSpPr>
                <a:spLocks/>
              </p:cNvSpPr>
              <p:nvPr/>
            </p:nvSpPr>
            <p:spPr bwMode="auto">
              <a:xfrm>
                <a:off x="7214600" y="3117907"/>
                <a:ext cx="288949" cy="334550"/>
              </a:xfrm>
              <a:custGeom>
                <a:avLst/>
                <a:gdLst>
                  <a:gd name="T0" fmla="*/ 388 w 634"/>
                  <a:gd name="T1" fmla="*/ 13 h 818"/>
                  <a:gd name="T2" fmla="*/ 380 w 634"/>
                  <a:gd name="T3" fmla="*/ 9 h 818"/>
                  <a:gd name="T4" fmla="*/ 371 w 634"/>
                  <a:gd name="T5" fmla="*/ 6 h 818"/>
                  <a:gd name="T6" fmla="*/ 363 w 634"/>
                  <a:gd name="T7" fmla="*/ 2 h 818"/>
                  <a:gd name="T8" fmla="*/ 382 w 634"/>
                  <a:gd name="T9" fmla="*/ 32 h 818"/>
                  <a:gd name="T10" fmla="*/ 409 w 634"/>
                  <a:gd name="T11" fmla="*/ 126 h 818"/>
                  <a:gd name="T12" fmla="*/ 403 w 634"/>
                  <a:gd name="T13" fmla="*/ 247 h 818"/>
                  <a:gd name="T14" fmla="*/ 366 w 634"/>
                  <a:gd name="T15" fmla="*/ 385 h 818"/>
                  <a:gd name="T16" fmla="*/ 319 w 634"/>
                  <a:gd name="T17" fmla="*/ 491 h 818"/>
                  <a:gd name="T18" fmla="*/ 280 w 634"/>
                  <a:gd name="T19" fmla="*/ 557 h 818"/>
                  <a:gd name="T20" fmla="*/ 238 w 634"/>
                  <a:gd name="T21" fmla="*/ 614 h 818"/>
                  <a:gd name="T22" fmla="*/ 195 w 634"/>
                  <a:gd name="T23" fmla="*/ 663 h 818"/>
                  <a:gd name="T24" fmla="*/ 150 w 634"/>
                  <a:gd name="T25" fmla="*/ 703 h 818"/>
                  <a:gd name="T26" fmla="*/ 105 w 634"/>
                  <a:gd name="T27" fmla="*/ 734 h 818"/>
                  <a:gd name="T28" fmla="*/ 61 w 634"/>
                  <a:gd name="T29" fmla="*/ 754 h 818"/>
                  <a:gd name="T30" fmla="*/ 20 w 634"/>
                  <a:gd name="T31" fmla="*/ 762 h 818"/>
                  <a:gd name="T32" fmla="*/ 8 w 634"/>
                  <a:gd name="T33" fmla="*/ 765 h 818"/>
                  <a:gd name="T34" fmla="*/ 23 w 634"/>
                  <a:gd name="T35" fmla="*/ 773 h 818"/>
                  <a:gd name="T36" fmla="*/ 71 w 634"/>
                  <a:gd name="T37" fmla="*/ 794 h 818"/>
                  <a:gd name="T38" fmla="*/ 153 w 634"/>
                  <a:gd name="T39" fmla="*/ 815 h 818"/>
                  <a:gd name="T40" fmla="*/ 235 w 634"/>
                  <a:gd name="T41" fmla="*/ 818 h 818"/>
                  <a:gd name="T42" fmla="*/ 314 w 634"/>
                  <a:gd name="T43" fmla="*/ 805 h 818"/>
                  <a:gd name="T44" fmla="*/ 390 w 634"/>
                  <a:gd name="T45" fmla="*/ 779 h 818"/>
                  <a:gd name="T46" fmla="*/ 461 w 634"/>
                  <a:gd name="T47" fmla="*/ 738 h 818"/>
                  <a:gd name="T48" fmla="*/ 522 w 634"/>
                  <a:gd name="T49" fmla="*/ 682 h 818"/>
                  <a:gd name="T50" fmla="*/ 572 w 634"/>
                  <a:gd name="T51" fmla="*/ 615 h 818"/>
                  <a:gd name="T52" fmla="*/ 609 w 634"/>
                  <a:gd name="T53" fmla="*/ 537 h 818"/>
                  <a:gd name="T54" fmla="*/ 630 w 634"/>
                  <a:gd name="T55" fmla="*/ 455 h 818"/>
                  <a:gd name="T56" fmla="*/ 634 w 634"/>
                  <a:gd name="T57" fmla="*/ 373 h 818"/>
                  <a:gd name="T58" fmla="*/ 621 w 634"/>
                  <a:gd name="T59" fmla="*/ 294 h 818"/>
                  <a:gd name="T60" fmla="*/ 594 w 634"/>
                  <a:gd name="T61" fmla="*/ 218 h 818"/>
                  <a:gd name="T62" fmla="*/ 553 w 634"/>
                  <a:gd name="T63" fmla="*/ 148 h 818"/>
                  <a:gd name="T64" fmla="*/ 498 w 634"/>
                  <a:gd name="T65" fmla="*/ 86 h 818"/>
                  <a:gd name="T66" fmla="*/ 431 w 634"/>
                  <a:gd name="T67" fmla="*/ 36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34" h="818">
                    <a:moveTo>
                      <a:pt x="393" y="15"/>
                    </a:moveTo>
                    <a:lnTo>
                      <a:pt x="388" y="13"/>
                    </a:lnTo>
                    <a:lnTo>
                      <a:pt x="385" y="10"/>
                    </a:lnTo>
                    <a:lnTo>
                      <a:pt x="380" y="9"/>
                    </a:lnTo>
                    <a:lnTo>
                      <a:pt x="375" y="7"/>
                    </a:lnTo>
                    <a:lnTo>
                      <a:pt x="371" y="6"/>
                    </a:lnTo>
                    <a:lnTo>
                      <a:pt x="367" y="4"/>
                    </a:lnTo>
                    <a:lnTo>
                      <a:pt x="363" y="2"/>
                    </a:lnTo>
                    <a:lnTo>
                      <a:pt x="358" y="0"/>
                    </a:lnTo>
                    <a:lnTo>
                      <a:pt x="382" y="32"/>
                    </a:lnTo>
                    <a:lnTo>
                      <a:pt x="400" y="75"/>
                    </a:lnTo>
                    <a:lnTo>
                      <a:pt x="409" y="126"/>
                    </a:lnTo>
                    <a:lnTo>
                      <a:pt x="410" y="183"/>
                    </a:lnTo>
                    <a:lnTo>
                      <a:pt x="403" y="247"/>
                    </a:lnTo>
                    <a:lnTo>
                      <a:pt x="389" y="313"/>
                    </a:lnTo>
                    <a:lnTo>
                      <a:pt x="366" y="385"/>
                    </a:lnTo>
                    <a:lnTo>
                      <a:pt x="336" y="456"/>
                    </a:lnTo>
                    <a:lnTo>
                      <a:pt x="319" y="491"/>
                    </a:lnTo>
                    <a:lnTo>
                      <a:pt x="299" y="524"/>
                    </a:lnTo>
                    <a:lnTo>
                      <a:pt x="280" y="557"/>
                    </a:lnTo>
                    <a:lnTo>
                      <a:pt x="260" y="585"/>
                    </a:lnTo>
                    <a:lnTo>
                      <a:pt x="238" y="614"/>
                    </a:lnTo>
                    <a:lnTo>
                      <a:pt x="217" y="640"/>
                    </a:lnTo>
                    <a:lnTo>
                      <a:pt x="195" y="663"/>
                    </a:lnTo>
                    <a:lnTo>
                      <a:pt x="173" y="684"/>
                    </a:lnTo>
                    <a:lnTo>
                      <a:pt x="150" y="703"/>
                    </a:lnTo>
                    <a:lnTo>
                      <a:pt x="128" y="720"/>
                    </a:lnTo>
                    <a:lnTo>
                      <a:pt x="105" y="734"/>
                    </a:lnTo>
                    <a:lnTo>
                      <a:pt x="83" y="746"/>
                    </a:lnTo>
                    <a:lnTo>
                      <a:pt x="61" y="754"/>
                    </a:lnTo>
                    <a:lnTo>
                      <a:pt x="40" y="759"/>
                    </a:lnTo>
                    <a:lnTo>
                      <a:pt x="20" y="762"/>
                    </a:lnTo>
                    <a:lnTo>
                      <a:pt x="0" y="761"/>
                    </a:lnTo>
                    <a:lnTo>
                      <a:pt x="8" y="765"/>
                    </a:lnTo>
                    <a:lnTo>
                      <a:pt x="16" y="769"/>
                    </a:lnTo>
                    <a:lnTo>
                      <a:pt x="23" y="773"/>
                    </a:lnTo>
                    <a:lnTo>
                      <a:pt x="31" y="778"/>
                    </a:lnTo>
                    <a:lnTo>
                      <a:pt x="71" y="794"/>
                    </a:lnTo>
                    <a:lnTo>
                      <a:pt x="112" y="807"/>
                    </a:lnTo>
                    <a:lnTo>
                      <a:pt x="153" y="815"/>
                    </a:lnTo>
                    <a:lnTo>
                      <a:pt x="193" y="818"/>
                    </a:lnTo>
                    <a:lnTo>
                      <a:pt x="235" y="818"/>
                    </a:lnTo>
                    <a:lnTo>
                      <a:pt x="275" y="814"/>
                    </a:lnTo>
                    <a:lnTo>
                      <a:pt x="314" y="805"/>
                    </a:lnTo>
                    <a:lnTo>
                      <a:pt x="354" y="794"/>
                    </a:lnTo>
                    <a:lnTo>
                      <a:pt x="390" y="779"/>
                    </a:lnTo>
                    <a:lnTo>
                      <a:pt x="427" y="759"/>
                    </a:lnTo>
                    <a:lnTo>
                      <a:pt x="461" y="738"/>
                    </a:lnTo>
                    <a:lnTo>
                      <a:pt x="493" y="711"/>
                    </a:lnTo>
                    <a:lnTo>
                      <a:pt x="522" y="682"/>
                    </a:lnTo>
                    <a:lnTo>
                      <a:pt x="549" y="651"/>
                    </a:lnTo>
                    <a:lnTo>
                      <a:pt x="572" y="615"/>
                    </a:lnTo>
                    <a:lnTo>
                      <a:pt x="593" y="577"/>
                    </a:lnTo>
                    <a:lnTo>
                      <a:pt x="609" y="537"/>
                    </a:lnTo>
                    <a:lnTo>
                      <a:pt x="622" y="497"/>
                    </a:lnTo>
                    <a:lnTo>
                      <a:pt x="630" y="455"/>
                    </a:lnTo>
                    <a:lnTo>
                      <a:pt x="634" y="415"/>
                    </a:lnTo>
                    <a:lnTo>
                      <a:pt x="634" y="373"/>
                    </a:lnTo>
                    <a:lnTo>
                      <a:pt x="629" y="333"/>
                    </a:lnTo>
                    <a:lnTo>
                      <a:pt x="621" y="294"/>
                    </a:lnTo>
                    <a:lnTo>
                      <a:pt x="609" y="255"/>
                    </a:lnTo>
                    <a:lnTo>
                      <a:pt x="594" y="218"/>
                    </a:lnTo>
                    <a:lnTo>
                      <a:pt x="575" y="181"/>
                    </a:lnTo>
                    <a:lnTo>
                      <a:pt x="553" y="148"/>
                    </a:lnTo>
                    <a:lnTo>
                      <a:pt x="526" y="115"/>
                    </a:lnTo>
                    <a:lnTo>
                      <a:pt x="498" y="86"/>
                    </a:lnTo>
                    <a:lnTo>
                      <a:pt x="467" y="59"/>
                    </a:lnTo>
                    <a:lnTo>
                      <a:pt x="431" y="36"/>
                    </a:lnTo>
                    <a:lnTo>
                      <a:pt x="393" y="15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2" name="Freeform 31"/>
              <p:cNvSpPr>
                <a:spLocks/>
              </p:cNvSpPr>
              <p:nvPr/>
            </p:nvSpPr>
            <p:spPr bwMode="auto">
              <a:xfrm>
                <a:off x="7214600" y="3117907"/>
                <a:ext cx="288949" cy="334550"/>
              </a:xfrm>
              <a:custGeom>
                <a:avLst/>
                <a:gdLst>
                  <a:gd name="T0" fmla="*/ 388 w 634"/>
                  <a:gd name="T1" fmla="*/ 13 h 818"/>
                  <a:gd name="T2" fmla="*/ 380 w 634"/>
                  <a:gd name="T3" fmla="*/ 9 h 818"/>
                  <a:gd name="T4" fmla="*/ 371 w 634"/>
                  <a:gd name="T5" fmla="*/ 6 h 818"/>
                  <a:gd name="T6" fmla="*/ 363 w 634"/>
                  <a:gd name="T7" fmla="*/ 2 h 818"/>
                  <a:gd name="T8" fmla="*/ 382 w 634"/>
                  <a:gd name="T9" fmla="*/ 32 h 818"/>
                  <a:gd name="T10" fmla="*/ 409 w 634"/>
                  <a:gd name="T11" fmla="*/ 126 h 818"/>
                  <a:gd name="T12" fmla="*/ 403 w 634"/>
                  <a:gd name="T13" fmla="*/ 247 h 818"/>
                  <a:gd name="T14" fmla="*/ 366 w 634"/>
                  <a:gd name="T15" fmla="*/ 385 h 818"/>
                  <a:gd name="T16" fmla="*/ 319 w 634"/>
                  <a:gd name="T17" fmla="*/ 491 h 818"/>
                  <a:gd name="T18" fmla="*/ 280 w 634"/>
                  <a:gd name="T19" fmla="*/ 557 h 818"/>
                  <a:gd name="T20" fmla="*/ 238 w 634"/>
                  <a:gd name="T21" fmla="*/ 614 h 818"/>
                  <a:gd name="T22" fmla="*/ 195 w 634"/>
                  <a:gd name="T23" fmla="*/ 663 h 818"/>
                  <a:gd name="T24" fmla="*/ 150 w 634"/>
                  <a:gd name="T25" fmla="*/ 703 h 818"/>
                  <a:gd name="T26" fmla="*/ 105 w 634"/>
                  <a:gd name="T27" fmla="*/ 734 h 818"/>
                  <a:gd name="T28" fmla="*/ 61 w 634"/>
                  <a:gd name="T29" fmla="*/ 754 h 818"/>
                  <a:gd name="T30" fmla="*/ 20 w 634"/>
                  <a:gd name="T31" fmla="*/ 762 h 818"/>
                  <a:gd name="T32" fmla="*/ 8 w 634"/>
                  <a:gd name="T33" fmla="*/ 765 h 818"/>
                  <a:gd name="T34" fmla="*/ 23 w 634"/>
                  <a:gd name="T35" fmla="*/ 773 h 818"/>
                  <a:gd name="T36" fmla="*/ 71 w 634"/>
                  <a:gd name="T37" fmla="*/ 794 h 818"/>
                  <a:gd name="T38" fmla="*/ 153 w 634"/>
                  <a:gd name="T39" fmla="*/ 815 h 818"/>
                  <a:gd name="T40" fmla="*/ 235 w 634"/>
                  <a:gd name="T41" fmla="*/ 818 h 818"/>
                  <a:gd name="T42" fmla="*/ 314 w 634"/>
                  <a:gd name="T43" fmla="*/ 805 h 818"/>
                  <a:gd name="T44" fmla="*/ 390 w 634"/>
                  <a:gd name="T45" fmla="*/ 779 h 818"/>
                  <a:gd name="T46" fmla="*/ 461 w 634"/>
                  <a:gd name="T47" fmla="*/ 738 h 818"/>
                  <a:gd name="T48" fmla="*/ 522 w 634"/>
                  <a:gd name="T49" fmla="*/ 682 h 818"/>
                  <a:gd name="T50" fmla="*/ 572 w 634"/>
                  <a:gd name="T51" fmla="*/ 615 h 818"/>
                  <a:gd name="T52" fmla="*/ 609 w 634"/>
                  <a:gd name="T53" fmla="*/ 537 h 818"/>
                  <a:gd name="T54" fmla="*/ 630 w 634"/>
                  <a:gd name="T55" fmla="*/ 455 h 818"/>
                  <a:gd name="T56" fmla="*/ 634 w 634"/>
                  <a:gd name="T57" fmla="*/ 373 h 818"/>
                  <a:gd name="T58" fmla="*/ 621 w 634"/>
                  <a:gd name="T59" fmla="*/ 294 h 818"/>
                  <a:gd name="T60" fmla="*/ 594 w 634"/>
                  <a:gd name="T61" fmla="*/ 218 h 818"/>
                  <a:gd name="T62" fmla="*/ 553 w 634"/>
                  <a:gd name="T63" fmla="*/ 148 h 818"/>
                  <a:gd name="T64" fmla="*/ 498 w 634"/>
                  <a:gd name="T65" fmla="*/ 86 h 818"/>
                  <a:gd name="T66" fmla="*/ 431 w 634"/>
                  <a:gd name="T67" fmla="*/ 36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34" h="818">
                    <a:moveTo>
                      <a:pt x="393" y="15"/>
                    </a:moveTo>
                    <a:lnTo>
                      <a:pt x="388" y="13"/>
                    </a:lnTo>
                    <a:lnTo>
                      <a:pt x="385" y="10"/>
                    </a:lnTo>
                    <a:lnTo>
                      <a:pt x="380" y="9"/>
                    </a:lnTo>
                    <a:lnTo>
                      <a:pt x="375" y="7"/>
                    </a:lnTo>
                    <a:lnTo>
                      <a:pt x="371" y="6"/>
                    </a:lnTo>
                    <a:lnTo>
                      <a:pt x="367" y="4"/>
                    </a:lnTo>
                    <a:lnTo>
                      <a:pt x="363" y="2"/>
                    </a:lnTo>
                    <a:lnTo>
                      <a:pt x="358" y="0"/>
                    </a:lnTo>
                    <a:lnTo>
                      <a:pt x="382" y="32"/>
                    </a:lnTo>
                    <a:lnTo>
                      <a:pt x="400" y="75"/>
                    </a:lnTo>
                    <a:lnTo>
                      <a:pt x="409" y="126"/>
                    </a:lnTo>
                    <a:lnTo>
                      <a:pt x="410" y="183"/>
                    </a:lnTo>
                    <a:lnTo>
                      <a:pt x="403" y="247"/>
                    </a:lnTo>
                    <a:lnTo>
                      <a:pt x="389" y="313"/>
                    </a:lnTo>
                    <a:lnTo>
                      <a:pt x="366" y="385"/>
                    </a:lnTo>
                    <a:lnTo>
                      <a:pt x="336" y="456"/>
                    </a:lnTo>
                    <a:lnTo>
                      <a:pt x="319" y="491"/>
                    </a:lnTo>
                    <a:lnTo>
                      <a:pt x="299" y="524"/>
                    </a:lnTo>
                    <a:lnTo>
                      <a:pt x="280" y="557"/>
                    </a:lnTo>
                    <a:lnTo>
                      <a:pt x="260" y="585"/>
                    </a:lnTo>
                    <a:lnTo>
                      <a:pt x="238" y="614"/>
                    </a:lnTo>
                    <a:lnTo>
                      <a:pt x="217" y="640"/>
                    </a:lnTo>
                    <a:lnTo>
                      <a:pt x="195" y="663"/>
                    </a:lnTo>
                    <a:lnTo>
                      <a:pt x="173" y="684"/>
                    </a:lnTo>
                    <a:lnTo>
                      <a:pt x="150" y="703"/>
                    </a:lnTo>
                    <a:lnTo>
                      <a:pt x="128" y="720"/>
                    </a:lnTo>
                    <a:lnTo>
                      <a:pt x="105" y="734"/>
                    </a:lnTo>
                    <a:lnTo>
                      <a:pt x="83" y="746"/>
                    </a:lnTo>
                    <a:lnTo>
                      <a:pt x="61" y="754"/>
                    </a:lnTo>
                    <a:lnTo>
                      <a:pt x="40" y="759"/>
                    </a:lnTo>
                    <a:lnTo>
                      <a:pt x="20" y="762"/>
                    </a:lnTo>
                    <a:lnTo>
                      <a:pt x="0" y="761"/>
                    </a:lnTo>
                    <a:lnTo>
                      <a:pt x="8" y="765"/>
                    </a:lnTo>
                    <a:lnTo>
                      <a:pt x="16" y="769"/>
                    </a:lnTo>
                    <a:lnTo>
                      <a:pt x="23" y="773"/>
                    </a:lnTo>
                    <a:lnTo>
                      <a:pt x="31" y="778"/>
                    </a:lnTo>
                    <a:lnTo>
                      <a:pt x="71" y="794"/>
                    </a:lnTo>
                    <a:lnTo>
                      <a:pt x="112" y="807"/>
                    </a:lnTo>
                    <a:lnTo>
                      <a:pt x="153" y="815"/>
                    </a:lnTo>
                    <a:lnTo>
                      <a:pt x="193" y="818"/>
                    </a:lnTo>
                    <a:lnTo>
                      <a:pt x="235" y="818"/>
                    </a:lnTo>
                    <a:lnTo>
                      <a:pt x="275" y="814"/>
                    </a:lnTo>
                    <a:lnTo>
                      <a:pt x="314" y="805"/>
                    </a:lnTo>
                    <a:lnTo>
                      <a:pt x="354" y="794"/>
                    </a:lnTo>
                    <a:lnTo>
                      <a:pt x="390" y="779"/>
                    </a:lnTo>
                    <a:lnTo>
                      <a:pt x="427" y="759"/>
                    </a:lnTo>
                    <a:lnTo>
                      <a:pt x="461" y="738"/>
                    </a:lnTo>
                    <a:lnTo>
                      <a:pt x="493" y="711"/>
                    </a:lnTo>
                    <a:lnTo>
                      <a:pt x="522" y="682"/>
                    </a:lnTo>
                    <a:lnTo>
                      <a:pt x="549" y="651"/>
                    </a:lnTo>
                    <a:lnTo>
                      <a:pt x="572" y="615"/>
                    </a:lnTo>
                    <a:lnTo>
                      <a:pt x="593" y="577"/>
                    </a:lnTo>
                    <a:lnTo>
                      <a:pt x="609" y="537"/>
                    </a:lnTo>
                    <a:lnTo>
                      <a:pt x="622" y="497"/>
                    </a:lnTo>
                    <a:lnTo>
                      <a:pt x="630" y="455"/>
                    </a:lnTo>
                    <a:lnTo>
                      <a:pt x="634" y="415"/>
                    </a:lnTo>
                    <a:lnTo>
                      <a:pt x="634" y="373"/>
                    </a:lnTo>
                    <a:lnTo>
                      <a:pt x="629" y="333"/>
                    </a:lnTo>
                    <a:lnTo>
                      <a:pt x="621" y="294"/>
                    </a:lnTo>
                    <a:lnTo>
                      <a:pt x="609" y="255"/>
                    </a:lnTo>
                    <a:lnTo>
                      <a:pt x="594" y="218"/>
                    </a:lnTo>
                    <a:lnTo>
                      <a:pt x="575" y="181"/>
                    </a:lnTo>
                    <a:lnTo>
                      <a:pt x="553" y="148"/>
                    </a:lnTo>
                    <a:lnTo>
                      <a:pt x="526" y="115"/>
                    </a:lnTo>
                    <a:lnTo>
                      <a:pt x="498" y="86"/>
                    </a:lnTo>
                    <a:lnTo>
                      <a:pt x="467" y="59"/>
                    </a:lnTo>
                    <a:lnTo>
                      <a:pt x="431" y="36"/>
                    </a:lnTo>
                    <a:lnTo>
                      <a:pt x="393" y="15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5" name="Freeform 34"/>
              <p:cNvSpPr>
                <a:spLocks/>
              </p:cNvSpPr>
              <p:nvPr/>
            </p:nvSpPr>
            <p:spPr bwMode="auto">
              <a:xfrm>
                <a:off x="7488965" y="3224243"/>
                <a:ext cx="8204" cy="11452"/>
              </a:xfrm>
              <a:custGeom>
                <a:avLst/>
                <a:gdLst>
                  <a:gd name="T0" fmla="*/ 8 w 19"/>
                  <a:gd name="T1" fmla="*/ 4 h 29"/>
                  <a:gd name="T2" fmla="*/ 5 w 19"/>
                  <a:gd name="T3" fmla="*/ 2 h 29"/>
                  <a:gd name="T4" fmla="*/ 1 w 19"/>
                  <a:gd name="T5" fmla="*/ 0 h 29"/>
                  <a:gd name="T6" fmla="*/ 0 w 19"/>
                  <a:gd name="T7" fmla="*/ 7 h 29"/>
                  <a:gd name="T8" fmla="*/ 6 w 19"/>
                  <a:gd name="T9" fmla="*/ 7 h 29"/>
                  <a:gd name="T10" fmla="*/ 10 w 19"/>
                  <a:gd name="T11" fmla="*/ 10 h 29"/>
                  <a:gd name="T12" fmla="*/ 7 w 19"/>
                  <a:gd name="T13" fmla="*/ 17 h 29"/>
                  <a:gd name="T14" fmla="*/ 10 w 19"/>
                  <a:gd name="T15" fmla="*/ 18 h 29"/>
                  <a:gd name="T16" fmla="*/ 11 w 19"/>
                  <a:gd name="T17" fmla="*/ 21 h 29"/>
                  <a:gd name="T18" fmla="*/ 14 w 19"/>
                  <a:gd name="T19" fmla="*/ 29 h 29"/>
                  <a:gd name="T20" fmla="*/ 14 w 19"/>
                  <a:gd name="T21" fmla="*/ 29 h 29"/>
                  <a:gd name="T22" fmla="*/ 14 w 19"/>
                  <a:gd name="T23" fmla="*/ 24 h 29"/>
                  <a:gd name="T24" fmla="*/ 14 w 19"/>
                  <a:gd name="T25" fmla="*/ 21 h 29"/>
                  <a:gd name="T26" fmla="*/ 16 w 19"/>
                  <a:gd name="T27" fmla="*/ 26 h 29"/>
                  <a:gd name="T28" fmla="*/ 19 w 19"/>
                  <a:gd name="T29" fmla="*/ 27 h 29"/>
                  <a:gd name="T30" fmla="*/ 16 w 19"/>
                  <a:gd name="T31" fmla="*/ 20 h 29"/>
                  <a:gd name="T32" fmla="*/ 15 w 19"/>
                  <a:gd name="T33" fmla="*/ 13 h 29"/>
                  <a:gd name="T34" fmla="*/ 13 w 19"/>
                  <a:gd name="T35" fmla="*/ 7 h 29"/>
                  <a:gd name="T36" fmla="*/ 11 w 19"/>
                  <a:gd name="T37" fmla="*/ 0 h 29"/>
                  <a:gd name="T38" fmla="*/ 11 w 19"/>
                  <a:gd name="T39" fmla="*/ 3 h 29"/>
                  <a:gd name="T40" fmla="*/ 8 w 19"/>
                  <a:gd name="T41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29">
                    <a:moveTo>
                      <a:pt x="8" y="4"/>
                    </a:moveTo>
                    <a:lnTo>
                      <a:pt x="5" y="2"/>
                    </a:lnTo>
                    <a:lnTo>
                      <a:pt x="1" y="0"/>
                    </a:lnTo>
                    <a:lnTo>
                      <a:pt x="0" y="7"/>
                    </a:lnTo>
                    <a:lnTo>
                      <a:pt x="6" y="7"/>
                    </a:lnTo>
                    <a:lnTo>
                      <a:pt x="10" y="10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1" y="21"/>
                    </a:lnTo>
                    <a:lnTo>
                      <a:pt x="14" y="29"/>
                    </a:lnTo>
                    <a:lnTo>
                      <a:pt x="14" y="29"/>
                    </a:lnTo>
                    <a:lnTo>
                      <a:pt x="14" y="24"/>
                    </a:lnTo>
                    <a:lnTo>
                      <a:pt x="14" y="21"/>
                    </a:lnTo>
                    <a:lnTo>
                      <a:pt x="16" y="26"/>
                    </a:lnTo>
                    <a:lnTo>
                      <a:pt x="19" y="27"/>
                    </a:lnTo>
                    <a:lnTo>
                      <a:pt x="16" y="20"/>
                    </a:lnTo>
                    <a:lnTo>
                      <a:pt x="15" y="13"/>
                    </a:lnTo>
                    <a:lnTo>
                      <a:pt x="13" y="7"/>
                    </a:lnTo>
                    <a:lnTo>
                      <a:pt x="11" y="0"/>
                    </a:lnTo>
                    <a:lnTo>
                      <a:pt x="11" y="3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6" name="Freeform 35"/>
              <p:cNvSpPr>
                <a:spLocks/>
              </p:cNvSpPr>
              <p:nvPr/>
            </p:nvSpPr>
            <p:spPr bwMode="auto">
              <a:xfrm>
                <a:off x="7478938" y="3220153"/>
                <a:ext cx="4558" cy="4090"/>
              </a:xfrm>
              <a:custGeom>
                <a:avLst/>
                <a:gdLst>
                  <a:gd name="T0" fmla="*/ 12 w 12"/>
                  <a:gd name="T1" fmla="*/ 0 h 11"/>
                  <a:gd name="T2" fmla="*/ 7 w 12"/>
                  <a:gd name="T3" fmla="*/ 1 h 11"/>
                  <a:gd name="T4" fmla="*/ 0 w 12"/>
                  <a:gd name="T5" fmla="*/ 3 h 11"/>
                  <a:gd name="T6" fmla="*/ 0 w 12"/>
                  <a:gd name="T7" fmla="*/ 3 h 11"/>
                  <a:gd name="T8" fmla="*/ 3 w 12"/>
                  <a:gd name="T9" fmla="*/ 7 h 11"/>
                  <a:gd name="T10" fmla="*/ 7 w 12"/>
                  <a:gd name="T11" fmla="*/ 6 h 11"/>
                  <a:gd name="T12" fmla="*/ 9 w 12"/>
                  <a:gd name="T13" fmla="*/ 9 h 11"/>
                  <a:gd name="T14" fmla="*/ 12 w 12"/>
                  <a:gd name="T15" fmla="*/ 11 h 11"/>
                  <a:gd name="T16" fmla="*/ 11 w 12"/>
                  <a:gd name="T17" fmla="*/ 7 h 11"/>
                  <a:gd name="T18" fmla="*/ 12 w 12"/>
                  <a:gd name="T19" fmla="*/ 4 h 11"/>
                  <a:gd name="T20" fmla="*/ 12 w 12"/>
                  <a:gd name="T2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1">
                    <a:moveTo>
                      <a:pt x="12" y="0"/>
                    </a:moveTo>
                    <a:lnTo>
                      <a:pt x="7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7"/>
                    </a:lnTo>
                    <a:lnTo>
                      <a:pt x="7" y="6"/>
                    </a:lnTo>
                    <a:lnTo>
                      <a:pt x="9" y="9"/>
                    </a:lnTo>
                    <a:lnTo>
                      <a:pt x="12" y="11"/>
                    </a:lnTo>
                    <a:lnTo>
                      <a:pt x="11" y="7"/>
                    </a:lnTo>
                    <a:lnTo>
                      <a:pt x="12" y="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7" name="Freeform 36"/>
              <p:cNvSpPr>
                <a:spLocks/>
              </p:cNvSpPr>
              <p:nvPr/>
            </p:nvSpPr>
            <p:spPr bwMode="auto">
              <a:xfrm>
                <a:off x="7419690" y="3286409"/>
                <a:ext cx="9115" cy="13088"/>
              </a:xfrm>
              <a:custGeom>
                <a:avLst/>
                <a:gdLst>
                  <a:gd name="T0" fmla="*/ 8 w 22"/>
                  <a:gd name="T1" fmla="*/ 27 h 32"/>
                  <a:gd name="T2" fmla="*/ 9 w 22"/>
                  <a:gd name="T3" fmla="*/ 31 h 32"/>
                  <a:gd name="T4" fmla="*/ 15 w 22"/>
                  <a:gd name="T5" fmla="*/ 32 h 32"/>
                  <a:gd name="T6" fmla="*/ 22 w 22"/>
                  <a:gd name="T7" fmla="*/ 32 h 32"/>
                  <a:gd name="T8" fmla="*/ 21 w 22"/>
                  <a:gd name="T9" fmla="*/ 26 h 32"/>
                  <a:gd name="T10" fmla="*/ 21 w 22"/>
                  <a:gd name="T11" fmla="*/ 19 h 32"/>
                  <a:gd name="T12" fmla="*/ 17 w 22"/>
                  <a:gd name="T13" fmla="*/ 12 h 32"/>
                  <a:gd name="T14" fmla="*/ 14 w 22"/>
                  <a:gd name="T15" fmla="*/ 5 h 32"/>
                  <a:gd name="T16" fmla="*/ 8 w 22"/>
                  <a:gd name="T17" fmla="*/ 0 h 32"/>
                  <a:gd name="T18" fmla="*/ 1 w 22"/>
                  <a:gd name="T19" fmla="*/ 1 h 32"/>
                  <a:gd name="T20" fmla="*/ 0 w 22"/>
                  <a:gd name="T21" fmla="*/ 1 h 32"/>
                  <a:gd name="T22" fmla="*/ 2 w 22"/>
                  <a:gd name="T23" fmla="*/ 3 h 32"/>
                  <a:gd name="T24" fmla="*/ 9 w 22"/>
                  <a:gd name="T25" fmla="*/ 8 h 32"/>
                  <a:gd name="T26" fmla="*/ 9 w 22"/>
                  <a:gd name="T27" fmla="*/ 9 h 32"/>
                  <a:gd name="T28" fmla="*/ 12 w 22"/>
                  <a:gd name="T29" fmla="*/ 13 h 32"/>
                  <a:gd name="T30" fmla="*/ 14 w 22"/>
                  <a:gd name="T31" fmla="*/ 23 h 32"/>
                  <a:gd name="T32" fmla="*/ 10 w 22"/>
                  <a:gd name="T33" fmla="*/ 26 h 32"/>
                  <a:gd name="T34" fmla="*/ 8 w 22"/>
                  <a:gd name="T35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" h="32">
                    <a:moveTo>
                      <a:pt x="8" y="27"/>
                    </a:moveTo>
                    <a:lnTo>
                      <a:pt x="9" y="31"/>
                    </a:lnTo>
                    <a:lnTo>
                      <a:pt x="15" y="32"/>
                    </a:lnTo>
                    <a:lnTo>
                      <a:pt x="22" y="32"/>
                    </a:lnTo>
                    <a:lnTo>
                      <a:pt x="21" y="26"/>
                    </a:lnTo>
                    <a:lnTo>
                      <a:pt x="21" y="19"/>
                    </a:lnTo>
                    <a:lnTo>
                      <a:pt x="17" y="12"/>
                    </a:lnTo>
                    <a:lnTo>
                      <a:pt x="14" y="5"/>
                    </a:lnTo>
                    <a:lnTo>
                      <a:pt x="8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2" y="3"/>
                    </a:lnTo>
                    <a:lnTo>
                      <a:pt x="9" y="8"/>
                    </a:lnTo>
                    <a:lnTo>
                      <a:pt x="9" y="9"/>
                    </a:lnTo>
                    <a:lnTo>
                      <a:pt x="12" y="13"/>
                    </a:lnTo>
                    <a:lnTo>
                      <a:pt x="14" y="23"/>
                    </a:lnTo>
                    <a:lnTo>
                      <a:pt x="10" y="26"/>
                    </a:lnTo>
                    <a:lnTo>
                      <a:pt x="8" y="27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8" name="Freeform 37"/>
              <p:cNvSpPr>
                <a:spLocks/>
              </p:cNvSpPr>
              <p:nvPr/>
            </p:nvSpPr>
            <p:spPr bwMode="auto">
              <a:xfrm>
                <a:off x="7424248" y="3304404"/>
                <a:ext cx="9115" cy="5726"/>
              </a:xfrm>
              <a:custGeom>
                <a:avLst/>
                <a:gdLst>
                  <a:gd name="T0" fmla="*/ 15 w 20"/>
                  <a:gd name="T1" fmla="*/ 4 h 14"/>
                  <a:gd name="T2" fmla="*/ 13 w 20"/>
                  <a:gd name="T3" fmla="*/ 0 h 14"/>
                  <a:gd name="T4" fmla="*/ 11 w 20"/>
                  <a:gd name="T5" fmla="*/ 0 h 14"/>
                  <a:gd name="T6" fmla="*/ 10 w 20"/>
                  <a:gd name="T7" fmla="*/ 3 h 14"/>
                  <a:gd name="T8" fmla="*/ 7 w 20"/>
                  <a:gd name="T9" fmla="*/ 3 h 14"/>
                  <a:gd name="T10" fmla="*/ 5 w 20"/>
                  <a:gd name="T11" fmla="*/ 0 h 14"/>
                  <a:gd name="T12" fmla="*/ 2 w 20"/>
                  <a:gd name="T13" fmla="*/ 2 h 14"/>
                  <a:gd name="T14" fmla="*/ 0 w 20"/>
                  <a:gd name="T15" fmla="*/ 3 h 14"/>
                  <a:gd name="T16" fmla="*/ 4 w 20"/>
                  <a:gd name="T17" fmla="*/ 6 h 14"/>
                  <a:gd name="T18" fmla="*/ 9 w 20"/>
                  <a:gd name="T19" fmla="*/ 11 h 14"/>
                  <a:gd name="T20" fmla="*/ 17 w 20"/>
                  <a:gd name="T21" fmla="*/ 13 h 14"/>
                  <a:gd name="T22" fmla="*/ 20 w 20"/>
                  <a:gd name="T23" fmla="*/ 14 h 14"/>
                  <a:gd name="T24" fmla="*/ 19 w 20"/>
                  <a:gd name="T25" fmla="*/ 8 h 14"/>
                  <a:gd name="T26" fmla="*/ 15 w 20"/>
                  <a:gd name="T27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14">
                    <a:moveTo>
                      <a:pt x="15" y="4"/>
                    </a:moveTo>
                    <a:lnTo>
                      <a:pt x="13" y="0"/>
                    </a:lnTo>
                    <a:lnTo>
                      <a:pt x="11" y="0"/>
                    </a:lnTo>
                    <a:lnTo>
                      <a:pt x="10" y="3"/>
                    </a:lnTo>
                    <a:lnTo>
                      <a:pt x="7" y="3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4" y="6"/>
                    </a:lnTo>
                    <a:lnTo>
                      <a:pt x="9" y="11"/>
                    </a:lnTo>
                    <a:lnTo>
                      <a:pt x="17" y="13"/>
                    </a:lnTo>
                    <a:lnTo>
                      <a:pt x="20" y="14"/>
                    </a:lnTo>
                    <a:lnTo>
                      <a:pt x="19" y="8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9" name="Freeform 38"/>
              <p:cNvSpPr>
                <a:spLocks/>
              </p:cNvSpPr>
              <p:nvPr/>
            </p:nvSpPr>
            <p:spPr bwMode="auto">
              <a:xfrm>
                <a:off x="7423336" y="3304404"/>
                <a:ext cx="912" cy="818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0 h 2"/>
                  <a:gd name="T6" fmla="*/ 0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lnTo>
                      <a:pt x="1" y="1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30" name="Freeform 39"/>
              <p:cNvSpPr>
                <a:spLocks/>
              </p:cNvSpPr>
              <p:nvPr/>
            </p:nvSpPr>
            <p:spPr bwMode="auto">
              <a:xfrm>
                <a:off x="7473469" y="3193160"/>
                <a:ext cx="1823" cy="818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31" name="Freeform 40"/>
              <p:cNvSpPr>
                <a:spLocks/>
              </p:cNvSpPr>
              <p:nvPr/>
            </p:nvSpPr>
            <p:spPr bwMode="auto">
              <a:xfrm>
                <a:off x="7468911" y="3193160"/>
                <a:ext cx="10027" cy="11452"/>
              </a:xfrm>
              <a:custGeom>
                <a:avLst/>
                <a:gdLst>
                  <a:gd name="T0" fmla="*/ 23 w 23"/>
                  <a:gd name="T1" fmla="*/ 12 h 26"/>
                  <a:gd name="T2" fmla="*/ 19 w 23"/>
                  <a:gd name="T3" fmla="*/ 13 h 26"/>
                  <a:gd name="T4" fmla="*/ 16 w 23"/>
                  <a:gd name="T5" fmla="*/ 9 h 26"/>
                  <a:gd name="T6" fmla="*/ 16 w 23"/>
                  <a:gd name="T7" fmla="*/ 6 h 26"/>
                  <a:gd name="T8" fmla="*/ 13 w 23"/>
                  <a:gd name="T9" fmla="*/ 4 h 26"/>
                  <a:gd name="T10" fmla="*/ 15 w 23"/>
                  <a:gd name="T11" fmla="*/ 3 h 26"/>
                  <a:gd name="T12" fmla="*/ 11 w 23"/>
                  <a:gd name="T13" fmla="*/ 0 h 26"/>
                  <a:gd name="T14" fmla="*/ 7 w 23"/>
                  <a:gd name="T15" fmla="*/ 2 h 26"/>
                  <a:gd name="T16" fmla="*/ 10 w 23"/>
                  <a:gd name="T17" fmla="*/ 5 h 26"/>
                  <a:gd name="T18" fmla="*/ 7 w 23"/>
                  <a:gd name="T19" fmla="*/ 8 h 26"/>
                  <a:gd name="T20" fmla="*/ 2 w 23"/>
                  <a:gd name="T21" fmla="*/ 4 h 26"/>
                  <a:gd name="T22" fmla="*/ 0 w 23"/>
                  <a:gd name="T23" fmla="*/ 11 h 26"/>
                  <a:gd name="T24" fmla="*/ 3 w 23"/>
                  <a:gd name="T25" fmla="*/ 16 h 26"/>
                  <a:gd name="T26" fmla="*/ 5 w 23"/>
                  <a:gd name="T27" fmla="*/ 16 h 26"/>
                  <a:gd name="T28" fmla="*/ 10 w 23"/>
                  <a:gd name="T29" fmla="*/ 17 h 26"/>
                  <a:gd name="T30" fmla="*/ 13 w 23"/>
                  <a:gd name="T31" fmla="*/ 23 h 26"/>
                  <a:gd name="T32" fmla="*/ 18 w 23"/>
                  <a:gd name="T33" fmla="*/ 26 h 26"/>
                  <a:gd name="T34" fmla="*/ 22 w 23"/>
                  <a:gd name="T35" fmla="*/ 24 h 26"/>
                  <a:gd name="T36" fmla="*/ 23 w 23"/>
                  <a:gd name="T37" fmla="*/ 20 h 26"/>
                  <a:gd name="T38" fmla="*/ 22 w 23"/>
                  <a:gd name="T39" fmla="*/ 18 h 26"/>
                  <a:gd name="T40" fmla="*/ 23 w 23"/>
                  <a:gd name="T41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" h="26">
                    <a:moveTo>
                      <a:pt x="23" y="12"/>
                    </a:moveTo>
                    <a:lnTo>
                      <a:pt x="19" y="13"/>
                    </a:lnTo>
                    <a:lnTo>
                      <a:pt x="16" y="9"/>
                    </a:lnTo>
                    <a:lnTo>
                      <a:pt x="16" y="6"/>
                    </a:lnTo>
                    <a:lnTo>
                      <a:pt x="13" y="4"/>
                    </a:lnTo>
                    <a:lnTo>
                      <a:pt x="15" y="3"/>
                    </a:lnTo>
                    <a:lnTo>
                      <a:pt x="11" y="0"/>
                    </a:lnTo>
                    <a:lnTo>
                      <a:pt x="7" y="2"/>
                    </a:lnTo>
                    <a:lnTo>
                      <a:pt x="10" y="5"/>
                    </a:lnTo>
                    <a:lnTo>
                      <a:pt x="7" y="8"/>
                    </a:lnTo>
                    <a:lnTo>
                      <a:pt x="2" y="4"/>
                    </a:lnTo>
                    <a:lnTo>
                      <a:pt x="0" y="11"/>
                    </a:lnTo>
                    <a:lnTo>
                      <a:pt x="3" y="16"/>
                    </a:lnTo>
                    <a:lnTo>
                      <a:pt x="5" y="16"/>
                    </a:lnTo>
                    <a:lnTo>
                      <a:pt x="10" y="17"/>
                    </a:lnTo>
                    <a:lnTo>
                      <a:pt x="13" y="23"/>
                    </a:lnTo>
                    <a:lnTo>
                      <a:pt x="18" y="26"/>
                    </a:lnTo>
                    <a:lnTo>
                      <a:pt x="22" y="24"/>
                    </a:lnTo>
                    <a:lnTo>
                      <a:pt x="23" y="20"/>
                    </a:lnTo>
                    <a:lnTo>
                      <a:pt x="22" y="18"/>
                    </a:lnTo>
                    <a:lnTo>
                      <a:pt x="23" y="12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32" name="Freeform 41"/>
              <p:cNvSpPr>
                <a:spLocks/>
              </p:cNvSpPr>
              <p:nvPr/>
            </p:nvSpPr>
            <p:spPr bwMode="auto">
              <a:xfrm>
                <a:off x="7472557" y="3193160"/>
                <a:ext cx="912" cy="0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1" y="2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33" name="Freeform 42"/>
              <p:cNvSpPr>
                <a:spLocks/>
              </p:cNvSpPr>
              <p:nvPr/>
            </p:nvSpPr>
            <p:spPr bwMode="auto">
              <a:xfrm>
                <a:off x="7460708" y="3334669"/>
                <a:ext cx="32814" cy="43353"/>
              </a:xfrm>
              <a:custGeom>
                <a:avLst/>
                <a:gdLst>
                  <a:gd name="T0" fmla="*/ 53 w 73"/>
                  <a:gd name="T1" fmla="*/ 9 h 106"/>
                  <a:gd name="T2" fmla="*/ 40 w 73"/>
                  <a:gd name="T3" fmla="*/ 19 h 106"/>
                  <a:gd name="T4" fmla="*/ 27 w 73"/>
                  <a:gd name="T5" fmla="*/ 26 h 106"/>
                  <a:gd name="T6" fmla="*/ 19 w 73"/>
                  <a:gd name="T7" fmla="*/ 29 h 106"/>
                  <a:gd name="T8" fmla="*/ 15 w 73"/>
                  <a:gd name="T9" fmla="*/ 35 h 106"/>
                  <a:gd name="T10" fmla="*/ 10 w 73"/>
                  <a:gd name="T11" fmla="*/ 43 h 106"/>
                  <a:gd name="T12" fmla="*/ 7 w 73"/>
                  <a:gd name="T13" fmla="*/ 54 h 106"/>
                  <a:gd name="T14" fmla="*/ 4 w 73"/>
                  <a:gd name="T15" fmla="*/ 67 h 106"/>
                  <a:gd name="T16" fmla="*/ 0 w 73"/>
                  <a:gd name="T17" fmla="*/ 77 h 106"/>
                  <a:gd name="T18" fmla="*/ 4 w 73"/>
                  <a:gd name="T19" fmla="*/ 89 h 106"/>
                  <a:gd name="T20" fmla="*/ 5 w 73"/>
                  <a:gd name="T21" fmla="*/ 94 h 106"/>
                  <a:gd name="T22" fmla="*/ 8 w 73"/>
                  <a:gd name="T23" fmla="*/ 98 h 106"/>
                  <a:gd name="T24" fmla="*/ 13 w 73"/>
                  <a:gd name="T25" fmla="*/ 103 h 106"/>
                  <a:gd name="T26" fmla="*/ 20 w 73"/>
                  <a:gd name="T27" fmla="*/ 106 h 106"/>
                  <a:gd name="T28" fmla="*/ 24 w 73"/>
                  <a:gd name="T29" fmla="*/ 99 h 106"/>
                  <a:gd name="T30" fmla="*/ 29 w 73"/>
                  <a:gd name="T31" fmla="*/ 92 h 106"/>
                  <a:gd name="T32" fmla="*/ 33 w 73"/>
                  <a:gd name="T33" fmla="*/ 86 h 106"/>
                  <a:gd name="T34" fmla="*/ 38 w 73"/>
                  <a:gd name="T35" fmla="*/ 77 h 106"/>
                  <a:gd name="T36" fmla="*/ 42 w 73"/>
                  <a:gd name="T37" fmla="*/ 71 h 106"/>
                  <a:gd name="T38" fmla="*/ 46 w 73"/>
                  <a:gd name="T39" fmla="*/ 62 h 106"/>
                  <a:gd name="T40" fmla="*/ 51 w 73"/>
                  <a:gd name="T41" fmla="*/ 54 h 106"/>
                  <a:gd name="T42" fmla="*/ 54 w 73"/>
                  <a:gd name="T43" fmla="*/ 46 h 106"/>
                  <a:gd name="T44" fmla="*/ 59 w 73"/>
                  <a:gd name="T45" fmla="*/ 35 h 106"/>
                  <a:gd name="T46" fmla="*/ 65 w 73"/>
                  <a:gd name="T47" fmla="*/ 23 h 106"/>
                  <a:gd name="T48" fmla="*/ 69 w 73"/>
                  <a:gd name="T49" fmla="*/ 12 h 106"/>
                  <a:gd name="T50" fmla="*/ 73 w 73"/>
                  <a:gd name="T51" fmla="*/ 0 h 106"/>
                  <a:gd name="T52" fmla="*/ 72 w 73"/>
                  <a:gd name="T53" fmla="*/ 0 h 106"/>
                  <a:gd name="T54" fmla="*/ 70 w 73"/>
                  <a:gd name="T55" fmla="*/ 0 h 106"/>
                  <a:gd name="T56" fmla="*/ 69 w 73"/>
                  <a:gd name="T57" fmla="*/ 1 h 106"/>
                  <a:gd name="T58" fmla="*/ 68 w 73"/>
                  <a:gd name="T59" fmla="*/ 1 h 106"/>
                  <a:gd name="T60" fmla="*/ 53 w 73"/>
                  <a:gd name="T61" fmla="*/ 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3" h="106">
                    <a:moveTo>
                      <a:pt x="53" y="9"/>
                    </a:moveTo>
                    <a:lnTo>
                      <a:pt x="40" y="19"/>
                    </a:lnTo>
                    <a:lnTo>
                      <a:pt x="27" y="26"/>
                    </a:lnTo>
                    <a:lnTo>
                      <a:pt x="19" y="29"/>
                    </a:lnTo>
                    <a:lnTo>
                      <a:pt x="15" y="35"/>
                    </a:lnTo>
                    <a:lnTo>
                      <a:pt x="10" y="43"/>
                    </a:lnTo>
                    <a:lnTo>
                      <a:pt x="7" y="54"/>
                    </a:lnTo>
                    <a:lnTo>
                      <a:pt x="4" y="67"/>
                    </a:lnTo>
                    <a:lnTo>
                      <a:pt x="0" y="77"/>
                    </a:lnTo>
                    <a:lnTo>
                      <a:pt x="4" y="89"/>
                    </a:lnTo>
                    <a:lnTo>
                      <a:pt x="5" y="94"/>
                    </a:lnTo>
                    <a:lnTo>
                      <a:pt x="8" y="98"/>
                    </a:lnTo>
                    <a:lnTo>
                      <a:pt x="13" y="103"/>
                    </a:lnTo>
                    <a:lnTo>
                      <a:pt x="20" y="106"/>
                    </a:lnTo>
                    <a:lnTo>
                      <a:pt x="24" y="99"/>
                    </a:lnTo>
                    <a:lnTo>
                      <a:pt x="29" y="92"/>
                    </a:lnTo>
                    <a:lnTo>
                      <a:pt x="33" y="86"/>
                    </a:lnTo>
                    <a:lnTo>
                      <a:pt x="38" y="77"/>
                    </a:lnTo>
                    <a:lnTo>
                      <a:pt x="42" y="71"/>
                    </a:lnTo>
                    <a:lnTo>
                      <a:pt x="46" y="62"/>
                    </a:lnTo>
                    <a:lnTo>
                      <a:pt x="51" y="54"/>
                    </a:lnTo>
                    <a:lnTo>
                      <a:pt x="54" y="46"/>
                    </a:lnTo>
                    <a:lnTo>
                      <a:pt x="59" y="35"/>
                    </a:lnTo>
                    <a:lnTo>
                      <a:pt x="65" y="23"/>
                    </a:lnTo>
                    <a:lnTo>
                      <a:pt x="69" y="12"/>
                    </a:lnTo>
                    <a:lnTo>
                      <a:pt x="73" y="0"/>
                    </a:lnTo>
                    <a:lnTo>
                      <a:pt x="72" y="0"/>
                    </a:lnTo>
                    <a:lnTo>
                      <a:pt x="70" y="0"/>
                    </a:lnTo>
                    <a:lnTo>
                      <a:pt x="69" y="1"/>
                    </a:lnTo>
                    <a:lnTo>
                      <a:pt x="68" y="1"/>
                    </a:lnTo>
                    <a:lnTo>
                      <a:pt x="53" y="9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34" name="Rectangle 43"/>
              <p:cNvSpPr>
                <a:spLocks noChangeArrowheads="1"/>
              </p:cNvSpPr>
              <p:nvPr/>
            </p:nvSpPr>
            <p:spPr bwMode="auto">
              <a:xfrm>
                <a:off x="7435186" y="3389473"/>
                <a:ext cx="912" cy="818"/>
              </a:xfrm>
              <a:prstGeom prst="rect">
                <a:avLst/>
              </a:pr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46" name="Freeform 57"/>
              <p:cNvSpPr>
                <a:spLocks/>
              </p:cNvSpPr>
              <p:nvPr/>
            </p:nvSpPr>
            <p:spPr bwMode="auto">
              <a:xfrm>
                <a:off x="7187255" y="3130176"/>
                <a:ext cx="191417" cy="274838"/>
              </a:xfrm>
              <a:custGeom>
                <a:avLst/>
                <a:gdLst>
                  <a:gd name="T0" fmla="*/ 408 w 420"/>
                  <a:gd name="T1" fmla="*/ 146 h 673"/>
                  <a:gd name="T2" fmla="*/ 386 w 420"/>
                  <a:gd name="T3" fmla="*/ 273 h 673"/>
                  <a:gd name="T4" fmla="*/ 331 w 420"/>
                  <a:gd name="T5" fmla="*/ 416 h 673"/>
                  <a:gd name="T6" fmla="*/ 292 w 420"/>
                  <a:gd name="T7" fmla="*/ 484 h 673"/>
                  <a:gd name="T8" fmla="*/ 251 w 420"/>
                  <a:gd name="T9" fmla="*/ 544 h 673"/>
                  <a:gd name="T10" fmla="*/ 207 w 420"/>
                  <a:gd name="T11" fmla="*/ 592 h 673"/>
                  <a:gd name="T12" fmla="*/ 165 w 420"/>
                  <a:gd name="T13" fmla="*/ 630 h 673"/>
                  <a:gd name="T14" fmla="*/ 123 w 420"/>
                  <a:gd name="T15" fmla="*/ 653 h 673"/>
                  <a:gd name="T16" fmla="*/ 93 w 420"/>
                  <a:gd name="T17" fmla="*/ 660 h 673"/>
                  <a:gd name="T18" fmla="*/ 71 w 420"/>
                  <a:gd name="T19" fmla="*/ 659 h 673"/>
                  <a:gd name="T20" fmla="*/ 53 w 420"/>
                  <a:gd name="T21" fmla="*/ 651 h 673"/>
                  <a:gd name="T22" fmla="*/ 13 w 420"/>
                  <a:gd name="T23" fmla="*/ 553 h 673"/>
                  <a:gd name="T24" fmla="*/ 38 w 420"/>
                  <a:gd name="T25" fmla="*/ 386 h 673"/>
                  <a:gd name="T26" fmla="*/ 102 w 420"/>
                  <a:gd name="T27" fmla="*/ 234 h 673"/>
                  <a:gd name="T28" fmla="*/ 142 w 420"/>
                  <a:gd name="T29" fmla="*/ 168 h 673"/>
                  <a:gd name="T30" fmla="*/ 184 w 420"/>
                  <a:gd name="T31" fmla="*/ 112 h 673"/>
                  <a:gd name="T32" fmla="*/ 227 w 420"/>
                  <a:gd name="T33" fmla="*/ 67 h 673"/>
                  <a:gd name="T34" fmla="*/ 269 w 420"/>
                  <a:gd name="T35" fmla="*/ 35 h 673"/>
                  <a:gd name="T36" fmla="*/ 311 w 420"/>
                  <a:gd name="T37" fmla="*/ 16 h 673"/>
                  <a:gd name="T38" fmla="*/ 334 w 420"/>
                  <a:gd name="T39" fmla="*/ 13 h 673"/>
                  <a:gd name="T40" fmla="*/ 356 w 420"/>
                  <a:gd name="T41" fmla="*/ 16 h 673"/>
                  <a:gd name="T42" fmla="*/ 373 w 420"/>
                  <a:gd name="T43" fmla="*/ 27 h 673"/>
                  <a:gd name="T44" fmla="*/ 388 w 420"/>
                  <a:gd name="T45" fmla="*/ 45 h 673"/>
                  <a:gd name="T46" fmla="*/ 386 w 420"/>
                  <a:gd name="T47" fmla="*/ 21 h 673"/>
                  <a:gd name="T48" fmla="*/ 367 w 420"/>
                  <a:gd name="T49" fmla="*/ 7 h 673"/>
                  <a:gd name="T50" fmla="*/ 344 w 420"/>
                  <a:gd name="T51" fmla="*/ 0 h 673"/>
                  <a:gd name="T52" fmla="*/ 317 w 420"/>
                  <a:gd name="T53" fmla="*/ 1 h 673"/>
                  <a:gd name="T54" fmla="*/ 280 w 420"/>
                  <a:gd name="T55" fmla="*/ 14 h 673"/>
                  <a:gd name="T56" fmla="*/ 235 w 420"/>
                  <a:gd name="T57" fmla="*/ 44 h 673"/>
                  <a:gd name="T58" fmla="*/ 190 w 420"/>
                  <a:gd name="T59" fmla="*/ 85 h 673"/>
                  <a:gd name="T60" fmla="*/ 146 w 420"/>
                  <a:gd name="T61" fmla="*/ 139 h 673"/>
                  <a:gd name="T62" fmla="*/ 105 w 420"/>
                  <a:gd name="T63" fmla="*/ 204 h 673"/>
                  <a:gd name="T64" fmla="*/ 48 w 420"/>
                  <a:gd name="T65" fmla="*/ 319 h 673"/>
                  <a:gd name="T66" fmla="*/ 1 w 420"/>
                  <a:gd name="T67" fmla="*/ 507 h 673"/>
                  <a:gd name="T68" fmla="*/ 23 w 420"/>
                  <a:gd name="T69" fmla="*/ 637 h 673"/>
                  <a:gd name="T70" fmla="*/ 61 w 420"/>
                  <a:gd name="T71" fmla="*/ 669 h 673"/>
                  <a:gd name="T72" fmla="*/ 85 w 420"/>
                  <a:gd name="T73" fmla="*/ 673 h 673"/>
                  <a:gd name="T74" fmla="*/ 113 w 420"/>
                  <a:gd name="T75" fmla="*/ 669 h 673"/>
                  <a:gd name="T76" fmla="*/ 155 w 420"/>
                  <a:gd name="T77" fmla="*/ 651 h 673"/>
                  <a:gd name="T78" fmla="*/ 200 w 420"/>
                  <a:gd name="T79" fmla="*/ 618 h 673"/>
                  <a:gd name="T80" fmla="*/ 245 w 420"/>
                  <a:gd name="T81" fmla="*/ 570 h 673"/>
                  <a:gd name="T82" fmla="*/ 289 w 420"/>
                  <a:gd name="T83" fmla="*/ 513 h 673"/>
                  <a:gd name="T84" fmla="*/ 329 w 420"/>
                  <a:gd name="T85" fmla="*/ 446 h 673"/>
                  <a:gd name="T86" fmla="*/ 385 w 420"/>
                  <a:gd name="T87" fmla="*/ 322 h 673"/>
                  <a:gd name="T88" fmla="*/ 418 w 420"/>
                  <a:gd name="T89" fmla="*/ 183 h 673"/>
                  <a:gd name="T90" fmla="*/ 413 w 420"/>
                  <a:gd name="T91" fmla="*/ 74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0" h="673">
                    <a:moveTo>
                      <a:pt x="402" y="80"/>
                    </a:moveTo>
                    <a:lnTo>
                      <a:pt x="407" y="111"/>
                    </a:lnTo>
                    <a:lnTo>
                      <a:pt x="408" y="146"/>
                    </a:lnTo>
                    <a:lnTo>
                      <a:pt x="404" y="186"/>
                    </a:lnTo>
                    <a:lnTo>
                      <a:pt x="397" y="228"/>
                    </a:lnTo>
                    <a:lnTo>
                      <a:pt x="386" y="273"/>
                    </a:lnTo>
                    <a:lnTo>
                      <a:pt x="372" y="319"/>
                    </a:lnTo>
                    <a:lnTo>
                      <a:pt x="352" y="368"/>
                    </a:lnTo>
                    <a:lnTo>
                      <a:pt x="331" y="416"/>
                    </a:lnTo>
                    <a:lnTo>
                      <a:pt x="318" y="439"/>
                    </a:lnTo>
                    <a:lnTo>
                      <a:pt x="305" y="462"/>
                    </a:lnTo>
                    <a:lnTo>
                      <a:pt x="292" y="484"/>
                    </a:lnTo>
                    <a:lnTo>
                      <a:pt x="279" y="505"/>
                    </a:lnTo>
                    <a:lnTo>
                      <a:pt x="265" y="524"/>
                    </a:lnTo>
                    <a:lnTo>
                      <a:pt x="251" y="544"/>
                    </a:lnTo>
                    <a:lnTo>
                      <a:pt x="236" y="561"/>
                    </a:lnTo>
                    <a:lnTo>
                      <a:pt x="222" y="577"/>
                    </a:lnTo>
                    <a:lnTo>
                      <a:pt x="207" y="592"/>
                    </a:lnTo>
                    <a:lnTo>
                      <a:pt x="193" y="606"/>
                    </a:lnTo>
                    <a:lnTo>
                      <a:pt x="178" y="619"/>
                    </a:lnTo>
                    <a:lnTo>
                      <a:pt x="165" y="630"/>
                    </a:lnTo>
                    <a:lnTo>
                      <a:pt x="151" y="640"/>
                    </a:lnTo>
                    <a:lnTo>
                      <a:pt x="136" y="648"/>
                    </a:lnTo>
                    <a:lnTo>
                      <a:pt x="123" y="653"/>
                    </a:lnTo>
                    <a:lnTo>
                      <a:pt x="109" y="658"/>
                    </a:lnTo>
                    <a:lnTo>
                      <a:pt x="101" y="660"/>
                    </a:lnTo>
                    <a:lnTo>
                      <a:pt x="93" y="660"/>
                    </a:lnTo>
                    <a:lnTo>
                      <a:pt x="86" y="661"/>
                    </a:lnTo>
                    <a:lnTo>
                      <a:pt x="78" y="660"/>
                    </a:lnTo>
                    <a:lnTo>
                      <a:pt x="71" y="659"/>
                    </a:lnTo>
                    <a:lnTo>
                      <a:pt x="64" y="657"/>
                    </a:lnTo>
                    <a:lnTo>
                      <a:pt x="59" y="654"/>
                    </a:lnTo>
                    <a:lnTo>
                      <a:pt x="53" y="651"/>
                    </a:lnTo>
                    <a:lnTo>
                      <a:pt x="32" y="629"/>
                    </a:lnTo>
                    <a:lnTo>
                      <a:pt x="18" y="596"/>
                    </a:lnTo>
                    <a:lnTo>
                      <a:pt x="13" y="553"/>
                    </a:lnTo>
                    <a:lnTo>
                      <a:pt x="14" y="502"/>
                    </a:lnTo>
                    <a:lnTo>
                      <a:pt x="23" y="447"/>
                    </a:lnTo>
                    <a:lnTo>
                      <a:pt x="38" y="386"/>
                    </a:lnTo>
                    <a:lnTo>
                      <a:pt x="61" y="322"/>
                    </a:lnTo>
                    <a:lnTo>
                      <a:pt x="90" y="257"/>
                    </a:lnTo>
                    <a:lnTo>
                      <a:pt x="102" y="234"/>
                    </a:lnTo>
                    <a:lnTo>
                      <a:pt x="115" y="211"/>
                    </a:lnTo>
                    <a:lnTo>
                      <a:pt x="128" y="189"/>
                    </a:lnTo>
                    <a:lnTo>
                      <a:pt x="142" y="168"/>
                    </a:lnTo>
                    <a:lnTo>
                      <a:pt x="155" y="149"/>
                    </a:lnTo>
                    <a:lnTo>
                      <a:pt x="169" y="129"/>
                    </a:lnTo>
                    <a:lnTo>
                      <a:pt x="184" y="112"/>
                    </a:lnTo>
                    <a:lnTo>
                      <a:pt x="198" y="96"/>
                    </a:lnTo>
                    <a:lnTo>
                      <a:pt x="213" y="81"/>
                    </a:lnTo>
                    <a:lnTo>
                      <a:pt x="227" y="67"/>
                    </a:lnTo>
                    <a:lnTo>
                      <a:pt x="242" y="54"/>
                    </a:lnTo>
                    <a:lnTo>
                      <a:pt x="256" y="44"/>
                    </a:lnTo>
                    <a:lnTo>
                      <a:pt x="269" y="35"/>
                    </a:lnTo>
                    <a:lnTo>
                      <a:pt x="284" y="27"/>
                    </a:lnTo>
                    <a:lnTo>
                      <a:pt x="297" y="21"/>
                    </a:lnTo>
                    <a:lnTo>
                      <a:pt x="311" y="16"/>
                    </a:lnTo>
                    <a:lnTo>
                      <a:pt x="319" y="14"/>
                    </a:lnTo>
                    <a:lnTo>
                      <a:pt x="327" y="13"/>
                    </a:lnTo>
                    <a:lnTo>
                      <a:pt x="334" y="13"/>
                    </a:lnTo>
                    <a:lnTo>
                      <a:pt x="342" y="13"/>
                    </a:lnTo>
                    <a:lnTo>
                      <a:pt x="349" y="14"/>
                    </a:lnTo>
                    <a:lnTo>
                      <a:pt x="356" y="16"/>
                    </a:lnTo>
                    <a:lnTo>
                      <a:pt x="362" y="18"/>
                    </a:lnTo>
                    <a:lnTo>
                      <a:pt x="367" y="22"/>
                    </a:lnTo>
                    <a:lnTo>
                      <a:pt x="373" y="27"/>
                    </a:lnTo>
                    <a:lnTo>
                      <a:pt x="379" y="32"/>
                    </a:lnTo>
                    <a:lnTo>
                      <a:pt x="383" y="38"/>
                    </a:lnTo>
                    <a:lnTo>
                      <a:pt x="388" y="45"/>
                    </a:lnTo>
                    <a:lnTo>
                      <a:pt x="395" y="32"/>
                    </a:lnTo>
                    <a:lnTo>
                      <a:pt x="390" y="27"/>
                    </a:lnTo>
                    <a:lnTo>
                      <a:pt x="386" y="21"/>
                    </a:lnTo>
                    <a:lnTo>
                      <a:pt x="380" y="16"/>
                    </a:lnTo>
                    <a:lnTo>
                      <a:pt x="374" y="12"/>
                    </a:lnTo>
                    <a:lnTo>
                      <a:pt x="367" y="7"/>
                    </a:lnTo>
                    <a:lnTo>
                      <a:pt x="359" y="3"/>
                    </a:lnTo>
                    <a:lnTo>
                      <a:pt x="352" y="1"/>
                    </a:lnTo>
                    <a:lnTo>
                      <a:pt x="344" y="0"/>
                    </a:lnTo>
                    <a:lnTo>
                      <a:pt x="335" y="0"/>
                    </a:lnTo>
                    <a:lnTo>
                      <a:pt x="327" y="0"/>
                    </a:lnTo>
                    <a:lnTo>
                      <a:pt x="317" y="1"/>
                    </a:lnTo>
                    <a:lnTo>
                      <a:pt x="307" y="3"/>
                    </a:lnTo>
                    <a:lnTo>
                      <a:pt x="294" y="8"/>
                    </a:lnTo>
                    <a:lnTo>
                      <a:pt x="280" y="14"/>
                    </a:lnTo>
                    <a:lnTo>
                      <a:pt x="265" y="22"/>
                    </a:lnTo>
                    <a:lnTo>
                      <a:pt x="250" y="32"/>
                    </a:lnTo>
                    <a:lnTo>
                      <a:pt x="235" y="44"/>
                    </a:lnTo>
                    <a:lnTo>
                      <a:pt x="220" y="56"/>
                    </a:lnTo>
                    <a:lnTo>
                      <a:pt x="205" y="70"/>
                    </a:lnTo>
                    <a:lnTo>
                      <a:pt x="190" y="85"/>
                    </a:lnTo>
                    <a:lnTo>
                      <a:pt x="175" y="103"/>
                    </a:lnTo>
                    <a:lnTo>
                      <a:pt x="161" y="121"/>
                    </a:lnTo>
                    <a:lnTo>
                      <a:pt x="146" y="139"/>
                    </a:lnTo>
                    <a:lnTo>
                      <a:pt x="132" y="160"/>
                    </a:lnTo>
                    <a:lnTo>
                      <a:pt x="119" y="182"/>
                    </a:lnTo>
                    <a:lnTo>
                      <a:pt x="105" y="204"/>
                    </a:lnTo>
                    <a:lnTo>
                      <a:pt x="92" y="227"/>
                    </a:lnTo>
                    <a:lnTo>
                      <a:pt x="79" y="251"/>
                    </a:lnTo>
                    <a:lnTo>
                      <a:pt x="48" y="319"/>
                    </a:lnTo>
                    <a:lnTo>
                      <a:pt x="25" y="386"/>
                    </a:lnTo>
                    <a:lnTo>
                      <a:pt x="9" y="448"/>
                    </a:lnTo>
                    <a:lnTo>
                      <a:pt x="1" y="507"/>
                    </a:lnTo>
                    <a:lnTo>
                      <a:pt x="0" y="559"/>
                    </a:lnTo>
                    <a:lnTo>
                      <a:pt x="8" y="603"/>
                    </a:lnTo>
                    <a:lnTo>
                      <a:pt x="23" y="637"/>
                    </a:lnTo>
                    <a:lnTo>
                      <a:pt x="46" y="661"/>
                    </a:lnTo>
                    <a:lnTo>
                      <a:pt x="53" y="666"/>
                    </a:lnTo>
                    <a:lnTo>
                      <a:pt x="61" y="669"/>
                    </a:lnTo>
                    <a:lnTo>
                      <a:pt x="68" y="672"/>
                    </a:lnTo>
                    <a:lnTo>
                      <a:pt x="76" y="673"/>
                    </a:lnTo>
                    <a:lnTo>
                      <a:pt x="85" y="673"/>
                    </a:lnTo>
                    <a:lnTo>
                      <a:pt x="93" y="673"/>
                    </a:lnTo>
                    <a:lnTo>
                      <a:pt x="104" y="672"/>
                    </a:lnTo>
                    <a:lnTo>
                      <a:pt x="113" y="669"/>
                    </a:lnTo>
                    <a:lnTo>
                      <a:pt x="127" y="665"/>
                    </a:lnTo>
                    <a:lnTo>
                      <a:pt x="140" y="659"/>
                    </a:lnTo>
                    <a:lnTo>
                      <a:pt x="155" y="651"/>
                    </a:lnTo>
                    <a:lnTo>
                      <a:pt x="170" y="641"/>
                    </a:lnTo>
                    <a:lnTo>
                      <a:pt x="185" y="630"/>
                    </a:lnTo>
                    <a:lnTo>
                      <a:pt x="200" y="618"/>
                    </a:lnTo>
                    <a:lnTo>
                      <a:pt x="215" y="603"/>
                    </a:lnTo>
                    <a:lnTo>
                      <a:pt x="230" y="588"/>
                    </a:lnTo>
                    <a:lnTo>
                      <a:pt x="245" y="570"/>
                    </a:lnTo>
                    <a:lnTo>
                      <a:pt x="260" y="553"/>
                    </a:lnTo>
                    <a:lnTo>
                      <a:pt x="274" y="534"/>
                    </a:lnTo>
                    <a:lnTo>
                      <a:pt x="289" y="513"/>
                    </a:lnTo>
                    <a:lnTo>
                      <a:pt x="303" y="492"/>
                    </a:lnTo>
                    <a:lnTo>
                      <a:pt x="317" y="469"/>
                    </a:lnTo>
                    <a:lnTo>
                      <a:pt x="329" y="446"/>
                    </a:lnTo>
                    <a:lnTo>
                      <a:pt x="342" y="422"/>
                    </a:lnTo>
                    <a:lnTo>
                      <a:pt x="365" y="371"/>
                    </a:lnTo>
                    <a:lnTo>
                      <a:pt x="385" y="322"/>
                    </a:lnTo>
                    <a:lnTo>
                      <a:pt x="400" y="273"/>
                    </a:lnTo>
                    <a:lnTo>
                      <a:pt x="411" y="227"/>
                    </a:lnTo>
                    <a:lnTo>
                      <a:pt x="418" y="183"/>
                    </a:lnTo>
                    <a:lnTo>
                      <a:pt x="420" y="143"/>
                    </a:lnTo>
                    <a:lnTo>
                      <a:pt x="419" y="106"/>
                    </a:lnTo>
                    <a:lnTo>
                      <a:pt x="413" y="74"/>
                    </a:lnTo>
                    <a:lnTo>
                      <a:pt x="402" y="8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47" name="Freeform 58"/>
              <p:cNvSpPr>
                <a:spLocks/>
              </p:cNvSpPr>
              <p:nvPr/>
            </p:nvSpPr>
            <p:spPr bwMode="auto">
              <a:xfrm>
                <a:off x="7364088" y="3143264"/>
                <a:ext cx="11850" cy="18814"/>
              </a:xfrm>
              <a:custGeom>
                <a:avLst/>
                <a:gdLst>
                  <a:gd name="T0" fmla="*/ 14 w 25"/>
                  <a:gd name="T1" fmla="*/ 48 h 48"/>
                  <a:gd name="T2" fmla="*/ 25 w 25"/>
                  <a:gd name="T3" fmla="*/ 42 h 48"/>
                  <a:gd name="T4" fmla="*/ 22 w 25"/>
                  <a:gd name="T5" fmla="*/ 30 h 48"/>
                  <a:gd name="T6" fmla="*/ 17 w 25"/>
                  <a:gd name="T7" fmla="*/ 19 h 48"/>
                  <a:gd name="T8" fmla="*/ 13 w 25"/>
                  <a:gd name="T9" fmla="*/ 10 h 48"/>
                  <a:gd name="T10" fmla="*/ 7 w 25"/>
                  <a:gd name="T11" fmla="*/ 0 h 48"/>
                  <a:gd name="T12" fmla="*/ 0 w 25"/>
                  <a:gd name="T13" fmla="*/ 13 h 48"/>
                  <a:gd name="T14" fmla="*/ 5 w 25"/>
                  <a:gd name="T15" fmla="*/ 20 h 48"/>
                  <a:gd name="T16" fmla="*/ 8 w 25"/>
                  <a:gd name="T17" fmla="*/ 28 h 48"/>
                  <a:gd name="T18" fmla="*/ 12 w 25"/>
                  <a:gd name="T19" fmla="*/ 37 h 48"/>
                  <a:gd name="T20" fmla="*/ 14 w 25"/>
                  <a:gd name="T21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48">
                    <a:moveTo>
                      <a:pt x="14" y="48"/>
                    </a:moveTo>
                    <a:lnTo>
                      <a:pt x="25" y="42"/>
                    </a:lnTo>
                    <a:lnTo>
                      <a:pt x="22" y="30"/>
                    </a:lnTo>
                    <a:lnTo>
                      <a:pt x="17" y="19"/>
                    </a:lnTo>
                    <a:lnTo>
                      <a:pt x="13" y="10"/>
                    </a:lnTo>
                    <a:lnTo>
                      <a:pt x="7" y="0"/>
                    </a:lnTo>
                    <a:lnTo>
                      <a:pt x="0" y="13"/>
                    </a:lnTo>
                    <a:lnTo>
                      <a:pt x="5" y="20"/>
                    </a:lnTo>
                    <a:lnTo>
                      <a:pt x="8" y="28"/>
                    </a:lnTo>
                    <a:lnTo>
                      <a:pt x="12" y="37"/>
                    </a:lnTo>
                    <a:lnTo>
                      <a:pt x="14" y="48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48" name="Freeform 59"/>
              <p:cNvSpPr>
                <a:spLocks/>
              </p:cNvSpPr>
              <p:nvPr/>
            </p:nvSpPr>
            <p:spPr bwMode="auto">
              <a:xfrm>
                <a:off x="7167201" y="3141628"/>
                <a:ext cx="155869" cy="98975"/>
              </a:xfrm>
              <a:custGeom>
                <a:avLst/>
                <a:gdLst>
                  <a:gd name="T0" fmla="*/ 50 w 341"/>
                  <a:gd name="T1" fmla="*/ 0 h 243"/>
                  <a:gd name="T2" fmla="*/ 27 w 341"/>
                  <a:gd name="T3" fmla="*/ 49 h 243"/>
                  <a:gd name="T4" fmla="*/ 68 w 341"/>
                  <a:gd name="T5" fmla="*/ 69 h 243"/>
                  <a:gd name="T6" fmla="*/ 75 w 341"/>
                  <a:gd name="T7" fmla="*/ 61 h 243"/>
                  <a:gd name="T8" fmla="*/ 83 w 341"/>
                  <a:gd name="T9" fmla="*/ 56 h 243"/>
                  <a:gd name="T10" fmla="*/ 92 w 341"/>
                  <a:gd name="T11" fmla="*/ 55 h 243"/>
                  <a:gd name="T12" fmla="*/ 101 w 341"/>
                  <a:gd name="T13" fmla="*/ 57 h 243"/>
                  <a:gd name="T14" fmla="*/ 110 w 341"/>
                  <a:gd name="T15" fmla="*/ 63 h 243"/>
                  <a:gd name="T16" fmla="*/ 115 w 341"/>
                  <a:gd name="T17" fmla="*/ 72 h 243"/>
                  <a:gd name="T18" fmla="*/ 116 w 341"/>
                  <a:gd name="T19" fmla="*/ 82 h 243"/>
                  <a:gd name="T20" fmla="*/ 114 w 341"/>
                  <a:gd name="T21" fmla="*/ 92 h 243"/>
                  <a:gd name="T22" fmla="*/ 111 w 341"/>
                  <a:gd name="T23" fmla="*/ 97 h 243"/>
                  <a:gd name="T24" fmla="*/ 107 w 341"/>
                  <a:gd name="T25" fmla="*/ 101 h 243"/>
                  <a:gd name="T26" fmla="*/ 103 w 341"/>
                  <a:gd name="T27" fmla="*/ 104 h 243"/>
                  <a:gd name="T28" fmla="*/ 98 w 341"/>
                  <a:gd name="T29" fmla="*/ 106 h 243"/>
                  <a:gd name="T30" fmla="*/ 93 w 341"/>
                  <a:gd name="T31" fmla="*/ 108 h 243"/>
                  <a:gd name="T32" fmla="*/ 89 w 341"/>
                  <a:gd name="T33" fmla="*/ 108 h 243"/>
                  <a:gd name="T34" fmla="*/ 83 w 341"/>
                  <a:gd name="T35" fmla="*/ 107 h 243"/>
                  <a:gd name="T36" fmla="*/ 78 w 341"/>
                  <a:gd name="T37" fmla="*/ 106 h 243"/>
                  <a:gd name="T38" fmla="*/ 70 w 341"/>
                  <a:gd name="T39" fmla="*/ 99 h 243"/>
                  <a:gd name="T40" fmla="*/ 65 w 341"/>
                  <a:gd name="T41" fmla="*/ 90 h 243"/>
                  <a:gd name="T42" fmla="*/ 63 w 341"/>
                  <a:gd name="T43" fmla="*/ 79 h 243"/>
                  <a:gd name="T44" fmla="*/ 68 w 341"/>
                  <a:gd name="T45" fmla="*/ 69 h 243"/>
                  <a:gd name="T46" fmla="*/ 27 w 341"/>
                  <a:gd name="T47" fmla="*/ 49 h 243"/>
                  <a:gd name="T48" fmla="*/ 0 w 341"/>
                  <a:gd name="T49" fmla="*/ 104 h 243"/>
                  <a:gd name="T50" fmla="*/ 292 w 341"/>
                  <a:gd name="T51" fmla="*/ 243 h 243"/>
                  <a:gd name="T52" fmla="*/ 341 w 341"/>
                  <a:gd name="T53" fmla="*/ 138 h 243"/>
                  <a:gd name="T54" fmla="*/ 50 w 341"/>
                  <a:gd name="T55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41" h="243">
                    <a:moveTo>
                      <a:pt x="50" y="0"/>
                    </a:moveTo>
                    <a:lnTo>
                      <a:pt x="27" y="49"/>
                    </a:lnTo>
                    <a:lnTo>
                      <a:pt x="68" y="69"/>
                    </a:lnTo>
                    <a:lnTo>
                      <a:pt x="75" y="61"/>
                    </a:lnTo>
                    <a:lnTo>
                      <a:pt x="83" y="56"/>
                    </a:lnTo>
                    <a:lnTo>
                      <a:pt x="92" y="55"/>
                    </a:lnTo>
                    <a:lnTo>
                      <a:pt x="101" y="57"/>
                    </a:lnTo>
                    <a:lnTo>
                      <a:pt x="110" y="63"/>
                    </a:lnTo>
                    <a:lnTo>
                      <a:pt x="115" y="72"/>
                    </a:lnTo>
                    <a:lnTo>
                      <a:pt x="116" y="82"/>
                    </a:lnTo>
                    <a:lnTo>
                      <a:pt x="114" y="92"/>
                    </a:lnTo>
                    <a:lnTo>
                      <a:pt x="111" y="97"/>
                    </a:lnTo>
                    <a:lnTo>
                      <a:pt x="107" y="101"/>
                    </a:lnTo>
                    <a:lnTo>
                      <a:pt x="103" y="104"/>
                    </a:lnTo>
                    <a:lnTo>
                      <a:pt x="98" y="106"/>
                    </a:lnTo>
                    <a:lnTo>
                      <a:pt x="93" y="108"/>
                    </a:lnTo>
                    <a:lnTo>
                      <a:pt x="89" y="108"/>
                    </a:lnTo>
                    <a:lnTo>
                      <a:pt x="83" y="107"/>
                    </a:lnTo>
                    <a:lnTo>
                      <a:pt x="78" y="106"/>
                    </a:lnTo>
                    <a:lnTo>
                      <a:pt x="70" y="99"/>
                    </a:lnTo>
                    <a:lnTo>
                      <a:pt x="65" y="90"/>
                    </a:lnTo>
                    <a:lnTo>
                      <a:pt x="63" y="79"/>
                    </a:lnTo>
                    <a:lnTo>
                      <a:pt x="68" y="69"/>
                    </a:lnTo>
                    <a:lnTo>
                      <a:pt x="27" y="49"/>
                    </a:lnTo>
                    <a:lnTo>
                      <a:pt x="0" y="104"/>
                    </a:lnTo>
                    <a:lnTo>
                      <a:pt x="292" y="243"/>
                    </a:lnTo>
                    <a:lnTo>
                      <a:pt x="341" y="138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49" name="Freeform 60"/>
              <p:cNvSpPr>
                <a:spLocks/>
              </p:cNvSpPr>
              <p:nvPr/>
            </p:nvSpPr>
            <p:spPr bwMode="auto">
              <a:xfrm>
                <a:off x="7118891" y="3232422"/>
                <a:ext cx="155869" cy="99792"/>
              </a:xfrm>
              <a:custGeom>
                <a:avLst/>
                <a:gdLst>
                  <a:gd name="T0" fmla="*/ 51 w 342"/>
                  <a:gd name="T1" fmla="*/ 0 h 243"/>
                  <a:gd name="T2" fmla="*/ 27 w 342"/>
                  <a:gd name="T3" fmla="*/ 50 h 243"/>
                  <a:gd name="T4" fmla="*/ 68 w 342"/>
                  <a:gd name="T5" fmla="*/ 69 h 243"/>
                  <a:gd name="T6" fmla="*/ 72 w 342"/>
                  <a:gd name="T7" fmla="*/ 65 h 243"/>
                  <a:gd name="T8" fmla="*/ 75 w 342"/>
                  <a:gd name="T9" fmla="*/ 61 h 243"/>
                  <a:gd name="T10" fmla="*/ 78 w 342"/>
                  <a:gd name="T11" fmla="*/ 59 h 243"/>
                  <a:gd name="T12" fmla="*/ 83 w 342"/>
                  <a:gd name="T13" fmla="*/ 57 h 243"/>
                  <a:gd name="T14" fmla="*/ 88 w 342"/>
                  <a:gd name="T15" fmla="*/ 56 h 243"/>
                  <a:gd name="T16" fmla="*/ 93 w 342"/>
                  <a:gd name="T17" fmla="*/ 56 h 243"/>
                  <a:gd name="T18" fmla="*/ 98 w 342"/>
                  <a:gd name="T19" fmla="*/ 57 h 243"/>
                  <a:gd name="T20" fmla="*/ 103 w 342"/>
                  <a:gd name="T21" fmla="*/ 58 h 243"/>
                  <a:gd name="T22" fmla="*/ 111 w 342"/>
                  <a:gd name="T23" fmla="*/ 64 h 243"/>
                  <a:gd name="T24" fmla="*/ 115 w 342"/>
                  <a:gd name="T25" fmla="*/ 73 h 243"/>
                  <a:gd name="T26" fmla="*/ 116 w 342"/>
                  <a:gd name="T27" fmla="*/ 83 h 243"/>
                  <a:gd name="T28" fmla="*/ 114 w 342"/>
                  <a:gd name="T29" fmla="*/ 94 h 243"/>
                  <a:gd name="T30" fmla="*/ 111 w 342"/>
                  <a:gd name="T31" fmla="*/ 98 h 243"/>
                  <a:gd name="T32" fmla="*/ 107 w 342"/>
                  <a:gd name="T33" fmla="*/ 102 h 243"/>
                  <a:gd name="T34" fmla="*/ 104 w 342"/>
                  <a:gd name="T35" fmla="*/ 105 h 243"/>
                  <a:gd name="T36" fmla="*/ 99 w 342"/>
                  <a:gd name="T37" fmla="*/ 106 h 243"/>
                  <a:gd name="T38" fmla="*/ 95 w 342"/>
                  <a:gd name="T39" fmla="*/ 109 h 243"/>
                  <a:gd name="T40" fmla="*/ 89 w 342"/>
                  <a:gd name="T41" fmla="*/ 109 h 243"/>
                  <a:gd name="T42" fmla="*/ 84 w 342"/>
                  <a:gd name="T43" fmla="*/ 107 h 243"/>
                  <a:gd name="T44" fmla="*/ 78 w 342"/>
                  <a:gd name="T45" fmla="*/ 106 h 243"/>
                  <a:gd name="T46" fmla="*/ 70 w 342"/>
                  <a:gd name="T47" fmla="*/ 99 h 243"/>
                  <a:gd name="T48" fmla="*/ 65 w 342"/>
                  <a:gd name="T49" fmla="*/ 90 h 243"/>
                  <a:gd name="T50" fmla="*/ 63 w 342"/>
                  <a:gd name="T51" fmla="*/ 80 h 243"/>
                  <a:gd name="T52" fmla="*/ 68 w 342"/>
                  <a:gd name="T53" fmla="*/ 69 h 243"/>
                  <a:gd name="T54" fmla="*/ 27 w 342"/>
                  <a:gd name="T55" fmla="*/ 50 h 243"/>
                  <a:gd name="T56" fmla="*/ 0 w 342"/>
                  <a:gd name="T57" fmla="*/ 105 h 243"/>
                  <a:gd name="T58" fmla="*/ 293 w 342"/>
                  <a:gd name="T59" fmla="*/ 243 h 243"/>
                  <a:gd name="T60" fmla="*/ 342 w 342"/>
                  <a:gd name="T61" fmla="*/ 138 h 243"/>
                  <a:gd name="T62" fmla="*/ 51 w 342"/>
                  <a:gd name="T63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42" h="243">
                    <a:moveTo>
                      <a:pt x="51" y="0"/>
                    </a:moveTo>
                    <a:lnTo>
                      <a:pt x="27" y="50"/>
                    </a:lnTo>
                    <a:lnTo>
                      <a:pt x="68" y="69"/>
                    </a:lnTo>
                    <a:lnTo>
                      <a:pt x="72" y="65"/>
                    </a:lnTo>
                    <a:lnTo>
                      <a:pt x="75" y="61"/>
                    </a:lnTo>
                    <a:lnTo>
                      <a:pt x="78" y="59"/>
                    </a:lnTo>
                    <a:lnTo>
                      <a:pt x="83" y="57"/>
                    </a:lnTo>
                    <a:lnTo>
                      <a:pt x="88" y="56"/>
                    </a:lnTo>
                    <a:lnTo>
                      <a:pt x="93" y="56"/>
                    </a:lnTo>
                    <a:lnTo>
                      <a:pt x="98" y="57"/>
                    </a:lnTo>
                    <a:lnTo>
                      <a:pt x="103" y="58"/>
                    </a:lnTo>
                    <a:lnTo>
                      <a:pt x="111" y="64"/>
                    </a:lnTo>
                    <a:lnTo>
                      <a:pt x="115" y="73"/>
                    </a:lnTo>
                    <a:lnTo>
                      <a:pt x="116" y="83"/>
                    </a:lnTo>
                    <a:lnTo>
                      <a:pt x="114" y="94"/>
                    </a:lnTo>
                    <a:lnTo>
                      <a:pt x="111" y="98"/>
                    </a:lnTo>
                    <a:lnTo>
                      <a:pt x="107" y="102"/>
                    </a:lnTo>
                    <a:lnTo>
                      <a:pt x="104" y="105"/>
                    </a:lnTo>
                    <a:lnTo>
                      <a:pt x="99" y="106"/>
                    </a:lnTo>
                    <a:lnTo>
                      <a:pt x="95" y="109"/>
                    </a:lnTo>
                    <a:lnTo>
                      <a:pt x="89" y="109"/>
                    </a:lnTo>
                    <a:lnTo>
                      <a:pt x="84" y="107"/>
                    </a:lnTo>
                    <a:lnTo>
                      <a:pt x="78" y="106"/>
                    </a:lnTo>
                    <a:lnTo>
                      <a:pt x="70" y="99"/>
                    </a:lnTo>
                    <a:lnTo>
                      <a:pt x="65" y="90"/>
                    </a:lnTo>
                    <a:lnTo>
                      <a:pt x="63" y="80"/>
                    </a:lnTo>
                    <a:lnTo>
                      <a:pt x="68" y="69"/>
                    </a:lnTo>
                    <a:lnTo>
                      <a:pt x="27" y="50"/>
                    </a:lnTo>
                    <a:lnTo>
                      <a:pt x="0" y="105"/>
                    </a:lnTo>
                    <a:lnTo>
                      <a:pt x="293" y="243"/>
                    </a:lnTo>
                    <a:lnTo>
                      <a:pt x="342" y="138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51" name="Freeform 62"/>
              <p:cNvSpPr>
                <a:spLocks/>
              </p:cNvSpPr>
              <p:nvPr/>
            </p:nvSpPr>
            <p:spPr bwMode="auto">
              <a:xfrm>
                <a:off x="7070581" y="3079462"/>
                <a:ext cx="11850" cy="15542"/>
              </a:xfrm>
              <a:custGeom>
                <a:avLst/>
                <a:gdLst>
                  <a:gd name="T0" fmla="*/ 15 w 25"/>
                  <a:gd name="T1" fmla="*/ 37 h 37"/>
                  <a:gd name="T2" fmla="*/ 25 w 25"/>
                  <a:gd name="T3" fmla="*/ 30 h 37"/>
                  <a:gd name="T4" fmla="*/ 22 w 25"/>
                  <a:gd name="T5" fmla="*/ 22 h 37"/>
                  <a:gd name="T6" fmla="*/ 17 w 25"/>
                  <a:gd name="T7" fmla="*/ 14 h 37"/>
                  <a:gd name="T8" fmla="*/ 12 w 25"/>
                  <a:gd name="T9" fmla="*/ 7 h 37"/>
                  <a:gd name="T10" fmla="*/ 7 w 25"/>
                  <a:gd name="T11" fmla="*/ 0 h 37"/>
                  <a:gd name="T12" fmla="*/ 0 w 25"/>
                  <a:gd name="T13" fmla="*/ 11 h 37"/>
                  <a:gd name="T14" fmla="*/ 5 w 25"/>
                  <a:gd name="T15" fmla="*/ 17 h 37"/>
                  <a:gd name="T16" fmla="*/ 8 w 25"/>
                  <a:gd name="T17" fmla="*/ 23 h 37"/>
                  <a:gd name="T18" fmla="*/ 12 w 25"/>
                  <a:gd name="T19" fmla="*/ 30 h 37"/>
                  <a:gd name="T20" fmla="*/ 15 w 25"/>
                  <a:gd name="T2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7">
                    <a:moveTo>
                      <a:pt x="15" y="37"/>
                    </a:moveTo>
                    <a:lnTo>
                      <a:pt x="25" y="30"/>
                    </a:lnTo>
                    <a:lnTo>
                      <a:pt x="22" y="22"/>
                    </a:lnTo>
                    <a:lnTo>
                      <a:pt x="17" y="14"/>
                    </a:lnTo>
                    <a:lnTo>
                      <a:pt x="12" y="7"/>
                    </a:lnTo>
                    <a:lnTo>
                      <a:pt x="7" y="0"/>
                    </a:lnTo>
                    <a:lnTo>
                      <a:pt x="0" y="11"/>
                    </a:lnTo>
                    <a:lnTo>
                      <a:pt x="5" y="17"/>
                    </a:lnTo>
                    <a:lnTo>
                      <a:pt x="8" y="23"/>
                    </a:lnTo>
                    <a:lnTo>
                      <a:pt x="12" y="30"/>
                    </a:lnTo>
                    <a:lnTo>
                      <a:pt x="15" y="37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7997687" y="4330663"/>
              <a:ext cx="889404" cy="678366"/>
              <a:chOff x="6479934" y="2996029"/>
              <a:chExt cx="889404" cy="678366"/>
            </a:xfrm>
          </p:grpSpPr>
          <p:sp>
            <p:nvSpPr>
              <p:cNvPr id="19" name="Freeform 12"/>
              <p:cNvSpPr>
                <a:spLocks/>
              </p:cNvSpPr>
              <p:nvPr/>
            </p:nvSpPr>
            <p:spPr bwMode="auto">
              <a:xfrm>
                <a:off x="6677719" y="2996029"/>
                <a:ext cx="155869" cy="172592"/>
              </a:xfrm>
              <a:custGeom>
                <a:avLst/>
                <a:gdLst>
                  <a:gd name="T0" fmla="*/ 155 w 344"/>
                  <a:gd name="T1" fmla="*/ 111 h 422"/>
                  <a:gd name="T2" fmla="*/ 160 w 344"/>
                  <a:gd name="T3" fmla="*/ 126 h 422"/>
                  <a:gd name="T4" fmla="*/ 164 w 344"/>
                  <a:gd name="T5" fmla="*/ 145 h 422"/>
                  <a:gd name="T6" fmla="*/ 166 w 344"/>
                  <a:gd name="T7" fmla="*/ 169 h 422"/>
                  <a:gd name="T8" fmla="*/ 167 w 344"/>
                  <a:gd name="T9" fmla="*/ 195 h 422"/>
                  <a:gd name="T10" fmla="*/ 170 w 344"/>
                  <a:gd name="T11" fmla="*/ 228 h 422"/>
                  <a:gd name="T12" fmla="*/ 173 w 344"/>
                  <a:gd name="T13" fmla="*/ 264 h 422"/>
                  <a:gd name="T14" fmla="*/ 181 w 344"/>
                  <a:gd name="T15" fmla="*/ 300 h 422"/>
                  <a:gd name="T16" fmla="*/ 195 w 344"/>
                  <a:gd name="T17" fmla="*/ 334 h 422"/>
                  <a:gd name="T18" fmla="*/ 214 w 344"/>
                  <a:gd name="T19" fmla="*/ 365 h 422"/>
                  <a:gd name="T20" fmla="*/ 244 w 344"/>
                  <a:gd name="T21" fmla="*/ 392 h 422"/>
                  <a:gd name="T22" fmla="*/ 285 w 344"/>
                  <a:gd name="T23" fmla="*/ 411 h 422"/>
                  <a:gd name="T24" fmla="*/ 337 w 344"/>
                  <a:gd name="T25" fmla="*/ 422 h 422"/>
                  <a:gd name="T26" fmla="*/ 344 w 344"/>
                  <a:gd name="T27" fmla="*/ 349 h 422"/>
                  <a:gd name="T28" fmla="*/ 314 w 344"/>
                  <a:gd name="T29" fmla="*/ 343 h 422"/>
                  <a:gd name="T30" fmla="*/ 289 w 344"/>
                  <a:gd name="T31" fmla="*/ 333 h 422"/>
                  <a:gd name="T32" fmla="*/ 272 w 344"/>
                  <a:gd name="T33" fmla="*/ 319 h 422"/>
                  <a:gd name="T34" fmla="*/ 259 w 344"/>
                  <a:gd name="T35" fmla="*/ 301 h 422"/>
                  <a:gd name="T36" fmla="*/ 251 w 344"/>
                  <a:gd name="T37" fmla="*/ 279 h 422"/>
                  <a:gd name="T38" fmla="*/ 246 w 344"/>
                  <a:gd name="T39" fmla="*/ 253 h 422"/>
                  <a:gd name="T40" fmla="*/ 243 w 344"/>
                  <a:gd name="T41" fmla="*/ 223 h 422"/>
                  <a:gd name="T42" fmla="*/ 241 w 344"/>
                  <a:gd name="T43" fmla="*/ 190 h 422"/>
                  <a:gd name="T44" fmla="*/ 239 w 344"/>
                  <a:gd name="T45" fmla="*/ 158 h 422"/>
                  <a:gd name="T46" fmla="*/ 235 w 344"/>
                  <a:gd name="T47" fmla="*/ 127 h 422"/>
                  <a:gd name="T48" fmla="*/ 228 w 344"/>
                  <a:gd name="T49" fmla="*/ 98 h 422"/>
                  <a:gd name="T50" fmla="*/ 217 w 344"/>
                  <a:gd name="T51" fmla="*/ 73 h 422"/>
                  <a:gd name="T52" fmla="*/ 206 w 344"/>
                  <a:gd name="T53" fmla="*/ 56 h 422"/>
                  <a:gd name="T54" fmla="*/ 195 w 344"/>
                  <a:gd name="T55" fmla="*/ 44 h 422"/>
                  <a:gd name="T56" fmla="*/ 183 w 344"/>
                  <a:gd name="T57" fmla="*/ 32 h 422"/>
                  <a:gd name="T58" fmla="*/ 171 w 344"/>
                  <a:gd name="T59" fmla="*/ 23 h 422"/>
                  <a:gd name="T60" fmla="*/ 158 w 344"/>
                  <a:gd name="T61" fmla="*/ 15 h 422"/>
                  <a:gd name="T62" fmla="*/ 144 w 344"/>
                  <a:gd name="T63" fmla="*/ 9 h 422"/>
                  <a:gd name="T64" fmla="*/ 130 w 344"/>
                  <a:gd name="T65" fmla="*/ 6 h 422"/>
                  <a:gd name="T66" fmla="*/ 117 w 344"/>
                  <a:gd name="T67" fmla="*/ 2 h 422"/>
                  <a:gd name="T68" fmla="*/ 102 w 344"/>
                  <a:gd name="T69" fmla="*/ 1 h 422"/>
                  <a:gd name="T70" fmla="*/ 88 w 344"/>
                  <a:gd name="T71" fmla="*/ 0 h 422"/>
                  <a:gd name="T72" fmla="*/ 73 w 344"/>
                  <a:gd name="T73" fmla="*/ 1 h 422"/>
                  <a:gd name="T74" fmla="*/ 58 w 344"/>
                  <a:gd name="T75" fmla="*/ 2 h 422"/>
                  <a:gd name="T76" fmla="*/ 43 w 344"/>
                  <a:gd name="T77" fmla="*/ 5 h 422"/>
                  <a:gd name="T78" fmla="*/ 29 w 344"/>
                  <a:gd name="T79" fmla="*/ 7 h 422"/>
                  <a:gd name="T80" fmla="*/ 14 w 344"/>
                  <a:gd name="T81" fmla="*/ 9 h 422"/>
                  <a:gd name="T82" fmla="*/ 0 w 344"/>
                  <a:gd name="T83" fmla="*/ 13 h 422"/>
                  <a:gd name="T84" fmla="*/ 7 w 344"/>
                  <a:gd name="T85" fmla="*/ 86 h 422"/>
                  <a:gd name="T86" fmla="*/ 36 w 344"/>
                  <a:gd name="T87" fmla="*/ 79 h 422"/>
                  <a:gd name="T88" fmla="*/ 60 w 344"/>
                  <a:gd name="T89" fmla="*/ 75 h 422"/>
                  <a:gd name="T90" fmla="*/ 82 w 344"/>
                  <a:gd name="T91" fmla="*/ 74 h 422"/>
                  <a:gd name="T92" fmla="*/ 100 w 344"/>
                  <a:gd name="T93" fmla="*/ 74 h 422"/>
                  <a:gd name="T94" fmla="*/ 117 w 344"/>
                  <a:gd name="T95" fmla="*/ 77 h 422"/>
                  <a:gd name="T96" fmla="*/ 132 w 344"/>
                  <a:gd name="T97" fmla="*/ 84 h 422"/>
                  <a:gd name="T98" fmla="*/ 143 w 344"/>
                  <a:gd name="T99" fmla="*/ 96 h 422"/>
                  <a:gd name="T100" fmla="*/ 155 w 344"/>
                  <a:gd name="T101" fmla="*/ 111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44" h="422">
                    <a:moveTo>
                      <a:pt x="155" y="111"/>
                    </a:moveTo>
                    <a:lnTo>
                      <a:pt x="160" y="126"/>
                    </a:lnTo>
                    <a:lnTo>
                      <a:pt x="164" y="145"/>
                    </a:lnTo>
                    <a:lnTo>
                      <a:pt x="166" y="169"/>
                    </a:lnTo>
                    <a:lnTo>
                      <a:pt x="167" y="195"/>
                    </a:lnTo>
                    <a:lnTo>
                      <a:pt x="170" y="228"/>
                    </a:lnTo>
                    <a:lnTo>
                      <a:pt x="173" y="264"/>
                    </a:lnTo>
                    <a:lnTo>
                      <a:pt x="181" y="300"/>
                    </a:lnTo>
                    <a:lnTo>
                      <a:pt x="195" y="334"/>
                    </a:lnTo>
                    <a:lnTo>
                      <a:pt x="214" y="365"/>
                    </a:lnTo>
                    <a:lnTo>
                      <a:pt x="244" y="392"/>
                    </a:lnTo>
                    <a:lnTo>
                      <a:pt x="285" y="411"/>
                    </a:lnTo>
                    <a:lnTo>
                      <a:pt x="337" y="422"/>
                    </a:lnTo>
                    <a:lnTo>
                      <a:pt x="344" y="349"/>
                    </a:lnTo>
                    <a:lnTo>
                      <a:pt x="314" y="343"/>
                    </a:lnTo>
                    <a:lnTo>
                      <a:pt x="289" y="333"/>
                    </a:lnTo>
                    <a:lnTo>
                      <a:pt x="272" y="319"/>
                    </a:lnTo>
                    <a:lnTo>
                      <a:pt x="259" y="301"/>
                    </a:lnTo>
                    <a:lnTo>
                      <a:pt x="251" y="279"/>
                    </a:lnTo>
                    <a:lnTo>
                      <a:pt x="246" y="253"/>
                    </a:lnTo>
                    <a:lnTo>
                      <a:pt x="243" y="223"/>
                    </a:lnTo>
                    <a:lnTo>
                      <a:pt x="241" y="190"/>
                    </a:lnTo>
                    <a:lnTo>
                      <a:pt x="239" y="158"/>
                    </a:lnTo>
                    <a:lnTo>
                      <a:pt x="235" y="127"/>
                    </a:lnTo>
                    <a:lnTo>
                      <a:pt x="228" y="98"/>
                    </a:lnTo>
                    <a:lnTo>
                      <a:pt x="217" y="73"/>
                    </a:lnTo>
                    <a:lnTo>
                      <a:pt x="206" y="56"/>
                    </a:lnTo>
                    <a:lnTo>
                      <a:pt x="195" y="44"/>
                    </a:lnTo>
                    <a:lnTo>
                      <a:pt x="183" y="32"/>
                    </a:lnTo>
                    <a:lnTo>
                      <a:pt x="171" y="23"/>
                    </a:lnTo>
                    <a:lnTo>
                      <a:pt x="158" y="15"/>
                    </a:lnTo>
                    <a:lnTo>
                      <a:pt x="144" y="9"/>
                    </a:lnTo>
                    <a:lnTo>
                      <a:pt x="130" y="6"/>
                    </a:lnTo>
                    <a:lnTo>
                      <a:pt x="117" y="2"/>
                    </a:lnTo>
                    <a:lnTo>
                      <a:pt x="102" y="1"/>
                    </a:lnTo>
                    <a:lnTo>
                      <a:pt x="88" y="0"/>
                    </a:lnTo>
                    <a:lnTo>
                      <a:pt x="73" y="1"/>
                    </a:lnTo>
                    <a:lnTo>
                      <a:pt x="58" y="2"/>
                    </a:lnTo>
                    <a:lnTo>
                      <a:pt x="43" y="5"/>
                    </a:lnTo>
                    <a:lnTo>
                      <a:pt x="29" y="7"/>
                    </a:lnTo>
                    <a:lnTo>
                      <a:pt x="14" y="9"/>
                    </a:lnTo>
                    <a:lnTo>
                      <a:pt x="0" y="13"/>
                    </a:lnTo>
                    <a:lnTo>
                      <a:pt x="7" y="86"/>
                    </a:lnTo>
                    <a:lnTo>
                      <a:pt x="36" y="79"/>
                    </a:lnTo>
                    <a:lnTo>
                      <a:pt x="60" y="75"/>
                    </a:lnTo>
                    <a:lnTo>
                      <a:pt x="82" y="74"/>
                    </a:lnTo>
                    <a:lnTo>
                      <a:pt x="100" y="74"/>
                    </a:lnTo>
                    <a:lnTo>
                      <a:pt x="117" y="77"/>
                    </a:lnTo>
                    <a:lnTo>
                      <a:pt x="132" y="84"/>
                    </a:lnTo>
                    <a:lnTo>
                      <a:pt x="143" y="96"/>
                    </a:lnTo>
                    <a:lnTo>
                      <a:pt x="155" y="111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3" name="Freeform 32"/>
              <p:cNvSpPr>
                <a:spLocks/>
              </p:cNvSpPr>
              <p:nvPr/>
            </p:nvSpPr>
            <p:spPr bwMode="auto">
              <a:xfrm>
                <a:off x="6883721" y="3045925"/>
                <a:ext cx="228790" cy="327188"/>
              </a:xfrm>
              <a:custGeom>
                <a:avLst/>
                <a:gdLst>
                  <a:gd name="T0" fmla="*/ 415 w 501"/>
                  <a:gd name="T1" fmla="*/ 8 h 801"/>
                  <a:gd name="T2" fmla="*/ 394 w 501"/>
                  <a:gd name="T3" fmla="*/ 2 h 801"/>
                  <a:gd name="T4" fmla="*/ 373 w 501"/>
                  <a:gd name="T5" fmla="*/ 0 h 801"/>
                  <a:gd name="T6" fmla="*/ 350 w 501"/>
                  <a:gd name="T7" fmla="*/ 2 h 801"/>
                  <a:gd name="T8" fmla="*/ 327 w 501"/>
                  <a:gd name="T9" fmla="*/ 8 h 801"/>
                  <a:gd name="T10" fmla="*/ 304 w 501"/>
                  <a:gd name="T11" fmla="*/ 17 h 801"/>
                  <a:gd name="T12" fmla="*/ 280 w 501"/>
                  <a:gd name="T13" fmla="*/ 30 h 801"/>
                  <a:gd name="T14" fmla="*/ 256 w 501"/>
                  <a:gd name="T15" fmla="*/ 46 h 801"/>
                  <a:gd name="T16" fmla="*/ 232 w 501"/>
                  <a:gd name="T17" fmla="*/ 66 h 801"/>
                  <a:gd name="T18" fmla="*/ 207 w 501"/>
                  <a:gd name="T19" fmla="*/ 89 h 801"/>
                  <a:gd name="T20" fmla="*/ 183 w 501"/>
                  <a:gd name="T21" fmla="*/ 114 h 801"/>
                  <a:gd name="T22" fmla="*/ 160 w 501"/>
                  <a:gd name="T23" fmla="*/ 143 h 801"/>
                  <a:gd name="T24" fmla="*/ 138 w 501"/>
                  <a:gd name="T25" fmla="*/ 174 h 801"/>
                  <a:gd name="T26" fmla="*/ 117 w 501"/>
                  <a:gd name="T27" fmla="*/ 207 h 801"/>
                  <a:gd name="T28" fmla="*/ 97 w 501"/>
                  <a:gd name="T29" fmla="*/ 243 h 801"/>
                  <a:gd name="T30" fmla="*/ 77 w 501"/>
                  <a:gd name="T31" fmla="*/ 280 h 801"/>
                  <a:gd name="T32" fmla="*/ 60 w 501"/>
                  <a:gd name="T33" fmla="*/ 320 h 801"/>
                  <a:gd name="T34" fmla="*/ 31 w 501"/>
                  <a:gd name="T35" fmla="*/ 401 h 801"/>
                  <a:gd name="T36" fmla="*/ 10 w 501"/>
                  <a:gd name="T37" fmla="*/ 479 h 801"/>
                  <a:gd name="T38" fmla="*/ 1 w 501"/>
                  <a:gd name="T39" fmla="*/ 553 h 801"/>
                  <a:gd name="T40" fmla="*/ 0 w 501"/>
                  <a:gd name="T41" fmla="*/ 621 h 801"/>
                  <a:gd name="T42" fmla="*/ 8 w 501"/>
                  <a:gd name="T43" fmla="*/ 681 h 801"/>
                  <a:gd name="T44" fmla="*/ 25 w 501"/>
                  <a:gd name="T45" fmla="*/ 730 h 801"/>
                  <a:gd name="T46" fmla="*/ 52 w 501"/>
                  <a:gd name="T47" fmla="*/ 768 h 801"/>
                  <a:gd name="T48" fmla="*/ 88 w 501"/>
                  <a:gd name="T49" fmla="*/ 793 h 801"/>
                  <a:gd name="T50" fmla="*/ 108 w 501"/>
                  <a:gd name="T51" fmla="*/ 798 h 801"/>
                  <a:gd name="T52" fmla="*/ 129 w 501"/>
                  <a:gd name="T53" fmla="*/ 801 h 801"/>
                  <a:gd name="T54" fmla="*/ 151 w 501"/>
                  <a:gd name="T55" fmla="*/ 798 h 801"/>
                  <a:gd name="T56" fmla="*/ 174 w 501"/>
                  <a:gd name="T57" fmla="*/ 793 h 801"/>
                  <a:gd name="T58" fmla="*/ 198 w 501"/>
                  <a:gd name="T59" fmla="*/ 783 h 801"/>
                  <a:gd name="T60" fmla="*/ 222 w 501"/>
                  <a:gd name="T61" fmla="*/ 770 h 801"/>
                  <a:gd name="T62" fmla="*/ 247 w 501"/>
                  <a:gd name="T63" fmla="*/ 753 h 801"/>
                  <a:gd name="T64" fmla="*/ 271 w 501"/>
                  <a:gd name="T65" fmla="*/ 734 h 801"/>
                  <a:gd name="T66" fmla="*/ 294 w 501"/>
                  <a:gd name="T67" fmla="*/ 711 h 801"/>
                  <a:gd name="T68" fmla="*/ 318 w 501"/>
                  <a:gd name="T69" fmla="*/ 686 h 801"/>
                  <a:gd name="T70" fmla="*/ 341 w 501"/>
                  <a:gd name="T71" fmla="*/ 657 h 801"/>
                  <a:gd name="T72" fmla="*/ 363 w 501"/>
                  <a:gd name="T73" fmla="*/ 626 h 801"/>
                  <a:gd name="T74" fmla="*/ 385 w 501"/>
                  <a:gd name="T75" fmla="*/ 592 h 801"/>
                  <a:gd name="T76" fmla="*/ 405 w 501"/>
                  <a:gd name="T77" fmla="*/ 556 h 801"/>
                  <a:gd name="T78" fmla="*/ 425 w 501"/>
                  <a:gd name="T79" fmla="*/ 518 h 801"/>
                  <a:gd name="T80" fmla="*/ 442 w 501"/>
                  <a:gd name="T81" fmla="*/ 479 h 801"/>
                  <a:gd name="T82" fmla="*/ 471 w 501"/>
                  <a:gd name="T83" fmla="*/ 399 h 801"/>
                  <a:gd name="T84" fmla="*/ 491 w 501"/>
                  <a:gd name="T85" fmla="*/ 320 h 801"/>
                  <a:gd name="T86" fmla="*/ 501 w 501"/>
                  <a:gd name="T87" fmla="*/ 247 h 801"/>
                  <a:gd name="T88" fmla="*/ 501 w 501"/>
                  <a:gd name="T89" fmla="*/ 179 h 801"/>
                  <a:gd name="T90" fmla="*/ 493 w 501"/>
                  <a:gd name="T91" fmla="*/ 119 h 801"/>
                  <a:gd name="T92" fmla="*/ 476 w 501"/>
                  <a:gd name="T93" fmla="*/ 69 h 801"/>
                  <a:gd name="T94" fmla="*/ 449 w 501"/>
                  <a:gd name="T95" fmla="*/ 31 h 801"/>
                  <a:gd name="T96" fmla="*/ 415 w 501"/>
                  <a:gd name="T97" fmla="*/ 8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01" h="801">
                    <a:moveTo>
                      <a:pt x="415" y="8"/>
                    </a:moveTo>
                    <a:lnTo>
                      <a:pt x="394" y="2"/>
                    </a:lnTo>
                    <a:lnTo>
                      <a:pt x="373" y="0"/>
                    </a:lnTo>
                    <a:lnTo>
                      <a:pt x="350" y="2"/>
                    </a:lnTo>
                    <a:lnTo>
                      <a:pt x="327" y="8"/>
                    </a:lnTo>
                    <a:lnTo>
                      <a:pt x="304" y="17"/>
                    </a:lnTo>
                    <a:lnTo>
                      <a:pt x="280" y="30"/>
                    </a:lnTo>
                    <a:lnTo>
                      <a:pt x="256" y="46"/>
                    </a:lnTo>
                    <a:lnTo>
                      <a:pt x="232" y="66"/>
                    </a:lnTo>
                    <a:lnTo>
                      <a:pt x="207" y="89"/>
                    </a:lnTo>
                    <a:lnTo>
                      <a:pt x="183" y="114"/>
                    </a:lnTo>
                    <a:lnTo>
                      <a:pt x="160" y="143"/>
                    </a:lnTo>
                    <a:lnTo>
                      <a:pt x="138" y="174"/>
                    </a:lnTo>
                    <a:lnTo>
                      <a:pt x="117" y="207"/>
                    </a:lnTo>
                    <a:lnTo>
                      <a:pt x="97" y="243"/>
                    </a:lnTo>
                    <a:lnTo>
                      <a:pt x="77" y="280"/>
                    </a:lnTo>
                    <a:lnTo>
                      <a:pt x="60" y="320"/>
                    </a:lnTo>
                    <a:lnTo>
                      <a:pt x="31" y="401"/>
                    </a:lnTo>
                    <a:lnTo>
                      <a:pt x="10" y="479"/>
                    </a:lnTo>
                    <a:lnTo>
                      <a:pt x="1" y="553"/>
                    </a:lnTo>
                    <a:lnTo>
                      <a:pt x="0" y="621"/>
                    </a:lnTo>
                    <a:lnTo>
                      <a:pt x="8" y="681"/>
                    </a:lnTo>
                    <a:lnTo>
                      <a:pt x="25" y="730"/>
                    </a:lnTo>
                    <a:lnTo>
                      <a:pt x="52" y="768"/>
                    </a:lnTo>
                    <a:lnTo>
                      <a:pt x="88" y="793"/>
                    </a:lnTo>
                    <a:lnTo>
                      <a:pt x="108" y="798"/>
                    </a:lnTo>
                    <a:lnTo>
                      <a:pt x="129" y="801"/>
                    </a:lnTo>
                    <a:lnTo>
                      <a:pt x="151" y="798"/>
                    </a:lnTo>
                    <a:lnTo>
                      <a:pt x="174" y="793"/>
                    </a:lnTo>
                    <a:lnTo>
                      <a:pt x="198" y="783"/>
                    </a:lnTo>
                    <a:lnTo>
                      <a:pt x="222" y="770"/>
                    </a:lnTo>
                    <a:lnTo>
                      <a:pt x="247" y="753"/>
                    </a:lnTo>
                    <a:lnTo>
                      <a:pt x="271" y="734"/>
                    </a:lnTo>
                    <a:lnTo>
                      <a:pt x="294" y="711"/>
                    </a:lnTo>
                    <a:lnTo>
                      <a:pt x="318" y="686"/>
                    </a:lnTo>
                    <a:lnTo>
                      <a:pt x="341" y="657"/>
                    </a:lnTo>
                    <a:lnTo>
                      <a:pt x="363" y="626"/>
                    </a:lnTo>
                    <a:lnTo>
                      <a:pt x="385" y="592"/>
                    </a:lnTo>
                    <a:lnTo>
                      <a:pt x="405" y="556"/>
                    </a:lnTo>
                    <a:lnTo>
                      <a:pt x="425" y="518"/>
                    </a:lnTo>
                    <a:lnTo>
                      <a:pt x="442" y="479"/>
                    </a:lnTo>
                    <a:lnTo>
                      <a:pt x="471" y="399"/>
                    </a:lnTo>
                    <a:lnTo>
                      <a:pt x="491" y="320"/>
                    </a:lnTo>
                    <a:lnTo>
                      <a:pt x="501" y="247"/>
                    </a:lnTo>
                    <a:lnTo>
                      <a:pt x="501" y="179"/>
                    </a:lnTo>
                    <a:lnTo>
                      <a:pt x="493" y="119"/>
                    </a:lnTo>
                    <a:lnTo>
                      <a:pt x="476" y="69"/>
                    </a:lnTo>
                    <a:lnTo>
                      <a:pt x="449" y="31"/>
                    </a:lnTo>
                    <a:lnTo>
                      <a:pt x="415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4" name="Freeform 33"/>
              <p:cNvSpPr>
                <a:spLocks/>
              </p:cNvSpPr>
              <p:nvPr/>
            </p:nvSpPr>
            <p:spPr bwMode="auto">
              <a:xfrm>
                <a:off x="6776163" y="3026294"/>
                <a:ext cx="280746" cy="337004"/>
              </a:xfrm>
              <a:custGeom>
                <a:avLst/>
                <a:gdLst>
                  <a:gd name="T0" fmla="*/ 264 w 615"/>
                  <a:gd name="T1" fmla="*/ 811 h 822"/>
                  <a:gd name="T2" fmla="*/ 273 w 615"/>
                  <a:gd name="T3" fmla="*/ 814 h 822"/>
                  <a:gd name="T4" fmla="*/ 281 w 615"/>
                  <a:gd name="T5" fmla="*/ 818 h 822"/>
                  <a:gd name="T6" fmla="*/ 290 w 615"/>
                  <a:gd name="T7" fmla="*/ 821 h 822"/>
                  <a:gd name="T8" fmla="*/ 268 w 615"/>
                  <a:gd name="T9" fmla="*/ 791 h 822"/>
                  <a:gd name="T10" fmla="*/ 238 w 615"/>
                  <a:gd name="T11" fmla="*/ 700 h 822"/>
                  <a:gd name="T12" fmla="*/ 237 w 615"/>
                  <a:gd name="T13" fmla="*/ 579 h 822"/>
                  <a:gd name="T14" fmla="*/ 267 w 615"/>
                  <a:gd name="T15" fmla="*/ 440 h 822"/>
                  <a:gd name="T16" fmla="*/ 311 w 615"/>
                  <a:gd name="T17" fmla="*/ 332 h 822"/>
                  <a:gd name="T18" fmla="*/ 346 w 615"/>
                  <a:gd name="T19" fmla="*/ 265 h 822"/>
                  <a:gd name="T20" fmla="*/ 384 w 615"/>
                  <a:gd name="T21" fmla="*/ 205 h 822"/>
                  <a:gd name="T22" fmla="*/ 425 w 615"/>
                  <a:gd name="T23" fmla="*/ 154 h 822"/>
                  <a:gd name="T24" fmla="*/ 468 w 615"/>
                  <a:gd name="T25" fmla="*/ 111 h 822"/>
                  <a:gd name="T26" fmla="*/ 511 w 615"/>
                  <a:gd name="T27" fmla="*/ 79 h 822"/>
                  <a:gd name="T28" fmla="*/ 554 w 615"/>
                  <a:gd name="T29" fmla="*/ 57 h 822"/>
                  <a:gd name="T30" fmla="*/ 596 w 615"/>
                  <a:gd name="T31" fmla="*/ 47 h 822"/>
                  <a:gd name="T32" fmla="*/ 607 w 615"/>
                  <a:gd name="T33" fmla="*/ 42 h 822"/>
                  <a:gd name="T34" fmla="*/ 592 w 615"/>
                  <a:gd name="T35" fmla="*/ 35 h 822"/>
                  <a:gd name="T36" fmla="*/ 544 w 615"/>
                  <a:gd name="T37" fmla="*/ 17 h 822"/>
                  <a:gd name="T38" fmla="*/ 461 w 615"/>
                  <a:gd name="T39" fmla="*/ 1 h 822"/>
                  <a:gd name="T40" fmla="*/ 379 w 615"/>
                  <a:gd name="T41" fmla="*/ 2 h 822"/>
                  <a:gd name="T42" fmla="*/ 298 w 615"/>
                  <a:gd name="T43" fmla="*/ 18 h 822"/>
                  <a:gd name="T44" fmla="*/ 223 w 615"/>
                  <a:gd name="T45" fmla="*/ 48 h 822"/>
                  <a:gd name="T46" fmla="*/ 157 w 615"/>
                  <a:gd name="T47" fmla="*/ 93 h 822"/>
                  <a:gd name="T48" fmla="*/ 98 w 615"/>
                  <a:gd name="T49" fmla="*/ 151 h 822"/>
                  <a:gd name="T50" fmla="*/ 51 w 615"/>
                  <a:gd name="T51" fmla="*/ 219 h 822"/>
                  <a:gd name="T52" fmla="*/ 17 w 615"/>
                  <a:gd name="T53" fmla="*/ 298 h 822"/>
                  <a:gd name="T54" fmla="*/ 1 w 615"/>
                  <a:gd name="T55" fmla="*/ 381 h 822"/>
                  <a:gd name="T56" fmla="*/ 1 w 615"/>
                  <a:gd name="T57" fmla="*/ 463 h 822"/>
                  <a:gd name="T58" fmla="*/ 17 w 615"/>
                  <a:gd name="T59" fmla="*/ 542 h 822"/>
                  <a:gd name="T60" fmla="*/ 48 w 615"/>
                  <a:gd name="T61" fmla="*/ 617 h 822"/>
                  <a:gd name="T62" fmla="*/ 93 w 615"/>
                  <a:gd name="T63" fmla="*/ 685 h 822"/>
                  <a:gd name="T64" fmla="*/ 151 w 615"/>
                  <a:gd name="T65" fmla="*/ 744 h 822"/>
                  <a:gd name="T66" fmla="*/ 220 w 615"/>
                  <a:gd name="T67" fmla="*/ 791 h 8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15" h="822">
                    <a:moveTo>
                      <a:pt x="259" y="810"/>
                    </a:moveTo>
                    <a:lnTo>
                      <a:pt x="264" y="811"/>
                    </a:lnTo>
                    <a:lnTo>
                      <a:pt x="268" y="813"/>
                    </a:lnTo>
                    <a:lnTo>
                      <a:pt x="273" y="814"/>
                    </a:lnTo>
                    <a:lnTo>
                      <a:pt x="278" y="817"/>
                    </a:lnTo>
                    <a:lnTo>
                      <a:pt x="281" y="818"/>
                    </a:lnTo>
                    <a:lnTo>
                      <a:pt x="286" y="820"/>
                    </a:lnTo>
                    <a:lnTo>
                      <a:pt x="290" y="821"/>
                    </a:lnTo>
                    <a:lnTo>
                      <a:pt x="295" y="822"/>
                    </a:lnTo>
                    <a:lnTo>
                      <a:pt x="268" y="791"/>
                    </a:lnTo>
                    <a:lnTo>
                      <a:pt x="250" y="751"/>
                    </a:lnTo>
                    <a:lnTo>
                      <a:pt x="238" y="700"/>
                    </a:lnTo>
                    <a:lnTo>
                      <a:pt x="234" y="643"/>
                    </a:lnTo>
                    <a:lnTo>
                      <a:pt x="237" y="579"/>
                    </a:lnTo>
                    <a:lnTo>
                      <a:pt x="249" y="511"/>
                    </a:lnTo>
                    <a:lnTo>
                      <a:pt x="267" y="440"/>
                    </a:lnTo>
                    <a:lnTo>
                      <a:pt x="295" y="367"/>
                    </a:lnTo>
                    <a:lnTo>
                      <a:pt x="311" y="332"/>
                    </a:lnTo>
                    <a:lnTo>
                      <a:pt x="327" y="297"/>
                    </a:lnTo>
                    <a:lnTo>
                      <a:pt x="346" y="265"/>
                    </a:lnTo>
                    <a:lnTo>
                      <a:pt x="364" y="234"/>
                    </a:lnTo>
                    <a:lnTo>
                      <a:pt x="384" y="205"/>
                    </a:lnTo>
                    <a:lnTo>
                      <a:pt x="404" y="178"/>
                    </a:lnTo>
                    <a:lnTo>
                      <a:pt x="425" y="154"/>
                    </a:lnTo>
                    <a:lnTo>
                      <a:pt x="447" y="131"/>
                    </a:lnTo>
                    <a:lnTo>
                      <a:pt x="468" y="111"/>
                    </a:lnTo>
                    <a:lnTo>
                      <a:pt x="490" y="94"/>
                    </a:lnTo>
                    <a:lnTo>
                      <a:pt x="511" y="79"/>
                    </a:lnTo>
                    <a:lnTo>
                      <a:pt x="532" y="67"/>
                    </a:lnTo>
                    <a:lnTo>
                      <a:pt x="554" y="57"/>
                    </a:lnTo>
                    <a:lnTo>
                      <a:pt x="575" y="50"/>
                    </a:lnTo>
                    <a:lnTo>
                      <a:pt x="596" y="47"/>
                    </a:lnTo>
                    <a:lnTo>
                      <a:pt x="615" y="47"/>
                    </a:lnTo>
                    <a:lnTo>
                      <a:pt x="607" y="42"/>
                    </a:lnTo>
                    <a:lnTo>
                      <a:pt x="600" y="39"/>
                    </a:lnTo>
                    <a:lnTo>
                      <a:pt x="592" y="35"/>
                    </a:lnTo>
                    <a:lnTo>
                      <a:pt x="584" y="32"/>
                    </a:lnTo>
                    <a:lnTo>
                      <a:pt x="544" y="17"/>
                    </a:lnTo>
                    <a:lnTo>
                      <a:pt x="502" y="7"/>
                    </a:lnTo>
                    <a:lnTo>
                      <a:pt x="461" y="1"/>
                    </a:lnTo>
                    <a:lnTo>
                      <a:pt x="419" y="0"/>
                    </a:lnTo>
                    <a:lnTo>
                      <a:pt x="379" y="2"/>
                    </a:lnTo>
                    <a:lnTo>
                      <a:pt x="339" y="8"/>
                    </a:lnTo>
                    <a:lnTo>
                      <a:pt x="298" y="18"/>
                    </a:lnTo>
                    <a:lnTo>
                      <a:pt x="260" y="31"/>
                    </a:lnTo>
                    <a:lnTo>
                      <a:pt x="223" y="48"/>
                    </a:lnTo>
                    <a:lnTo>
                      <a:pt x="189" y="69"/>
                    </a:lnTo>
                    <a:lnTo>
                      <a:pt x="157" y="93"/>
                    </a:lnTo>
                    <a:lnTo>
                      <a:pt x="126" y="120"/>
                    </a:lnTo>
                    <a:lnTo>
                      <a:pt x="98" y="151"/>
                    </a:lnTo>
                    <a:lnTo>
                      <a:pt x="73" y="183"/>
                    </a:lnTo>
                    <a:lnTo>
                      <a:pt x="51" y="219"/>
                    </a:lnTo>
                    <a:lnTo>
                      <a:pt x="32" y="258"/>
                    </a:lnTo>
                    <a:lnTo>
                      <a:pt x="17" y="298"/>
                    </a:lnTo>
                    <a:lnTo>
                      <a:pt x="7" y="340"/>
                    </a:lnTo>
                    <a:lnTo>
                      <a:pt x="1" y="381"/>
                    </a:lnTo>
                    <a:lnTo>
                      <a:pt x="0" y="423"/>
                    </a:lnTo>
                    <a:lnTo>
                      <a:pt x="1" y="463"/>
                    </a:lnTo>
                    <a:lnTo>
                      <a:pt x="8" y="503"/>
                    </a:lnTo>
                    <a:lnTo>
                      <a:pt x="17" y="542"/>
                    </a:lnTo>
                    <a:lnTo>
                      <a:pt x="31" y="580"/>
                    </a:lnTo>
                    <a:lnTo>
                      <a:pt x="48" y="617"/>
                    </a:lnTo>
                    <a:lnTo>
                      <a:pt x="69" y="652"/>
                    </a:lnTo>
                    <a:lnTo>
                      <a:pt x="93" y="685"/>
                    </a:lnTo>
                    <a:lnTo>
                      <a:pt x="120" y="716"/>
                    </a:lnTo>
                    <a:lnTo>
                      <a:pt x="151" y="744"/>
                    </a:lnTo>
                    <a:lnTo>
                      <a:pt x="184" y="769"/>
                    </a:lnTo>
                    <a:lnTo>
                      <a:pt x="220" y="791"/>
                    </a:lnTo>
                    <a:lnTo>
                      <a:pt x="259" y="81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35" name="Freeform 45"/>
              <p:cNvSpPr>
                <a:spLocks/>
              </p:cNvSpPr>
              <p:nvPr/>
            </p:nvSpPr>
            <p:spPr bwMode="auto">
              <a:xfrm>
                <a:off x="6907420" y="3054923"/>
                <a:ext cx="11850" cy="5726"/>
              </a:xfrm>
              <a:custGeom>
                <a:avLst/>
                <a:gdLst>
                  <a:gd name="T0" fmla="*/ 0 w 26"/>
                  <a:gd name="T1" fmla="*/ 6 h 13"/>
                  <a:gd name="T2" fmla="*/ 3 w 26"/>
                  <a:gd name="T3" fmla="*/ 11 h 13"/>
                  <a:gd name="T4" fmla="*/ 10 w 26"/>
                  <a:gd name="T5" fmla="*/ 11 h 13"/>
                  <a:gd name="T6" fmla="*/ 16 w 26"/>
                  <a:gd name="T7" fmla="*/ 13 h 13"/>
                  <a:gd name="T8" fmla="*/ 19 w 26"/>
                  <a:gd name="T9" fmla="*/ 11 h 13"/>
                  <a:gd name="T10" fmla="*/ 25 w 26"/>
                  <a:gd name="T11" fmla="*/ 10 h 13"/>
                  <a:gd name="T12" fmla="*/ 26 w 26"/>
                  <a:gd name="T13" fmla="*/ 8 h 13"/>
                  <a:gd name="T14" fmla="*/ 24 w 26"/>
                  <a:gd name="T15" fmla="*/ 7 h 13"/>
                  <a:gd name="T16" fmla="*/ 18 w 26"/>
                  <a:gd name="T17" fmla="*/ 2 h 13"/>
                  <a:gd name="T18" fmla="*/ 11 w 26"/>
                  <a:gd name="T19" fmla="*/ 3 h 13"/>
                  <a:gd name="T20" fmla="*/ 12 w 26"/>
                  <a:gd name="T21" fmla="*/ 0 h 13"/>
                  <a:gd name="T22" fmla="*/ 3 w 26"/>
                  <a:gd name="T23" fmla="*/ 3 h 13"/>
                  <a:gd name="T24" fmla="*/ 3 w 26"/>
                  <a:gd name="T25" fmla="*/ 3 h 13"/>
                  <a:gd name="T26" fmla="*/ 0 w 26"/>
                  <a:gd name="T27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" h="13">
                    <a:moveTo>
                      <a:pt x="0" y="6"/>
                    </a:moveTo>
                    <a:lnTo>
                      <a:pt x="3" y="11"/>
                    </a:lnTo>
                    <a:lnTo>
                      <a:pt x="10" y="11"/>
                    </a:lnTo>
                    <a:lnTo>
                      <a:pt x="16" y="13"/>
                    </a:lnTo>
                    <a:lnTo>
                      <a:pt x="19" y="11"/>
                    </a:lnTo>
                    <a:lnTo>
                      <a:pt x="25" y="10"/>
                    </a:lnTo>
                    <a:lnTo>
                      <a:pt x="26" y="8"/>
                    </a:lnTo>
                    <a:lnTo>
                      <a:pt x="24" y="7"/>
                    </a:lnTo>
                    <a:lnTo>
                      <a:pt x="18" y="2"/>
                    </a:lnTo>
                    <a:lnTo>
                      <a:pt x="11" y="3"/>
                    </a:lnTo>
                    <a:lnTo>
                      <a:pt x="12" y="0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36" name="Freeform 46"/>
              <p:cNvSpPr>
                <a:spLocks/>
              </p:cNvSpPr>
              <p:nvPr/>
            </p:nvSpPr>
            <p:spPr bwMode="auto">
              <a:xfrm>
                <a:off x="6909243" y="3054923"/>
                <a:ext cx="2735" cy="1636"/>
              </a:xfrm>
              <a:custGeom>
                <a:avLst/>
                <a:gdLst>
                  <a:gd name="T0" fmla="*/ 3 w 7"/>
                  <a:gd name="T1" fmla="*/ 1 h 3"/>
                  <a:gd name="T2" fmla="*/ 0 w 7"/>
                  <a:gd name="T3" fmla="*/ 3 h 3"/>
                  <a:gd name="T4" fmla="*/ 7 w 7"/>
                  <a:gd name="T5" fmla="*/ 0 h 3"/>
                  <a:gd name="T6" fmla="*/ 3 w 7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3">
                    <a:moveTo>
                      <a:pt x="3" y="1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37" name="Freeform 47"/>
              <p:cNvSpPr>
                <a:spLocks/>
              </p:cNvSpPr>
              <p:nvPr/>
            </p:nvSpPr>
            <p:spPr bwMode="auto">
              <a:xfrm>
                <a:off x="6907420" y="3056559"/>
                <a:ext cx="1823" cy="818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  <a:gd name="T6" fmla="*/ 3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38" name="Freeform 48"/>
              <p:cNvSpPr>
                <a:spLocks/>
              </p:cNvSpPr>
              <p:nvPr/>
            </p:nvSpPr>
            <p:spPr bwMode="auto">
              <a:xfrm>
                <a:off x="6889190" y="3070464"/>
                <a:ext cx="12761" cy="4908"/>
              </a:xfrm>
              <a:custGeom>
                <a:avLst/>
                <a:gdLst>
                  <a:gd name="T0" fmla="*/ 11 w 26"/>
                  <a:gd name="T1" fmla="*/ 12 h 12"/>
                  <a:gd name="T2" fmla="*/ 16 w 26"/>
                  <a:gd name="T3" fmla="*/ 8 h 12"/>
                  <a:gd name="T4" fmla="*/ 26 w 26"/>
                  <a:gd name="T5" fmla="*/ 5 h 12"/>
                  <a:gd name="T6" fmla="*/ 23 w 26"/>
                  <a:gd name="T7" fmla="*/ 0 h 12"/>
                  <a:gd name="T8" fmla="*/ 17 w 26"/>
                  <a:gd name="T9" fmla="*/ 1 h 12"/>
                  <a:gd name="T10" fmla="*/ 15 w 26"/>
                  <a:gd name="T11" fmla="*/ 0 h 12"/>
                  <a:gd name="T12" fmla="*/ 9 w 26"/>
                  <a:gd name="T13" fmla="*/ 2 h 12"/>
                  <a:gd name="T14" fmla="*/ 10 w 26"/>
                  <a:gd name="T15" fmla="*/ 5 h 12"/>
                  <a:gd name="T16" fmla="*/ 4 w 26"/>
                  <a:gd name="T17" fmla="*/ 6 h 12"/>
                  <a:gd name="T18" fmla="*/ 0 w 26"/>
                  <a:gd name="T19" fmla="*/ 7 h 12"/>
                  <a:gd name="T20" fmla="*/ 4 w 26"/>
                  <a:gd name="T21" fmla="*/ 10 h 12"/>
                  <a:gd name="T22" fmla="*/ 11 w 26"/>
                  <a:gd name="T2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" h="12">
                    <a:moveTo>
                      <a:pt x="11" y="12"/>
                    </a:moveTo>
                    <a:lnTo>
                      <a:pt x="16" y="8"/>
                    </a:lnTo>
                    <a:lnTo>
                      <a:pt x="26" y="5"/>
                    </a:lnTo>
                    <a:lnTo>
                      <a:pt x="23" y="0"/>
                    </a:lnTo>
                    <a:lnTo>
                      <a:pt x="17" y="1"/>
                    </a:lnTo>
                    <a:lnTo>
                      <a:pt x="15" y="0"/>
                    </a:lnTo>
                    <a:lnTo>
                      <a:pt x="9" y="2"/>
                    </a:lnTo>
                    <a:lnTo>
                      <a:pt x="10" y="5"/>
                    </a:lnTo>
                    <a:lnTo>
                      <a:pt x="4" y="6"/>
                    </a:lnTo>
                    <a:lnTo>
                      <a:pt x="0" y="7"/>
                    </a:lnTo>
                    <a:lnTo>
                      <a:pt x="4" y="10"/>
                    </a:lnTo>
                    <a:lnTo>
                      <a:pt x="11" y="12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39" name="Freeform 49"/>
              <p:cNvSpPr>
                <a:spLocks/>
              </p:cNvSpPr>
              <p:nvPr/>
            </p:nvSpPr>
            <p:spPr bwMode="auto">
              <a:xfrm>
                <a:off x="6891925" y="3069647"/>
                <a:ext cx="20053" cy="11452"/>
              </a:xfrm>
              <a:custGeom>
                <a:avLst/>
                <a:gdLst>
                  <a:gd name="T0" fmla="*/ 18 w 44"/>
                  <a:gd name="T1" fmla="*/ 15 h 27"/>
                  <a:gd name="T2" fmla="*/ 17 w 44"/>
                  <a:gd name="T3" fmla="*/ 15 h 27"/>
                  <a:gd name="T4" fmla="*/ 13 w 44"/>
                  <a:gd name="T5" fmla="*/ 16 h 27"/>
                  <a:gd name="T6" fmla="*/ 11 w 44"/>
                  <a:gd name="T7" fmla="*/ 16 h 27"/>
                  <a:gd name="T8" fmla="*/ 11 w 44"/>
                  <a:gd name="T9" fmla="*/ 18 h 27"/>
                  <a:gd name="T10" fmla="*/ 7 w 44"/>
                  <a:gd name="T11" fmla="*/ 18 h 27"/>
                  <a:gd name="T12" fmla="*/ 5 w 44"/>
                  <a:gd name="T13" fmla="*/ 19 h 27"/>
                  <a:gd name="T14" fmla="*/ 2 w 44"/>
                  <a:gd name="T15" fmla="*/ 20 h 27"/>
                  <a:gd name="T16" fmla="*/ 0 w 44"/>
                  <a:gd name="T17" fmla="*/ 21 h 27"/>
                  <a:gd name="T18" fmla="*/ 5 w 44"/>
                  <a:gd name="T19" fmla="*/ 23 h 27"/>
                  <a:gd name="T20" fmla="*/ 10 w 44"/>
                  <a:gd name="T21" fmla="*/ 23 h 27"/>
                  <a:gd name="T22" fmla="*/ 13 w 44"/>
                  <a:gd name="T23" fmla="*/ 25 h 27"/>
                  <a:gd name="T24" fmla="*/ 19 w 44"/>
                  <a:gd name="T25" fmla="*/ 27 h 27"/>
                  <a:gd name="T26" fmla="*/ 21 w 44"/>
                  <a:gd name="T27" fmla="*/ 27 h 27"/>
                  <a:gd name="T28" fmla="*/ 25 w 44"/>
                  <a:gd name="T29" fmla="*/ 25 h 27"/>
                  <a:gd name="T30" fmla="*/ 27 w 44"/>
                  <a:gd name="T31" fmla="*/ 24 h 27"/>
                  <a:gd name="T32" fmla="*/ 27 w 44"/>
                  <a:gd name="T33" fmla="*/ 20 h 27"/>
                  <a:gd name="T34" fmla="*/ 30 w 44"/>
                  <a:gd name="T35" fmla="*/ 16 h 27"/>
                  <a:gd name="T36" fmla="*/ 33 w 44"/>
                  <a:gd name="T37" fmla="*/ 9 h 27"/>
                  <a:gd name="T38" fmla="*/ 36 w 44"/>
                  <a:gd name="T39" fmla="*/ 9 h 27"/>
                  <a:gd name="T40" fmla="*/ 42 w 44"/>
                  <a:gd name="T41" fmla="*/ 8 h 27"/>
                  <a:gd name="T42" fmla="*/ 41 w 44"/>
                  <a:gd name="T43" fmla="*/ 4 h 27"/>
                  <a:gd name="T44" fmla="*/ 44 w 44"/>
                  <a:gd name="T45" fmla="*/ 2 h 27"/>
                  <a:gd name="T46" fmla="*/ 41 w 44"/>
                  <a:gd name="T47" fmla="*/ 1 h 27"/>
                  <a:gd name="T48" fmla="*/ 38 w 44"/>
                  <a:gd name="T49" fmla="*/ 0 h 27"/>
                  <a:gd name="T50" fmla="*/ 34 w 44"/>
                  <a:gd name="T51" fmla="*/ 1 h 27"/>
                  <a:gd name="T52" fmla="*/ 30 w 44"/>
                  <a:gd name="T53" fmla="*/ 3 h 27"/>
                  <a:gd name="T54" fmla="*/ 28 w 44"/>
                  <a:gd name="T55" fmla="*/ 5 h 27"/>
                  <a:gd name="T56" fmla="*/ 26 w 44"/>
                  <a:gd name="T57" fmla="*/ 9 h 27"/>
                  <a:gd name="T58" fmla="*/ 23 w 44"/>
                  <a:gd name="T59" fmla="*/ 13 h 27"/>
                  <a:gd name="T60" fmla="*/ 20 w 44"/>
                  <a:gd name="T61" fmla="*/ 16 h 27"/>
                  <a:gd name="T62" fmla="*/ 18 w 44"/>
                  <a:gd name="T63" fmla="*/ 1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4" h="27">
                    <a:moveTo>
                      <a:pt x="18" y="15"/>
                    </a:moveTo>
                    <a:lnTo>
                      <a:pt x="17" y="15"/>
                    </a:lnTo>
                    <a:lnTo>
                      <a:pt x="13" y="16"/>
                    </a:lnTo>
                    <a:lnTo>
                      <a:pt x="11" y="16"/>
                    </a:lnTo>
                    <a:lnTo>
                      <a:pt x="11" y="18"/>
                    </a:lnTo>
                    <a:lnTo>
                      <a:pt x="7" y="18"/>
                    </a:lnTo>
                    <a:lnTo>
                      <a:pt x="5" y="19"/>
                    </a:lnTo>
                    <a:lnTo>
                      <a:pt x="2" y="20"/>
                    </a:lnTo>
                    <a:lnTo>
                      <a:pt x="0" y="21"/>
                    </a:lnTo>
                    <a:lnTo>
                      <a:pt x="5" y="23"/>
                    </a:lnTo>
                    <a:lnTo>
                      <a:pt x="10" y="23"/>
                    </a:lnTo>
                    <a:lnTo>
                      <a:pt x="13" y="25"/>
                    </a:lnTo>
                    <a:lnTo>
                      <a:pt x="19" y="27"/>
                    </a:lnTo>
                    <a:lnTo>
                      <a:pt x="21" y="27"/>
                    </a:lnTo>
                    <a:lnTo>
                      <a:pt x="25" y="25"/>
                    </a:lnTo>
                    <a:lnTo>
                      <a:pt x="27" y="24"/>
                    </a:lnTo>
                    <a:lnTo>
                      <a:pt x="27" y="20"/>
                    </a:lnTo>
                    <a:lnTo>
                      <a:pt x="30" y="16"/>
                    </a:lnTo>
                    <a:lnTo>
                      <a:pt x="33" y="9"/>
                    </a:lnTo>
                    <a:lnTo>
                      <a:pt x="36" y="9"/>
                    </a:lnTo>
                    <a:lnTo>
                      <a:pt x="42" y="8"/>
                    </a:lnTo>
                    <a:lnTo>
                      <a:pt x="41" y="4"/>
                    </a:lnTo>
                    <a:lnTo>
                      <a:pt x="44" y="2"/>
                    </a:lnTo>
                    <a:lnTo>
                      <a:pt x="41" y="1"/>
                    </a:lnTo>
                    <a:lnTo>
                      <a:pt x="38" y="0"/>
                    </a:lnTo>
                    <a:lnTo>
                      <a:pt x="34" y="1"/>
                    </a:lnTo>
                    <a:lnTo>
                      <a:pt x="30" y="3"/>
                    </a:lnTo>
                    <a:lnTo>
                      <a:pt x="28" y="5"/>
                    </a:lnTo>
                    <a:lnTo>
                      <a:pt x="26" y="9"/>
                    </a:lnTo>
                    <a:lnTo>
                      <a:pt x="23" y="13"/>
                    </a:lnTo>
                    <a:lnTo>
                      <a:pt x="20" y="16"/>
                    </a:lnTo>
                    <a:lnTo>
                      <a:pt x="18" y="15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40" name="Freeform 50"/>
              <p:cNvSpPr>
                <a:spLocks/>
              </p:cNvSpPr>
              <p:nvPr/>
            </p:nvSpPr>
            <p:spPr bwMode="auto">
              <a:xfrm>
                <a:off x="6875518" y="3232422"/>
                <a:ext cx="912" cy="818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0 w 2"/>
                  <a:gd name="T5" fmla="*/ 0 h 3"/>
                  <a:gd name="T6" fmla="*/ 0 w 2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41" name="Freeform 51"/>
              <p:cNvSpPr>
                <a:spLocks/>
              </p:cNvSpPr>
              <p:nvPr/>
            </p:nvSpPr>
            <p:spPr bwMode="auto">
              <a:xfrm>
                <a:off x="6848172" y="3233241"/>
                <a:ext cx="27345" cy="26993"/>
              </a:xfrm>
              <a:custGeom>
                <a:avLst/>
                <a:gdLst>
                  <a:gd name="T0" fmla="*/ 53 w 59"/>
                  <a:gd name="T1" fmla="*/ 4 h 65"/>
                  <a:gd name="T2" fmla="*/ 49 w 59"/>
                  <a:gd name="T3" fmla="*/ 8 h 65"/>
                  <a:gd name="T4" fmla="*/ 42 w 59"/>
                  <a:gd name="T5" fmla="*/ 9 h 65"/>
                  <a:gd name="T6" fmla="*/ 37 w 59"/>
                  <a:gd name="T7" fmla="*/ 10 h 65"/>
                  <a:gd name="T8" fmla="*/ 33 w 59"/>
                  <a:gd name="T9" fmla="*/ 10 h 65"/>
                  <a:gd name="T10" fmla="*/ 33 w 59"/>
                  <a:gd name="T11" fmla="*/ 10 h 65"/>
                  <a:gd name="T12" fmla="*/ 31 w 59"/>
                  <a:gd name="T13" fmla="*/ 10 h 65"/>
                  <a:gd name="T14" fmla="*/ 26 w 59"/>
                  <a:gd name="T15" fmla="*/ 18 h 65"/>
                  <a:gd name="T16" fmla="*/ 25 w 59"/>
                  <a:gd name="T17" fmla="*/ 20 h 65"/>
                  <a:gd name="T18" fmla="*/ 25 w 59"/>
                  <a:gd name="T19" fmla="*/ 20 h 65"/>
                  <a:gd name="T20" fmla="*/ 24 w 59"/>
                  <a:gd name="T21" fmla="*/ 24 h 65"/>
                  <a:gd name="T22" fmla="*/ 22 w 59"/>
                  <a:gd name="T23" fmla="*/ 32 h 65"/>
                  <a:gd name="T24" fmla="*/ 19 w 59"/>
                  <a:gd name="T25" fmla="*/ 33 h 65"/>
                  <a:gd name="T26" fmla="*/ 14 w 59"/>
                  <a:gd name="T27" fmla="*/ 36 h 65"/>
                  <a:gd name="T28" fmla="*/ 9 w 59"/>
                  <a:gd name="T29" fmla="*/ 39 h 65"/>
                  <a:gd name="T30" fmla="*/ 4 w 59"/>
                  <a:gd name="T31" fmla="*/ 44 h 65"/>
                  <a:gd name="T32" fmla="*/ 3 w 59"/>
                  <a:gd name="T33" fmla="*/ 53 h 65"/>
                  <a:gd name="T34" fmla="*/ 0 w 59"/>
                  <a:gd name="T35" fmla="*/ 57 h 65"/>
                  <a:gd name="T36" fmla="*/ 2 w 59"/>
                  <a:gd name="T37" fmla="*/ 63 h 65"/>
                  <a:gd name="T38" fmla="*/ 7 w 59"/>
                  <a:gd name="T39" fmla="*/ 65 h 65"/>
                  <a:gd name="T40" fmla="*/ 12 w 59"/>
                  <a:gd name="T41" fmla="*/ 64 h 65"/>
                  <a:gd name="T42" fmla="*/ 21 w 59"/>
                  <a:gd name="T43" fmla="*/ 54 h 65"/>
                  <a:gd name="T44" fmla="*/ 25 w 59"/>
                  <a:gd name="T45" fmla="*/ 50 h 65"/>
                  <a:gd name="T46" fmla="*/ 27 w 59"/>
                  <a:gd name="T47" fmla="*/ 46 h 65"/>
                  <a:gd name="T48" fmla="*/ 32 w 59"/>
                  <a:gd name="T49" fmla="*/ 40 h 65"/>
                  <a:gd name="T50" fmla="*/ 35 w 59"/>
                  <a:gd name="T51" fmla="*/ 38 h 65"/>
                  <a:gd name="T52" fmla="*/ 40 w 59"/>
                  <a:gd name="T53" fmla="*/ 33 h 65"/>
                  <a:gd name="T54" fmla="*/ 44 w 59"/>
                  <a:gd name="T55" fmla="*/ 28 h 65"/>
                  <a:gd name="T56" fmla="*/ 46 w 59"/>
                  <a:gd name="T57" fmla="*/ 20 h 65"/>
                  <a:gd name="T58" fmla="*/ 53 w 59"/>
                  <a:gd name="T59" fmla="*/ 14 h 65"/>
                  <a:gd name="T60" fmla="*/ 57 w 59"/>
                  <a:gd name="T61" fmla="*/ 14 h 65"/>
                  <a:gd name="T62" fmla="*/ 59 w 59"/>
                  <a:gd name="T63" fmla="*/ 0 h 65"/>
                  <a:gd name="T64" fmla="*/ 57 w 59"/>
                  <a:gd name="T65" fmla="*/ 1 h 65"/>
                  <a:gd name="T66" fmla="*/ 53 w 59"/>
                  <a:gd name="T67" fmla="*/ 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" h="65">
                    <a:moveTo>
                      <a:pt x="53" y="4"/>
                    </a:moveTo>
                    <a:lnTo>
                      <a:pt x="49" y="8"/>
                    </a:lnTo>
                    <a:lnTo>
                      <a:pt x="42" y="9"/>
                    </a:lnTo>
                    <a:lnTo>
                      <a:pt x="37" y="10"/>
                    </a:lnTo>
                    <a:lnTo>
                      <a:pt x="33" y="10"/>
                    </a:lnTo>
                    <a:lnTo>
                      <a:pt x="33" y="10"/>
                    </a:lnTo>
                    <a:lnTo>
                      <a:pt x="31" y="10"/>
                    </a:lnTo>
                    <a:lnTo>
                      <a:pt x="26" y="18"/>
                    </a:lnTo>
                    <a:lnTo>
                      <a:pt x="25" y="20"/>
                    </a:lnTo>
                    <a:lnTo>
                      <a:pt x="25" y="20"/>
                    </a:lnTo>
                    <a:lnTo>
                      <a:pt x="24" y="24"/>
                    </a:lnTo>
                    <a:lnTo>
                      <a:pt x="22" y="32"/>
                    </a:lnTo>
                    <a:lnTo>
                      <a:pt x="19" y="33"/>
                    </a:lnTo>
                    <a:lnTo>
                      <a:pt x="14" y="36"/>
                    </a:lnTo>
                    <a:lnTo>
                      <a:pt x="9" y="39"/>
                    </a:lnTo>
                    <a:lnTo>
                      <a:pt x="4" y="44"/>
                    </a:lnTo>
                    <a:lnTo>
                      <a:pt x="3" y="53"/>
                    </a:lnTo>
                    <a:lnTo>
                      <a:pt x="0" y="57"/>
                    </a:lnTo>
                    <a:lnTo>
                      <a:pt x="2" y="63"/>
                    </a:lnTo>
                    <a:lnTo>
                      <a:pt x="7" y="65"/>
                    </a:lnTo>
                    <a:lnTo>
                      <a:pt x="12" y="64"/>
                    </a:lnTo>
                    <a:lnTo>
                      <a:pt x="21" y="54"/>
                    </a:lnTo>
                    <a:lnTo>
                      <a:pt x="25" y="50"/>
                    </a:lnTo>
                    <a:lnTo>
                      <a:pt x="27" y="46"/>
                    </a:lnTo>
                    <a:lnTo>
                      <a:pt x="32" y="40"/>
                    </a:lnTo>
                    <a:lnTo>
                      <a:pt x="35" y="38"/>
                    </a:lnTo>
                    <a:lnTo>
                      <a:pt x="40" y="33"/>
                    </a:lnTo>
                    <a:lnTo>
                      <a:pt x="44" y="28"/>
                    </a:lnTo>
                    <a:lnTo>
                      <a:pt x="46" y="20"/>
                    </a:lnTo>
                    <a:lnTo>
                      <a:pt x="53" y="14"/>
                    </a:lnTo>
                    <a:lnTo>
                      <a:pt x="57" y="14"/>
                    </a:lnTo>
                    <a:lnTo>
                      <a:pt x="59" y="0"/>
                    </a:lnTo>
                    <a:lnTo>
                      <a:pt x="57" y="1"/>
                    </a:lnTo>
                    <a:lnTo>
                      <a:pt x="53" y="4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42" name="Freeform 53"/>
              <p:cNvSpPr>
                <a:spLocks/>
              </p:cNvSpPr>
              <p:nvPr/>
            </p:nvSpPr>
            <p:spPr bwMode="auto">
              <a:xfrm>
                <a:off x="6974872" y="3083552"/>
                <a:ext cx="1823" cy="1636"/>
              </a:xfrm>
              <a:custGeom>
                <a:avLst/>
                <a:gdLst>
                  <a:gd name="T0" fmla="*/ 0 w 5"/>
                  <a:gd name="T1" fmla="*/ 5 h 5"/>
                  <a:gd name="T2" fmla="*/ 1 w 5"/>
                  <a:gd name="T3" fmla="*/ 4 h 5"/>
                  <a:gd name="T4" fmla="*/ 3 w 5"/>
                  <a:gd name="T5" fmla="*/ 2 h 5"/>
                  <a:gd name="T6" fmla="*/ 4 w 5"/>
                  <a:gd name="T7" fmla="*/ 1 h 5"/>
                  <a:gd name="T8" fmla="*/ 5 w 5"/>
                  <a:gd name="T9" fmla="*/ 0 h 5"/>
                  <a:gd name="T10" fmla="*/ 4 w 5"/>
                  <a:gd name="T11" fmla="*/ 0 h 5"/>
                  <a:gd name="T12" fmla="*/ 0 w 5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0" y="5"/>
                    </a:moveTo>
                    <a:lnTo>
                      <a:pt x="1" y="4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/>
            </p:nvSpPr>
            <p:spPr bwMode="auto">
              <a:xfrm>
                <a:off x="6788012" y="3176801"/>
                <a:ext cx="912" cy="818"/>
              </a:xfrm>
              <a:prstGeom prst="rect">
                <a:avLst/>
              </a:pr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44" name="Freeform 55"/>
              <p:cNvSpPr>
                <a:spLocks/>
              </p:cNvSpPr>
              <p:nvPr/>
            </p:nvSpPr>
            <p:spPr bwMode="auto">
              <a:xfrm>
                <a:off x="6776163" y="3166167"/>
                <a:ext cx="11850" cy="21267"/>
              </a:xfrm>
              <a:custGeom>
                <a:avLst/>
                <a:gdLst>
                  <a:gd name="T0" fmla="*/ 5 w 24"/>
                  <a:gd name="T1" fmla="*/ 48 h 52"/>
                  <a:gd name="T2" fmla="*/ 14 w 24"/>
                  <a:gd name="T3" fmla="*/ 45 h 52"/>
                  <a:gd name="T4" fmla="*/ 24 w 24"/>
                  <a:gd name="T5" fmla="*/ 27 h 52"/>
                  <a:gd name="T6" fmla="*/ 23 w 24"/>
                  <a:gd name="T7" fmla="*/ 25 h 52"/>
                  <a:gd name="T8" fmla="*/ 21 w 24"/>
                  <a:gd name="T9" fmla="*/ 20 h 52"/>
                  <a:gd name="T10" fmla="*/ 18 w 24"/>
                  <a:gd name="T11" fmla="*/ 15 h 52"/>
                  <a:gd name="T12" fmla="*/ 17 w 24"/>
                  <a:gd name="T13" fmla="*/ 10 h 52"/>
                  <a:gd name="T14" fmla="*/ 15 w 24"/>
                  <a:gd name="T15" fmla="*/ 6 h 52"/>
                  <a:gd name="T16" fmla="*/ 13 w 24"/>
                  <a:gd name="T17" fmla="*/ 4 h 52"/>
                  <a:gd name="T18" fmla="*/ 11 w 24"/>
                  <a:gd name="T19" fmla="*/ 2 h 52"/>
                  <a:gd name="T20" fmla="*/ 9 w 24"/>
                  <a:gd name="T21" fmla="*/ 1 h 52"/>
                  <a:gd name="T22" fmla="*/ 7 w 24"/>
                  <a:gd name="T23" fmla="*/ 0 h 52"/>
                  <a:gd name="T24" fmla="*/ 5 w 24"/>
                  <a:gd name="T25" fmla="*/ 12 h 52"/>
                  <a:gd name="T26" fmla="*/ 2 w 24"/>
                  <a:gd name="T27" fmla="*/ 25 h 52"/>
                  <a:gd name="T28" fmla="*/ 1 w 24"/>
                  <a:gd name="T29" fmla="*/ 39 h 52"/>
                  <a:gd name="T30" fmla="*/ 0 w 24"/>
                  <a:gd name="T31" fmla="*/ 52 h 52"/>
                  <a:gd name="T32" fmla="*/ 1 w 24"/>
                  <a:gd name="T33" fmla="*/ 52 h 52"/>
                  <a:gd name="T34" fmla="*/ 5 w 24"/>
                  <a:gd name="T35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" h="52">
                    <a:moveTo>
                      <a:pt x="5" y="48"/>
                    </a:moveTo>
                    <a:lnTo>
                      <a:pt x="14" y="45"/>
                    </a:lnTo>
                    <a:lnTo>
                      <a:pt x="24" y="27"/>
                    </a:lnTo>
                    <a:lnTo>
                      <a:pt x="23" y="25"/>
                    </a:lnTo>
                    <a:lnTo>
                      <a:pt x="21" y="20"/>
                    </a:lnTo>
                    <a:lnTo>
                      <a:pt x="18" y="15"/>
                    </a:lnTo>
                    <a:lnTo>
                      <a:pt x="17" y="10"/>
                    </a:lnTo>
                    <a:lnTo>
                      <a:pt x="15" y="6"/>
                    </a:lnTo>
                    <a:lnTo>
                      <a:pt x="13" y="4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5" y="12"/>
                    </a:lnTo>
                    <a:lnTo>
                      <a:pt x="2" y="25"/>
                    </a:lnTo>
                    <a:lnTo>
                      <a:pt x="1" y="39"/>
                    </a:lnTo>
                    <a:lnTo>
                      <a:pt x="0" y="52"/>
                    </a:lnTo>
                    <a:lnTo>
                      <a:pt x="1" y="52"/>
                    </a:lnTo>
                    <a:lnTo>
                      <a:pt x="5" y="48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45" name="Freeform 56"/>
              <p:cNvSpPr>
                <a:spLocks/>
              </p:cNvSpPr>
              <p:nvPr/>
            </p:nvSpPr>
            <p:spPr bwMode="auto">
              <a:xfrm>
                <a:off x="6886456" y="3236513"/>
                <a:ext cx="3646" cy="3272"/>
              </a:xfrm>
              <a:custGeom>
                <a:avLst/>
                <a:gdLst>
                  <a:gd name="T0" fmla="*/ 0 w 8"/>
                  <a:gd name="T1" fmla="*/ 2 h 6"/>
                  <a:gd name="T2" fmla="*/ 0 w 8"/>
                  <a:gd name="T3" fmla="*/ 2 h 6"/>
                  <a:gd name="T4" fmla="*/ 2 w 8"/>
                  <a:gd name="T5" fmla="*/ 4 h 6"/>
                  <a:gd name="T6" fmla="*/ 7 w 8"/>
                  <a:gd name="T7" fmla="*/ 6 h 6"/>
                  <a:gd name="T8" fmla="*/ 7 w 8"/>
                  <a:gd name="T9" fmla="*/ 4 h 6"/>
                  <a:gd name="T10" fmla="*/ 7 w 8"/>
                  <a:gd name="T11" fmla="*/ 3 h 6"/>
                  <a:gd name="T12" fmla="*/ 7 w 8"/>
                  <a:gd name="T13" fmla="*/ 1 h 6"/>
                  <a:gd name="T14" fmla="*/ 8 w 8"/>
                  <a:gd name="T15" fmla="*/ 0 h 6"/>
                  <a:gd name="T16" fmla="*/ 7 w 8"/>
                  <a:gd name="T17" fmla="*/ 0 h 6"/>
                  <a:gd name="T18" fmla="*/ 0 w 8"/>
                  <a:gd name="T1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6">
                    <a:moveTo>
                      <a:pt x="0" y="2"/>
                    </a:moveTo>
                    <a:lnTo>
                      <a:pt x="0" y="2"/>
                    </a:lnTo>
                    <a:lnTo>
                      <a:pt x="2" y="4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7" y="1"/>
                    </a:lnTo>
                    <a:lnTo>
                      <a:pt x="8" y="0"/>
                    </a:lnTo>
                    <a:lnTo>
                      <a:pt x="7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50" name="Freeform 61"/>
              <p:cNvSpPr>
                <a:spLocks/>
              </p:cNvSpPr>
              <p:nvPr/>
            </p:nvSpPr>
            <p:spPr bwMode="auto">
              <a:xfrm>
                <a:off x="6906509" y="3069647"/>
                <a:ext cx="182302" cy="279746"/>
              </a:xfrm>
              <a:custGeom>
                <a:avLst/>
                <a:gdLst>
                  <a:gd name="T0" fmla="*/ 387 w 399"/>
                  <a:gd name="T1" fmla="*/ 127 h 684"/>
                  <a:gd name="T2" fmla="*/ 374 w 399"/>
                  <a:gd name="T3" fmla="*/ 261 h 684"/>
                  <a:gd name="T4" fmla="*/ 323 w 399"/>
                  <a:gd name="T5" fmla="*/ 415 h 684"/>
                  <a:gd name="T6" fmla="*/ 289 w 399"/>
                  <a:gd name="T7" fmla="*/ 486 h 684"/>
                  <a:gd name="T8" fmla="*/ 251 w 399"/>
                  <a:gd name="T9" fmla="*/ 547 h 684"/>
                  <a:gd name="T10" fmla="*/ 209 w 399"/>
                  <a:gd name="T11" fmla="*/ 598 h 684"/>
                  <a:gd name="T12" fmla="*/ 169 w 399"/>
                  <a:gd name="T13" fmla="*/ 637 h 684"/>
                  <a:gd name="T14" fmla="*/ 128 w 399"/>
                  <a:gd name="T15" fmla="*/ 662 h 684"/>
                  <a:gd name="T16" fmla="*/ 99 w 399"/>
                  <a:gd name="T17" fmla="*/ 671 h 684"/>
                  <a:gd name="T18" fmla="*/ 77 w 399"/>
                  <a:gd name="T19" fmla="*/ 671 h 684"/>
                  <a:gd name="T20" fmla="*/ 58 w 399"/>
                  <a:gd name="T21" fmla="*/ 664 h 684"/>
                  <a:gd name="T22" fmla="*/ 12 w 399"/>
                  <a:gd name="T23" fmla="*/ 568 h 684"/>
                  <a:gd name="T24" fmla="*/ 31 w 399"/>
                  <a:gd name="T25" fmla="*/ 399 h 684"/>
                  <a:gd name="T26" fmla="*/ 87 w 399"/>
                  <a:gd name="T27" fmla="*/ 244 h 684"/>
                  <a:gd name="T28" fmla="*/ 123 w 399"/>
                  <a:gd name="T29" fmla="*/ 177 h 684"/>
                  <a:gd name="T30" fmla="*/ 162 w 399"/>
                  <a:gd name="T31" fmla="*/ 119 h 684"/>
                  <a:gd name="T32" fmla="*/ 204 w 399"/>
                  <a:gd name="T33" fmla="*/ 72 h 684"/>
                  <a:gd name="T34" fmla="*/ 245 w 399"/>
                  <a:gd name="T35" fmla="*/ 36 h 684"/>
                  <a:gd name="T36" fmla="*/ 285 w 399"/>
                  <a:gd name="T37" fmla="*/ 17 h 684"/>
                  <a:gd name="T38" fmla="*/ 308 w 399"/>
                  <a:gd name="T39" fmla="*/ 12 h 684"/>
                  <a:gd name="T40" fmla="*/ 329 w 399"/>
                  <a:gd name="T41" fmla="*/ 15 h 684"/>
                  <a:gd name="T42" fmla="*/ 345 w 399"/>
                  <a:gd name="T43" fmla="*/ 24 h 684"/>
                  <a:gd name="T44" fmla="*/ 359 w 399"/>
                  <a:gd name="T45" fmla="*/ 36 h 684"/>
                  <a:gd name="T46" fmla="*/ 357 w 399"/>
                  <a:gd name="T47" fmla="*/ 17 h 684"/>
                  <a:gd name="T48" fmla="*/ 341 w 399"/>
                  <a:gd name="T49" fmla="*/ 5 h 684"/>
                  <a:gd name="T50" fmla="*/ 316 w 399"/>
                  <a:gd name="T51" fmla="*/ 0 h 684"/>
                  <a:gd name="T52" fmla="*/ 290 w 399"/>
                  <a:gd name="T53" fmla="*/ 2 h 684"/>
                  <a:gd name="T54" fmla="*/ 253 w 399"/>
                  <a:gd name="T55" fmla="*/ 17 h 684"/>
                  <a:gd name="T56" fmla="*/ 210 w 399"/>
                  <a:gd name="T57" fmla="*/ 48 h 684"/>
                  <a:gd name="T58" fmla="*/ 168 w 399"/>
                  <a:gd name="T59" fmla="*/ 93 h 684"/>
                  <a:gd name="T60" fmla="*/ 126 w 399"/>
                  <a:gd name="T61" fmla="*/ 149 h 684"/>
                  <a:gd name="T62" fmla="*/ 87 w 399"/>
                  <a:gd name="T63" fmla="*/ 215 h 684"/>
                  <a:gd name="T64" fmla="*/ 37 w 399"/>
                  <a:gd name="T65" fmla="*/ 333 h 684"/>
                  <a:gd name="T66" fmla="*/ 0 w 399"/>
                  <a:gd name="T67" fmla="*/ 523 h 684"/>
                  <a:gd name="T68" fmla="*/ 27 w 399"/>
                  <a:gd name="T69" fmla="*/ 652 h 684"/>
                  <a:gd name="T70" fmla="*/ 66 w 399"/>
                  <a:gd name="T71" fmla="*/ 682 h 684"/>
                  <a:gd name="T72" fmla="*/ 91 w 399"/>
                  <a:gd name="T73" fmla="*/ 684 h 684"/>
                  <a:gd name="T74" fmla="*/ 118 w 399"/>
                  <a:gd name="T75" fmla="*/ 679 h 684"/>
                  <a:gd name="T76" fmla="*/ 160 w 399"/>
                  <a:gd name="T77" fmla="*/ 659 h 684"/>
                  <a:gd name="T78" fmla="*/ 204 w 399"/>
                  <a:gd name="T79" fmla="*/ 623 h 684"/>
                  <a:gd name="T80" fmla="*/ 246 w 399"/>
                  <a:gd name="T81" fmla="*/ 575 h 684"/>
                  <a:gd name="T82" fmla="*/ 287 w 399"/>
                  <a:gd name="T83" fmla="*/ 515 h 684"/>
                  <a:gd name="T84" fmla="*/ 323 w 399"/>
                  <a:gd name="T85" fmla="*/ 445 h 684"/>
                  <a:gd name="T86" fmla="*/ 374 w 399"/>
                  <a:gd name="T87" fmla="*/ 313 h 684"/>
                  <a:gd name="T88" fmla="*/ 399 w 399"/>
                  <a:gd name="T89" fmla="*/ 165 h 684"/>
                  <a:gd name="T90" fmla="*/ 384 w 399"/>
                  <a:gd name="T91" fmla="*/ 55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99" h="684">
                    <a:moveTo>
                      <a:pt x="374" y="62"/>
                    </a:moveTo>
                    <a:lnTo>
                      <a:pt x="383" y="92"/>
                    </a:lnTo>
                    <a:lnTo>
                      <a:pt x="387" y="127"/>
                    </a:lnTo>
                    <a:lnTo>
                      <a:pt x="387" y="169"/>
                    </a:lnTo>
                    <a:lnTo>
                      <a:pt x="383" y="213"/>
                    </a:lnTo>
                    <a:lnTo>
                      <a:pt x="374" y="261"/>
                    </a:lnTo>
                    <a:lnTo>
                      <a:pt x="361" y="311"/>
                    </a:lnTo>
                    <a:lnTo>
                      <a:pt x="344" y="362"/>
                    </a:lnTo>
                    <a:lnTo>
                      <a:pt x="323" y="415"/>
                    </a:lnTo>
                    <a:lnTo>
                      <a:pt x="312" y="440"/>
                    </a:lnTo>
                    <a:lnTo>
                      <a:pt x="300" y="463"/>
                    </a:lnTo>
                    <a:lnTo>
                      <a:pt x="289" y="486"/>
                    </a:lnTo>
                    <a:lnTo>
                      <a:pt x="276" y="507"/>
                    </a:lnTo>
                    <a:lnTo>
                      <a:pt x="263" y="527"/>
                    </a:lnTo>
                    <a:lnTo>
                      <a:pt x="251" y="547"/>
                    </a:lnTo>
                    <a:lnTo>
                      <a:pt x="237" y="565"/>
                    </a:lnTo>
                    <a:lnTo>
                      <a:pt x="223" y="583"/>
                    </a:lnTo>
                    <a:lnTo>
                      <a:pt x="209" y="598"/>
                    </a:lnTo>
                    <a:lnTo>
                      <a:pt x="196" y="613"/>
                    </a:lnTo>
                    <a:lnTo>
                      <a:pt x="182" y="625"/>
                    </a:lnTo>
                    <a:lnTo>
                      <a:pt x="169" y="637"/>
                    </a:lnTo>
                    <a:lnTo>
                      <a:pt x="155" y="647"/>
                    </a:lnTo>
                    <a:lnTo>
                      <a:pt x="141" y="656"/>
                    </a:lnTo>
                    <a:lnTo>
                      <a:pt x="128" y="662"/>
                    </a:lnTo>
                    <a:lnTo>
                      <a:pt x="115" y="668"/>
                    </a:lnTo>
                    <a:lnTo>
                      <a:pt x="107" y="670"/>
                    </a:lnTo>
                    <a:lnTo>
                      <a:pt x="99" y="671"/>
                    </a:lnTo>
                    <a:lnTo>
                      <a:pt x="92" y="672"/>
                    </a:lnTo>
                    <a:lnTo>
                      <a:pt x="84" y="672"/>
                    </a:lnTo>
                    <a:lnTo>
                      <a:pt x="77" y="671"/>
                    </a:lnTo>
                    <a:lnTo>
                      <a:pt x="70" y="670"/>
                    </a:lnTo>
                    <a:lnTo>
                      <a:pt x="64" y="668"/>
                    </a:lnTo>
                    <a:lnTo>
                      <a:pt x="58" y="664"/>
                    </a:lnTo>
                    <a:lnTo>
                      <a:pt x="37" y="642"/>
                    </a:lnTo>
                    <a:lnTo>
                      <a:pt x="20" y="610"/>
                    </a:lnTo>
                    <a:lnTo>
                      <a:pt x="12" y="568"/>
                    </a:lnTo>
                    <a:lnTo>
                      <a:pt x="12" y="517"/>
                    </a:lnTo>
                    <a:lnTo>
                      <a:pt x="18" y="460"/>
                    </a:lnTo>
                    <a:lnTo>
                      <a:pt x="31" y="399"/>
                    </a:lnTo>
                    <a:lnTo>
                      <a:pt x="49" y="335"/>
                    </a:lnTo>
                    <a:lnTo>
                      <a:pt x="76" y="268"/>
                    </a:lnTo>
                    <a:lnTo>
                      <a:pt x="87" y="244"/>
                    </a:lnTo>
                    <a:lnTo>
                      <a:pt x="99" y="221"/>
                    </a:lnTo>
                    <a:lnTo>
                      <a:pt x="110" y="199"/>
                    </a:lnTo>
                    <a:lnTo>
                      <a:pt x="123" y="177"/>
                    </a:lnTo>
                    <a:lnTo>
                      <a:pt x="136" y="156"/>
                    </a:lnTo>
                    <a:lnTo>
                      <a:pt x="149" y="137"/>
                    </a:lnTo>
                    <a:lnTo>
                      <a:pt x="162" y="119"/>
                    </a:lnTo>
                    <a:lnTo>
                      <a:pt x="176" y="102"/>
                    </a:lnTo>
                    <a:lnTo>
                      <a:pt x="190" y="86"/>
                    </a:lnTo>
                    <a:lnTo>
                      <a:pt x="204" y="72"/>
                    </a:lnTo>
                    <a:lnTo>
                      <a:pt x="217" y="58"/>
                    </a:lnTo>
                    <a:lnTo>
                      <a:pt x="231" y="47"/>
                    </a:lnTo>
                    <a:lnTo>
                      <a:pt x="245" y="36"/>
                    </a:lnTo>
                    <a:lnTo>
                      <a:pt x="259" y="28"/>
                    </a:lnTo>
                    <a:lnTo>
                      <a:pt x="273" y="21"/>
                    </a:lnTo>
                    <a:lnTo>
                      <a:pt x="285" y="17"/>
                    </a:lnTo>
                    <a:lnTo>
                      <a:pt x="293" y="15"/>
                    </a:lnTo>
                    <a:lnTo>
                      <a:pt x="300" y="13"/>
                    </a:lnTo>
                    <a:lnTo>
                      <a:pt x="308" y="12"/>
                    </a:lnTo>
                    <a:lnTo>
                      <a:pt x="315" y="12"/>
                    </a:lnTo>
                    <a:lnTo>
                      <a:pt x="322" y="13"/>
                    </a:lnTo>
                    <a:lnTo>
                      <a:pt x="329" y="15"/>
                    </a:lnTo>
                    <a:lnTo>
                      <a:pt x="335" y="17"/>
                    </a:lnTo>
                    <a:lnTo>
                      <a:pt x="341" y="20"/>
                    </a:lnTo>
                    <a:lnTo>
                      <a:pt x="345" y="24"/>
                    </a:lnTo>
                    <a:lnTo>
                      <a:pt x="350" y="27"/>
                    </a:lnTo>
                    <a:lnTo>
                      <a:pt x="354" y="32"/>
                    </a:lnTo>
                    <a:lnTo>
                      <a:pt x="359" y="36"/>
                    </a:lnTo>
                    <a:lnTo>
                      <a:pt x="366" y="25"/>
                    </a:lnTo>
                    <a:lnTo>
                      <a:pt x="361" y="20"/>
                    </a:lnTo>
                    <a:lnTo>
                      <a:pt x="357" y="17"/>
                    </a:lnTo>
                    <a:lnTo>
                      <a:pt x="352" y="12"/>
                    </a:lnTo>
                    <a:lnTo>
                      <a:pt x="348" y="9"/>
                    </a:lnTo>
                    <a:lnTo>
                      <a:pt x="341" y="5"/>
                    </a:lnTo>
                    <a:lnTo>
                      <a:pt x="333" y="3"/>
                    </a:lnTo>
                    <a:lnTo>
                      <a:pt x="325" y="1"/>
                    </a:lnTo>
                    <a:lnTo>
                      <a:pt x="316" y="0"/>
                    </a:lnTo>
                    <a:lnTo>
                      <a:pt x="308" y="0"/>
                    </a:lnTo>
                    <a:lnTo>
                      <a:pt x="299" y="0"/>
                    </a:lnTo>
                    <a:lnTo>
                      <a:pt x="290" y="2"/>
                    </a:lnTo>
                    <a:lnTo>
                      <a:pt x="281" y="4"/>
                    </a:lnTo>
                    <a:lnTo>
                      <a:pt x="267" y="10"/>
                    </a:lnTo>
                    <a:lnTo>
                      <a:pt x="253" y="17"/>
                    </a:lnTo>
                    <a:lnTo>
                      <a:pt x="239" y="26"/>
                    </a:lnTo>
                    <a:lnTo>
                      <a:pt x="224" y="36"/>
                    </a:lnTo>
                    <a:lnTo>
                      <a:pt x="210" y="48"/>
                    </a:lnTo>
                    <a:lnTo>
                      <a:pt x="196" y="62"/>
                    </a:lnTo>
                    <a:lnTo>
                      <a:pt x="182" y="77"/>
                    </a:lnTo>
                    <a:lnTo>
                      <a:pt x="168" y="93"/>
                    </a:lnTo>
                    <a:lnTo>
                      <a:pt x="153" y="110"/>
                    </a:lnTo>
                    <a:lnTo>
                      <a:pt x="139" y="129"/>
                    </a:lnTo>
                    <a:lnTo>
                      <a:pt x="126" y="149"/>
                    </a:lnTo>
                    <a:lnTo>
                      <a:pt x="113" y="170"/>
                    </a:lnTo>
                    <a:lnTo>
                      <a:pt x="100" y="192"/>
                    </a:lnTo>
                    <a:lnTo>
                      <a:pt x="87" y="215"/>
                    </a:lnTo>
                    <a:lnTo>
                      <a:pt x="76" y="239"/>
                    </a:lnTo>
                    <a:lnTo>
                      <a:pt x="64" y="263"/>
                    </a:lnTo>
                    <a:lnTo>
                      <a:pt x="37" y="333"/>
                    </a:lnTo>
                    <a:lnTo>
                      <a:pt x="17" y="401"/>
                    </a:lnTo>
                    <a:lnTo>
                      <a:pt x="4" y="464"/>
                    </a:lnTo>
                    <a:lnTo>
                      <a:pt x="0" y="523"/>
                    </a:lnTo>
                    <a:lnTo>
                      <a:pt x="1" y="575"/>
                    </a:lnTo>
                    <a:lnTo>
                      <a:pt x="10" y="618"/>
                    </a:lnTo>
                    <a:lnTo>
                      <a:pt x="27" y="652"/>
                    </a:lnTo>
                    <a:lnTo>
                      <a:pt x="52" y="675"/>
                    </a:lnTo>
                    <a:lnTo>
                      <a:pt x="58" y="678"/>
                    </a:lnTo>
                    <a:lnTo>
                      <a:pt x="66" y="682"/>
                    </a:lnTo>
                    <a:lnTo>
                      <a:pt x="75" y="684"/>
                    </a:lnTo>
                    <a:lnTo>
                      <a:pt x="83" y="684"/>
                    </a:lnTo>
                    <a:lnTo>
                      <a:pt x="91" y="684"/>
                    </a:lnTo>
                    <a:lnTo>
                      <a:pt x="100" y="684"/>
                    </a:lnTo>
                    <a:lnTo>
                      <a:pt x="109" y="682"/>
                    </a:lnTo>
                    <a:lnTo>
                      <a:pt x="118" y="679"/>
                    </a:lnTo>
                    <a:lnTo>
                      <a:pt x="132" y="674"/>
                    </a:lnTo>
                    <a:lnTo>
                      <a:pt x="146" y="667"/>
                    </a:lnTo>
                    <a:lnTo>
                      <a:pt x="160" y="659"/>
                    </a:lnTo>
                    <a:lnTo>
                      <a:pt x="175" y="648"/>
                    </a:lnTo>
                    <a:lnTo>
                      <a:pt x="189" y="637"/>
                    </a:lnTo>
                    <a:lnTo>
                      <a:pt x="204" y="623"/>
                    </a:lnTo>
                    <a:lnTo>
                      <a:pt x="217" y="608"/>
                    </a:lnTo>
                    <a:lnTo>
                      <a:pt x="232" y="592"/>
                    </a:lnTo>
                    <a:lnTo>
                      <a:pt x="246" y="575"/>
                    </a:lnTo>
                    <a:lnTo>
                      <a:pt x="260" y="556"/>
                    </a:lnTo>
                    <a:lnTo>
                      <a:pt x="273" y="535"/>
                    </a:lnTo>
                    <a:lnTo>
                      <a:pt x="287" y="515"/>
                    </a:lnTo>
                    <a:lnTo>
                      <a:pt x="299" y="493"/>
                    </a:lnTo>
                    <a:lnTo>
                      <a:pt x="312" y="470"/>
                    </a:lnTo>
                    <a:lnTo>
                      <a:pt x="323" y="445"/>
                    </a:lnTo>
                    <a:lnTo>
                      <a:pt x="335" y="421"/>
                    </a:lnTo>
                    <a:lnTo>
                      <a:pt x="357" y="366"/>
                    </a:lnTo>
                    <a:lnTo>
                      <a:pt x="374" y="313"/>
                    </a:lnTo>
                    <a:lnTo>
                      <a:pt x="388" y="261"/>
                    </a:lnTo>
                    <a:lnTo>
                      <a:pt x="396" y="212"/>
                    </a:lnTo>
                    <a:lnTo>
                      <a:pt x="399" y="165"/>
                    </a:lnTo>
                    <a:lnTo>
                      <a:pt x="399" y="124"/>
                    </a:lnTo>
                    <a:lnTo>
                      <a:pt x="394" y="86"/>
                    </a:lnTo>
                    <a:lnTo>
                      <a:pt x="384" y="55"/>
                    </a:lnTo>
                    <a:lnTo>
                      <a:pt x="374" y="62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52" name="Freeform 63"/>
              <p:cNvSpPr>
                <a:spLocks/>
              </p:cNvSpPr>
              <p:nvPr/>
            </p:nvSpPr>
            <p:spPr bwMode="auto">
              <a:xfrm>
                <a:off x="6954819" y="3220153"/>
                <a:ext cx="48310" cy="61348"/>
              </a:xfrm>
              <a:custGeom>
                <a:avLst/>
                <a:gdLst>
                  <a:gd name="T0" fmla="*/ 65 w 106"/>
                  <a:gd name="T1" fmla="*/ 0 h 151"/>
                  <a:gd name="T2" fmla="*/ 0 w 106"/>
                  <a:gd name="T3" fmla="*/ 151 h 151"/>
                  <a:gd name="T4" fmla="*/ 43 w 106"/>
                  <a:gd name="T5" fmla="*/ 151 h 151"/>
                  <a:gd name="T6" fmla="*/ 106 w 106"/>
                  <a:gd name="T7" fmla="*/ 0 h 151"/>
                  <a:gd name="T8" fmla="*/ 65 w 106"/>
                  <a:gd name="T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51">
                    <a:moveTo>
                      <a:pt x="65" y="0"/>
                    </a:moveTo>
                    <a:lnTo>
                      <a:pt x="0" y="151"/>
                    </a:lnTo>
                    <a:lnTo>
                      <a:pt x="43" y="151"/>
                    </a:lnTo>
                    <a:lnTo>
                      <a:pt x="106" y="0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53" name="Freeform 64"/>
              <p:cNvSpPr>
                <a:spLocks/>
              </p:cNvSpPr>
              <p:nvPr/>
            </p:nvSpPr>
            <p:spPr bwMode="auto">
              <a:xfrm>
                <a:off x="6999483" y="3130176"/>
                <a:ext cx="47399" cy="58894"/>
              </a:xfrm>
              <a:custGeom>
                <a:avLst/>
                <a:gdLst>
                  <a:gd name="T0" fmla="*/ 0 w 104"/>
                  <a:gd name="T1" fmla="*/ 144 h 144"/>
                  <a:gd name="T2" fmla="*/ 43 w 104"/>
                  <a:gd name="T3" fmla="*/ 144 h 144"/>
                  <a:gd name="T4" fmla="*/ 104 w 104"/>
                  <a:gd name="T5" fmla="*/ 0 h 144"/>
                  <a:gd name="T6" fmla="*/ 63 w 104"/>
                  <a:gd name="T7" fmla="*/ 0 h 144"/>
                  <a:gd name="T8" fmla="*/ 0 w 104"/>
                  <a:gd name="T9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44">
                    <a:moveTo>
                      <a:pt x="0" y="144"/>
                    </a:moveTo>
                    <a:lnTo>
                      <a:pt x="43" y="144"/>
                    </a:lnTo>
                    <a:lnTo>
                      <a:pt x="104" y="0"/>
                    </a:lnTo>
                    <a:lnTo>
                      <a:pt x="63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479934" y="3412785"/>
                <a:ext cx="8894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solidFill>
                      <a:srgbClr val="C00000"/>
                    </a:solidFill>
                  </a:rPr>
                  <a:t>서버소켓</a:t>
                </a:r>
                <a:endParaRPr lang="ko-KR" altLang="en-US" sz="11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1819286" y="1733226"/>
              <a:ext cx="2629941" cy="1728192"/>
              <a:chOff x="266273" y="2348880"/>
              <a:chExt cx="2629941" cy="1728192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66273" y="2348880"/>
                <a:ext cx="2556284" cy="17281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pic>
            <p:nvPicPr>
              <p:cNvPr id="10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86373" y="2871454"/>
                <a:ext cx="936645" cy="1019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432815" y="2440168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웹 브라우저</a:t>
                </a:r>
                <a:endParaRPr lang="ko-KR" altLang="en-US" sz="16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227153" y="3206350"/>
                <a:ext cx="6618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포트</a:t>
                </a:r>
                <a:endParaRPr lang="ko-KR" altLang="en-US" sz="1100" dirty="0"/>
              </a:p>
            </p:txBody>
          </p:sp>
          <p:sp>
            <p:nvSpPr>
              <p:cNvPr id="55" name="사다리꼴 54"/>
              <p:cNvSpPr/>
              <p:nvPr/>
            </p:nvSpPr>
            <p:spPr>
              <a:xfrm rot="16200000">
                <a:off x="2239165" y="3328256"/>
                <a:ext cx="401076" cy="549684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102076" y="3422192"/>
                <a:ext cx="7941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ea typeface="+mj-ea"/>
                  </a:rPr>
                  <a:t>4289</a:t>
                </a:r>
                <a:endParaRPr lang="ko-KR" altLang="en-US" sz="1600" dirty="0">
                  <a:ea typeface="+mj-ea"/>
                </a:endParaRPr>
              </a:p>
            </p:txBody>
          </p:sp>
          <p:sp>
            <p:nvSpPr>
              <p:cNvPr id="57" name="Freeform 10"/>
              <p:cNvSpPr>
                <a:spLocks/>
              </p:cNvSpPr>
              <p:nvPr/>
            </p:nvSpPr>
            <p:spPr bwMode="auto">
              <a:xfrm rot="10800000">
                <a:off x="1324406" y="3106455"/>
                <a:ext cx="942503" cy="553766"/>
              </a:xfrm>
              <a:custGeom>
                <a:avLst/>
                <a:gdLst>
                  <a:gd name="T0" fmla="*/ 1927 w 2070"/>
                  <a:gd name="T1" fmla="*/ 1354 h 1354"/>
                  <a:gd name="T2" fmla="*/ 2070 w 2070"/>
                  <a:gd name="T3" fmla="*/ 0 h 1354"/>
                  <a:gd name="T4" fmla="*/ 0 w 2070"/>
                  <a:gd name="T5" fmla="*/ 0 h 1354"/>
                  <a:gd name="T6" fmla="*/ 117 w 2070"/>
                  <a:gd name="T7" fmla="*/ 1354 h 1354"/>
                  <a:gd name="T8" fmla="*/ 1927 w 2070"/>
                  <a:gd name="T9" fmla="*/ 1354 h 1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0" h="1354">
                    <a:moveTo>
                      <a:pt x="1927" y="1354"/>
                    </a:moveTo>
                    <a:lnTo>
                      <a:pt x="2070" y="0"/>
                    </a:lnTo>
                    <a:lnTo>
                      <a:pt x="0" y="0"/>
                    </a:lnTo>
                    <a:lnTo>
                      <a:pt x="117" y="1354"/>
                    </a:lnTo>
                    <a:lnTo>
                      <a:pt x="1927" y="1354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58" name="Freeform 12"/>
              <p:cNvSpPr>
                <a:spLocks/>
              </p:cNvSpPr>
              <p:nvPr/>
            </p:nvSpPr>
            <p:spPr bwMode="auto">
              <a:xfrm rot="10800000">
                <a:off x="2008991" y="3463908"/>
                <a:ext cx="155869" cy="172592"/>
              </a:xfrm>
              <a:custGeom>
                <a:avLst/>
                <a:gdLst>
                  <a:gd name="T0" fmla="*/ 155 w 344"/>
                  <a:gd name="T1" fmla="*/ 111 h 422"/>
                  <a:gd name="T2" fmla="*/ 160 w 344"/>
                  <a:gd name="T3" fmla="*/ 126 h 422"/>
                  <a:gd name="T4" fmla="*/ 164 w 344"/>
                  <a:gd name="T5" fmla="*/ 145 h 422"/>
                  <a:gd name="T6" fmla="*/ 166 w 344"/>
                  <a:gd name="T7" fmla="*/ 169 h 422"/>
                  <a:gd name="T8" fmla="*/ 167 w 344"/>
                  <a:gd name="T9" fmla="*/ 195 h 422"/>
                  <a:gd name="T10" fmla="*/ 170 w 344"/>
                  <a:gd name="T11" fmla="*/ 228 h 422"/>
                  <a:gd name="T12" fmla="*/ 173 w 344"/>
                  <a:gd name="T13" fmla="*/ 264 h 422"/>
                  <a:gd name="T14" fmla="*/ 181 w 344"/>
                  <a:gd name="T15" fmla="*/ 300 h 422"/>
                  <a:gd name="T16" fmla="*/ 195 w 344"/>
                  <a:gd name="T17" fmla="*/ 334 h 422"/>
                  <a:gd name="T18" fmla="*/ 214 w 344"/>
                  <a:gd name="T19" fmla="*/ 365 h 422"/>
                  <a:gd name="T20" fmla="*/ 244 w 344"/>
                  <a:gd name="T21" fmla="*/ 392 h 422"/>
                  <a:gd name="T22" fmla="*/ 285 w 344"/>
                  <a:gd name="T23" fmla="*/ 411 h 422"/>
                  <a:gd name="T24" fmla="*/ 337 w 344"/>
                  <a:gd name="T25" fmla="*/ 422 h 422"/>
                  <a:gd name="T26" fmla="*/ 344 w 344"/>
                  <a:gd name="T27" fmla="*/ 349 h 422"/>
                  <a:gd name="T28" fmla="*/ 314 w 344"/>
                  <a:gd name="T29" fmla="*/ 343 h 422"/>
                  <a:gd name="T30" fmla="*/ 289 w 344"/>
                  <a:gd name="T31" fmla="*/ 333 h 422"/>
                  <a:gd name="T32" fmla="*/ 272 w 344"/>
                  <a:gd name="T33" fmla="*/ 319 h 422"/>
                  <a:gd name="T34" fmla="*/ 259 w 344"/>
                  <a:gd name="T35" fmla="*/ 301 h 422"/>
                  <a:gd name="T36" fmla="*/ 251 w 344"/>
                  <a:gd name="T37" fmla="*/ 279 h 422"/>
                  <a:gd name="T38" fmla="*/ 246 w 344"/>
                  <a:gd name="T39" fmla="*/ 253 h 422"/>
                  <a:gd name="T40" fmla="*/ 243 w 344"/>
                  <a:gd name="T41" fmla="*/ 223 h 422"/>
                  <a:gd name="T42" fmla="*/ 241 w 344"/>
                  <a:gd name="T43" fmla="*/ 190 h 422"/>
                  <a:gd name="T44" fmla="*/ 239 w 344"/>
                  <a:gd name="T45" fmla="*/ 158 h 422"/>
                  <a:gd name="T46" fmla="*/ 235 w 344"/>
                  <a:gd name="T47" fmla="*/ 127 h 422"/>
                  <a:gd name="T48" fmla="*/ 228 w 344"/>
                  <a:gd name="T49" fmla="*/ 98 h 422"/>
                  <a:gd name="T50" fmla="*/ 217 w 344"/>
                  <a:gd name="T51" fmla="*/ 73 h 422"/>
                  <a:gd name="T52" fmla="*/ 206 w 344"/>
                  <a:gd name="T53" fmla="*/ 56 h 422"/>
                  <a:gd name="T54" fmla="*/ 195 w 344"/>
                  <a:gd name="T55" fmla="*/ 44 h 422"/>
                  <a:gd name="T56" fmla="*/ 183 w 344"/>
                  <a:gd name="T57" fmla="*/ 32 h 422"/>
                  <a:gd name="T58" fmla="*/ 171 w 344"/>
                  <a:gd name="T59" fmla="*/ 23 h 422"/>
                  <a:gd name="T60" fmla="*/ 158 w 344"/>
                  <a:gd name="T61" fmla="*/ 15 h 422"/>
                  <a:gd name="T62" fmla="*/ 144 w 344"/>
                  <a:gd name="T63" fmla="*/ 9 h 422"/>
                  <a:gd name="T64" fmla="*/ 130 w 344"/>
                  <a:gd name="T65" fmla="*/ 6 h 422"/>
                  <a:gd name="T66" fmla="*/ 117 w 344"/>
                  <a:gd name="T67" fmla="*/ 2 h 422"/>
                  <a:gd name="T68" fmla="*/ 102 w 344"/>
                  <a:gd name="T69" fmla="*/ 1 h 422"/>
                  <a:gd name="T70" fmla="*/ 88 w 344"/>
                  <a:gd name="T71" fmla="*/ 0 h 422"/>
                  <a:gd name="T72" fmla="*/ 73 w 344"/>
                  <a:gd name="T73" fmla="*/ 1 h 422"/>
                  <a:gd name="T74" fmla="*/ 58 w 344"/>
                  <a:gd name="T75" fmla="*/ 2 h 422"/>
                  <a:gd name="T76" fmla="*/ 43 w 344"/>
                  <a:gd name="T77" fmla="*/ 5 h 422"/>
                  <a:gd name="T78" fmla="*/ 29 w 344"/>
                  <a:gd name="T79" fmla="*/ 7 h 422"/>
                  <a:gd name="T80" fmla="*/ 14 w 344"/>
                  <a:gd name="T81" fmla="*/ 9 h 422"/>
                  <a:gd name="T82" fmla="*/ 0 w 344"/>
                  <a:gd name="T83" fmla="*/ 13 h 422"/>
                  <a:gd name="T84" fmla="*/ 7 w 344"/>
                  <a:gd name="T85" fmla="*/ 86 h 422"/>
                  <a:gd name="T86" fmla="*/ 36 w 344"/>
                  <a:gd name="T87" fmla="*/ 79 h 422"/>
                  <a:gd name="T88" fmla="*/ 60 w 344"/>
                  <a:gd name="T89" fmla="*/ 75 h 422"/>
                  <a:gd name="T90" fmla="*/ 82 w 344"/>
                  <a:gd name="T91" fmla="*/ 74 h 422"/>
                  <a:gd name="T92" fmla="*/ 100 w 344"/>
                  <a:gd name="T93" fmla="*/ 74 h 422"/>
                  <a:gd name="T94" fmla="*/ 117 w 344"/>
                  <a:gd name="T95" fmla="*/ 77 h 422"/>
                  <a:gd name="T96" fmla="*/ 132 w 344"/>
                  <a:gd name="T97" fmla="*/ 84 h 422"/>
                  <a:gd name="T98" fmla="*/ 143 w 344"/>
                  <a:gd name="T99" fmla="*/ 96 h 422"/>
                  <a:gd name="T100" fmla="*/ 155 w 344"/>
                  <a:gd name="T101" fmla="*/ 111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44" h="422">
                    <a:moveTo>
                      <a:pt x="155" y="111"/>
                    </a:moveTo>
                    <a:lnTo>
                      <a:pt x="160" y="126"/>
                    </a:lnTo>
                    <a:lnTo>
                      <a:pt x="164" y="145"/>
                    </a:lnTo>
                    <a:lnTo>
                      <a:pt x="166" y="169"/>
                    </a:lnTo>
                    <a:lnTo>
                      <a:pt x="167" y="195"/>
                    </a:lnTo>
                    <a:lnTo>
                      <a:pt x="170" y="228"/>
                    </a:lnTo>
                    <a:lnTo>
                      <a:pt x="173" y="264"/>
                    </a:lnTo>
                    <a:lnTo>
                      <a:pt x="181" y="300"/>
                    </a:lnTo>
                    <a:lnTo>
                      <a:pt x="195" y="334"/>
                    </a:lnTo>
                    <a:lnTo>
                      <a:pt x="214" y="365"/>
                    </a:lnTo>
                    <a:lnTo>
                      <a:pt x="244" y="392"/>
                    </a:lnTo>
                    <a:lnTo>
                      <a:pt x="285" y="411"/>
                    </a:lnTo>
                    <a:lnTo>
                      <a:pt x="337" y="422"/>
                    </a:lnTo>
                    <a:lnTo>
                      <a:pt x="344" y="349"/>
                    </a:lnTo>
                    <a:lnTo>
                      <a:pt x="314" y="343"/>
                    </a:lnTo>
                    <a:lnTo>
                      <a:pt x="289" y="333"/>
                    </a:lnTo>
                    <a:lnTo>
                      <a:pt x="272" y="319"/>
                    </a:lnTo>
                    <a:lnTo>
                      <a:pt x="259" y="301"/>
                    </a:lnTo>
                    <a:lnTo>
                      <a:pt x="251" y="279"/>
                    </a:lnTo>
                    <a:lnTo>
                      <a:pt x="246" y="253"/>
                    </a:lnTo>
                    <a:lnTo>
                      <a:pt x="243" y="223"/>
                    </a:lnTo>
                    <a:lnTo>
                      <a:pt x="241" y="190"/>
                    </a:lnTo>
                    <a:lnTo>
                      <a:pt x="239" y="158"/>
                    </a:lnTo>
                    <a:lnTo>
                      <a:pt x="235" y="127"/>
                    </a:lnTo>
                    <a:lnTo>
                      <a:pt x="228" y="98"/>
                    </a:lnTo>
                    <a:lnTo>
                      <a:pt x="217" y="73"/>
                    </a:lnTo>
                    <a:lnTo>
                      <a:pt x="206" y="56"/>
                    </a:lnTo>
                    <a:lnTo>
                      <a:pt x="195" y="44"/>
                    </a:lnTo>
                    <a:lnTo>
                      <a:pt x="183" y="32"/>
                    </a:lnTo>
                    <a:lnTo>
                      <a:pt x="171" y="23"/>
                    </a:lnTo>
                    <a:lnTo>
                      <a:pt x="158" y="15"/>
                    </a:lnTo>
                    <a:lnTo>
                      <a:pt x="144" y="9"/>
                    </a:lnTo>
                    <a:lnTo>
                      <a:pt x="130" y="6"/>
                    </a:lnTo>
                    <a:lnTo>
                      <a:pt x="117" y="2"/>
                    </a:lnTo>
                    <a:lnTo>
                      <a:pt x="102" y="1"/>
                    </a:lnTo>
                    <a:lnTo>
                      <a:pt x="88" y="0"/>
                    </a:lnTo>
                    <a:lnTo>
                      <a:pt x="73" y="1"/>
                    </a:lnTo>
                    <a:lnTo>
                      <a:pt x="58" y="2"/>
                    </a:lnTo>
                    <a:lnTo>
                      <a:pt x="43" y="5"/>
                    </a:lnTo>
                    <a:lnTo>
                      <a:pt x="29" y="7"/>
                    </a:lnTo>
                    <a:lnTo>
                      <a:pt x="14" y="9"/>
                    </a:lnTo>
                    <a:lnTo>
                      <a:pt x="0" y="13"/>
                    </a:lnTo>
                    <a:lnTo>
                      <a:pt x="7" y="86"/>
                    </a:lnTo>
                    <a:lnTo>
                      <a:pt x="36" y="79"/>
                    </a:lnTo>
                    <a:lnTo>
                      <a:pt x="60" y="75"/>
                    </a:lnTo>
                    <a:lnTo>
                      <a:pt x="82" y="74"/>
                    </a:lnTo>
                    <a:lnTo>
                      <a:pt x="100" y="74"/>
                    </a:lnTo>
                    <a:lnTo>
                      <a:pt x="117" y="77"/>
                    </a:lnTo>
                    <a:lnTo>
                      <a:pt x="132" y="84"/>
                    </a:lnTo>
                    <a:lnTo>
                      <a:pt x="143" y="96"/>
                    </a:lnTo>
                    <a:lnTo>
                      <a:pt x="155" y="111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59" name="Freeform 32"/>
              <p:cNvSpPr>
                <a:spLocks/>
              </p:cNvSpPr>
              <p:nvPr/>
            </p:nvSpPr>
            <p:spPr bwMode="auto">
              <a:xfrm rot="10800000">
                <a:off x="1730068" y="3259416"/>
                <a:ext cx="228790" cy="327188"/>
              </a:xfrm>
              <a:custGeom>
                <a:avLst/>
                <a:gdLst>
                  <a:gd name="T0" fmla="*/ 415 w 501"/>
                  <a:gd name="T1" fmla="*/ 8 h 801"/>
                  <a:gd name="T2" fmla="*/ 394 w 501"/>
                  <a:gd name="T3" fmla="*/ 2 h 801"/>
                  <a:gd name="T4" fmla="*/ 373 w 501"/>
                  <a:gd name="T5" fmla="*/ 0 h 801"/>
                  <a:gd name="T6" fmla="*/ 350 w 501"/>
                  <a:gd name="T7" fmla="*/ 2 h 801"/>
                  <a:gd name="T8" fmla="*/ 327 w 501"/>
                  <a:gd name="T9" fmla="*/ 8 h 801"/>
                  <a:gd name="T10" fmla="*/ 304 w 501"/>
                  <a:gd name="T11" fmla="*/ 17 h 801"/>
                  <a:gd name="T12" fmla="*/ 280 w 501"/>
                  <a:gd name="T13" fmla="*/ 30 h 801"/>
                  <a:gd name="T14" fmla="*/ 256 w 501"/>
                  <a:gd name="T15" fmla="*/ 46 h 801"/>
                  <a:gd name="T16" fmla="*/ 232 w 501"/>
                  <a:gd name="T17" fmla="*/ 66 h 801"/>
                  <a:gd name="T18" fmla="*/ 207 w 501"/>
                  <a:gd name="T19" fmla="*/ 89 h 801"/>
                  <a:gd name="T20" fmla="*/ 183 w 501"/>
                  <a:gd name="T21" fmla="*/ 114 h 801"/>
                  <a:gd name="T22" fmla="*/ 160 w 501"/>
                  <a:gd name="T23" fmla="*/ 143 h 801"/>
                  <a:gd name="T24" fmla="*/ 138 w 501"/>
                  <a:gd name="T25" fmla="*/ 174 h 801"/>
                  <a:gd name="T26" fmla="*/ 117 w 501"/>
                  <a:gd name="T27" fmla="*/ 207 h 801"/>
                  <a:gd name="T28" fmla="*/ 97 w 501"/>
                  <a:gd name="T29" fmla="*/ 243 h 801"/>
                  <a:gd name="T30" fmla="*/ 77 w 501"/>
                  <a:gd name="T31" fmla="*/ 280 h 801"/>
                  <a:gd name="T32" fmla="*/ 60 w 501"/>
                  <a:gd name="T33" fmla="*/ 320 h 801"/>
                  <a:gd name="T34" fmla="*/ 31 w 501"/>
                  <a:gd name="T35" fmla="*/ 401 h 801"/>
                  <a:gd name="T36" fmla="*/ 10 w 501"/>
                  <a:gd name="T37" fmla="*/ 479 h 801"/>
                  <a:gd name="T38" fmla="*/ 1 w 501"/>
                  <a:gd name="T39" fmla="*/ 553 h 801"/>
                  <a:gd name="T40" fmla="*/ 0 w 501"/>
                  <a:gd name="T41" fmla="*/ 621 h 801"/>
                  <a:gd name="T42" fmla="*/ 8 w 501"/>
                  <a:gd name="T43" fmla="*/ 681 h 801"/>
                  <a:gd name="T44" fmla="*/ 25 w 501"/>
                  <a:gd name="T45" fmla="*/ 730 h 801"/>
                  <a:gd name="T46" fmla="*/ 52 w 501"/>
                  <a:gd name="T47" fmla="*/ 768 h 801"/>
                  <a:gd name="T48" fmla="*/ 88 w 501"/>
                  <a:gd name="T49" fmla="*/ 793 h 801"/>
                  <a:gd name="T50" fmla="*/ 108 w 501"/>
                  <a:gd name="T51" fmla="*/ 798 h 801"/>
                  <a:gd name="T52" fmla="*/ 129 w 501"/>
                  <a:gd name="T53" fmla="*/ 801 h 801"/>
                  <a:gd name="T54" fmla="*/ 151 w 501"/>
                  <a:gd name="T55" fmla="*/ 798 h 801"/>
                  <a:gd name="T56" fmla="*/ 174 w 501"/>
                  <a:gd name="T57" fmla="*/ 793 h 801"/>
                  <a:gd name="T58" fmla="*/ 198 w 501"/>
                  <a:gd name="T59" fmla="*/ 783 h 801"/>
                  <a:gd name="T60" fmla="*/ 222 w 501"/>
                  <a:gd name="T61" fmla="*/ 770 h 801"/>
                  <a:gd name="T62" fmla="*/ 247 w 501"/>
                  <a:gd name="T63" fmla="*/ 753 h 801"/>
                  <a:gd name="T64" fmla="*/ 271 w 501"/>
                  <a:gd name="T65" fmla="*/ 734 h 801"/>
                  <a:gd name="T66" fmla="*/ 294 w 501"/>
                  <a:gd name="T67" fmla="*/ 711 h 801"/>
                  <a:gd name="T68" fmla="*/ 318 w 501"/>
                  <a:gd name="T69" fmla="*/ 686 h 801"/>
                  <a:gd name="T70" fmla="*/ 341 w 501"/>
                  <a:gd name="T71" fmla="*/ 657 h 801"/>
                  <a:gd name="T72" fmla="*/ 363 w 501"/>
                  <a:gd name="T73" fmla="*/ 626 h 801"/>
                  <a:gd name="T74" fmla="*/ 385 w 501"/>
                  <a:gd name="T75" fmla="*/ 592 h 801"/>
                  <a:gd name="T76" fmla="*/ 405 w 501"/>
                  <a:gd name="T77" fmla="*/ 556 h 801"/>
                  <a:gd name="T78" fmla="*/ 425 w 501"/>
                  <a:gd name="T79" fmla="*/ 518 h 801"/>
                  <a:gd name="T80" fmla="*/ 442 w 501"/>
                  <a:gd name="T81" fmla="*/ 479 h 801"/>
                  <a:gd name="T82" fmla="*/ 471 w 501"/>
                  <a:gd name="T83" fmla="*/ 399 h 801"/>
                  <a:gd name="T84" fmla="*/ 491 w 501"/>
                  <a:gd name="T85" fmla="*/ 320 h 801"/>
                  <a:gd name="T86" fmla="*/ 501 w 501"/>
                  <a:gd name="T87" fmla="*/ 247 h 801"/>
                  <a:gd name="T88" fmla="*/ 501 w 501"/>
                  <a:gd name="T89" fmla="*/ 179 h 801"/>
                  <a:gd name="T90" fmla="*/ 493 w 501"/>
                  <a:gd name="T91" fmla="*/ 119 h 801"/>
                  <a:gd name="T92" fmla="*/ 476 w 501"/>
                  <a:gd name="T93" fmla="*/ 69 h 801"/>
                  <a:gd name="T94" fmla="*/ 449 w 501"/>
                  <a:gd name="T95" fmla="*/ 31 h 801"/>
                  <a:gd name="T96" fmla="*/ 415 w 501"/>
                  <a:gd name="T97" fmla="*/ 8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01" h="801">
                    <a:moveTo>
                      <a:pt x="415" y="8"/>
                    </a:moveTo>
                    <a:lnTo>
                      <a:pt x="394" y="2"/>
                    </a:lnTo>
                    <a:lnTo>
                      <a:pt x="373" y="0"/>
                    </a:lnTo>
                    <a:lnTo>
                      <a:pt x="350" y="2"/>
                    </a:lnTo>
                    <a:lnTo>
                      <a:pt x="327" y="8"/>
                    </a:lnTo>
                    <a:lnTo>
                      <a:pt x="304" y="17"/>
                    </a:lnTo>
                    <a:lnTo>
                      <a:pt x="280" y="30"/>
                    </a:lnTo>
                    <a:lnTo>
                      <a:pt x="256" y="46"/>
                    </a:lnTo>
                    <a:lnTo>
                      <a:pt x="232" y="66"/>
                    </a:lnTo>
                    <a:lnTo>
                      <a:pt x="207" y="89"/>
                    </a:lnTo>
                    <a:lnTo>
                      <a:pt x="183" y="114"/>
                    </a:lnTo>
                    <a:lnTo>
                      <a:pt x="160" y="143"/>
                    </a:lnTo>
                    <a:lnTo>
                      <a:pt x="138" y="174"/>
                    </a:lnTo>
                    <a:lnTo>
                      <a:pt x="117" y="207"/>
                    </a:lnTo>
                    <a:lnTo>
                      <a:pt x="97" y="243"/>
                    </a:lnTo>
                    <a:lnTo>
                      <a:pt x="77" y="280"/>
                    </a:lnTo>
                    <a:lnTo>
                      <a:pt x="60" y="320"/>
                    </a:lnTo>
                    <a:lnTo>
                      <a:pt x="31" y="401"/>
                    </a:lnTo>
                    <a:lnTo>
                      <a:pt x="10" y="479"/>
                    </a:lnTo>
                    <a:lnTo>
                      <a:pt x="1" y="553"/>
                    </a:lnTo>
                    <a:lnTo>
                      <a:pt x="0" y="621"/>
                    </a:lnTo>
                    <a:lnTo>
                      <a:pt x="8" y="681"/>
                    </a:lnTo>
                    <a:lnTo>
                      <a:pt x="25" y="730"/>
                    </a:lnTo>
                    <a:lnTo>
                      <a:pt x="52" y="768"/>
                    </a:lnTo>
                    <a:lnTo>
                      <a:pt x="88" y="793"/>
                    </a:lnTo>
                    <a:lnTo>
                      <a:pt x="108" y="798"/>
                    </a:lnTo>
                    <a:lnTo>
                      <a:pt x="129" y="801"/>
                    </a:lnTo>
                    <a:lnTo>
                      <a:pt x="151" y="798"/>
                    </a:lnTo>
                    <a:lnTo>
                      <a:pt x="174" y="793"/>
                    </a:lnTo>
                    <a:lnTo>
                      <a:pt x="198" y="783"/>
                    </a:lnTo>
                    <a:lnTo>
                      <a:pt x="222" y="770"/>
                    </a:lnTo>
                    <a:lnTo>
                      <a:pt x="247" y="753"/>
                    </a:lnTo>
                    <a:lnTo>
                      <a:pt x="271" y="734"/>
                    </a:lnTo>
                    <a:lnTo>
                      <a:pt x="294" y="711"/>
                    </a:lnTo>
                    <a:lnTo>
                      <a:pt x="318" y="686"/>
                    </a:lnTo>
                    <a:lnTo>
                      <a:pt x="341" y="657"/>
                    </a:lnTo>
                    <a:lnTo>
                      <a:pt x="363" y="626"/>
                    </a:lnTo>
                    <a:lnTo>
                      <a:pt x="385" y="592"/>
                    </a:lnTo>
                    <a:lnTo>
                      <a:pt x="405" y="556"/>
                    </a:lnTo>
                    <a:lnTo>
                      <a:pt x="425" y="518"/>
                    </a:lnTo>
                    <a:lnTo>
                      <a:pt x="442" y="479"/>
                    </a:lnTo>
                    <a:lnTo>
                      <a:pt x="471" y="399"/>
                    </a:lnTo>
                    <a:lnTo>
                      <a:pt x="491" y="320"/>
                    </a:lnTo>
                    <a:lnTo>
                      <a:pt x="501" y="247"/>
                    </a:lnTo>
                    <a:lnTo>
                      <a:pt x="501" y="179"/>
                    </a:lnTo>
                    <a:lnTo>
                      <a:pt x="493" y="119"/>
                    </a:lnTo>
                    <a:lnTo>
                      <a:pt x="476" y="69"/>
                    </a:lnTo>
                    <a:lnTo>
                      <a:pt x="449" y="31"/>
                    </a:lnTo>
                    <a:lnTo>
                      <a:pt x="415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60" name="Freeform 33"/>
              <p:cNvSpPr>
                <a:spLocks/>
              </p:cNvSpPr>
              <p:nvPr/>
            </p:nvSpPr>
            <p:spPr bwMode="auto">
              <a:xfrm rot="10800000">
                <a:off x="1785670" y="3269231"/>
                <a:ext cx="280746" cy="337004"/>
              </a:xfrm>
              <a:custGeom>
                <a:avLst/>
                <a:gdLst>
                  <a:gd name="T0" fmla="*/ 264 w 615"/>
                  <a:gd name="T1" fmla="*/ 811 h 822"/>
                  <a:gd name="T2" fmla="*/ 273 w 615"/>
                  <a:gd name="T3" fmla="*/ 814 h 822"/>
                  <a:gd name="T4" fmla="*/ 281 w 615"/>
                  <a:gd name="T5" fmla="*/ 818 h 822"/>
                  <a:gd name="T6" fmla="*/ 290 w 615"/>
                  <a:gd name="T7" fmla="*/ 821 h 822"/>
                  <a:gd name="T8" fmla="*/ 268 w 615"/>
                  <a:gd name="T9" fmla="*/ 791 h 822"/>
                  <a:gd name="T10" fmla="*/ 238 w 615"/>
                  <a:gd name="T11" fmla="*/ 700 h 822"/>
                  <a:gd name="T12" fmla="*/ 237 w 615"/>
                  <a:gd name="T13" fmla="*/ 579 h 822"/>
                  <a:gd name="T14" fmla="*/ 267 w 615"/>
                  <a:gd name="T15" fmla="*/ 440 h 822"/>
                  <a:gd name="T16" fmla="*/ 311 w 615"/>
                  <a:gd name="T17" fmla="*/ 332 h 822"/>
                  <a:gd name="T18" fmla="*/ 346 w 615"/>
                  <a:gd name="T19" fmla="*/ 265 h 822"/>
                  <a:gd name="T20" fmla="*/ 384 w 615"/>
                  <a:gd name="T21" fmla="*/ 205 h 822"/>
                  <a:gd name="T22" fmla="*/ 425 w 615"/>
                  <a:gd name="T23" fmla="*/ 154 h 822"/>
                  <a:gd name="T24" fmla="*/ 468 w 615"/>
                  <a:gd name="T25" fmla="*/ 111 h 822"/>
                  <a:gd name="T26" fmla="*/ 511 w 615"/>
                  <a:gd name="T27" fmla="*/ 79 h 822"/>
                  <a:gd name="T28" fmla="*/ 554 w 615"/>
                  <a:gd name="T29" fmla="*/ 57 h 822"/>
                  <a:gd name="T30" fmla="*/ 596 w 615"/>
                  <a:gd name="T31" fmla="*/ 47 h 822"/>
                  <a:gd name="T32" fmla="*/ 607 w 615"/>
                  <a:gd name="T33" fmla="*/ 42 h 822"/>
                  <a:gd name="T34" fmla="*/ 592 w 615"/>
                  <a:gd name="T35" fmla="*/ 35 h 822"/>
                  <a:gd name="T36" fmla="*/ 544 w 615"/>
                  <a:gd name="T37" fmla="*/ 17 h 822"/>
                  <a:gd name="T38" fmla="*/ 461 w 615"/>
                  <a:gd name="T39" fmla="*/ 1 h 822"/>
                  <a:gd name="T40" fmla="*/ 379 w 615"/>
                  <a:gd name="T41" fmla="*/ 2 h 822"/>
                  <a:gd name="T42" fmla="*/ 298 w 615"/>
                  <a:gd name="T43" fmla="*/ 18 h 822"/>
                  <a:gd name="T44" fmla="*/ 223 w 615"/>
                  <a:gd name="T45" fmla="*/ 48 h 822"/>
                  <a:gd name="T46" fmla="*/ 157 w 615"/>
                  <a:gd name="T47" fmla="*/ 93 h 822"/>
                  <a:gd name="T48" fmla="*/ 98 w 615"/>
                  <a:gd name="T49" fmla="*/ 151 h 822"/>
                  <a:gd name="T50" fmla="*/ 51 w 615"/>
                  <a:gd name="T51" fmla="*/ 219 h 822"/>
                  <a:gd name="T52" fmla="*/ 17 w 615"/>
                  <a:gd name="T53" fmla="*/ 298 h 822"/>
                  <a:gd name="T54" fmla="*/ 1 w 615"/>
                  <a:gd name="T55" fmla="*/ 381 h 822"/>
                  <a:gd name="T56" fmla="*/ 1 w 615"/>
                  <a:gd name="T57" fmla="*/ 463 h 822"/>
                  <a:gd name="T58" fmla="*/ 17 w 615"/>
                  <a:gd name="T59" fmla="*/ 542 h 822"/>
                  <a:gd name="T60" fmla="*/ 48 w 615"/>
                  <a:gd name="T61" fmla="*/ 617 h 822"/>
                  <a:gd name="T62" fmla="*/ 93 w 615"/>
                  <a:gd name="T63" fmla="*/ 685 h 822"/>
                  <a:gd name="T64" fmla="*/ 151 w 615"/>
                  <a:gd name="T65" fmla="*/ 744 h 822"/>
                  <a:gd name="T66" fmla="*/ 220 w 615"/>
                  <a:gd name="T67" fmla="*/ 791 h 8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15" h="822">
                    <a:moveTo>
                      <a:pt x="259" y="810"/>
                    </a:moveTo>
                    <a:lnTo>
                      <a:pt x="264" y="811"/>
                    </a:lnTo>
                    <a:lnTo>
                      <a:pt x="268" y="813"/>
                    </a:lnTo>
                    <a:lnTo>
                      <a:pt x="273" y="814"/>
                    </a:lnTo>
                    <a:lnTo>
                      <a:pt x="278" y="817"/>
                    </a:lnTo>
                    <a:lnTo>
                      <a:pt x="281" y="818"/>
                    </a:lnTo>
                    <a:lnTo>
                      <a:pt x="286" y="820"/>
                    </a:lnTo>
                    <a:lnTo>
                      <a:pt x="290" y="821"/>
                    </a:lnTo>
                    <a:lnTo>
                      <a:pt x="295" y="822"/>
                    </a:lnTo>
                    <a:lnTo>
                      <a:pt x="268" y="791"/>
                    </a:lnTo>
                    <a:lnTo>
                      <a:pt x="250" y="751"/>
                    </a:lnTo>
                    <a:lnTo>
                      <a:pt x="238" y="700"/>
                    </a:lnTo>
                    <a:lnTo>
                      <a:pt x="234" y="643"/>
                    </a:lnTo>
                    <a:lnTo>
                      <a:pt x="237" y="579"/>
                    </a:lnTo>
                    <a:lnTo>
                      <a:pt x="249" y="511"/>
                    </a:lnTo>
                    <a:lnTo>
                      <a:pt x="267" y="440"/>
                    </a:lnTo>
                    <a:lnTo>
                      <a:pt x="295" y="367"/>
                    </a:lnTo>
                    <a:lnTo>
                      <a:pt x="311" y="332"/>
                    </a:lnTo>
                    <a:lnTo>
                      <a:pt x="327" y="297"/>
                    </a:lnTo>
                    <a:lnTo>
                      <a:pt x="346" y="265"/>
                    </a:lnTo>
                    <a:lnTo>
                      <a:pt x="364" y="234"/>
                    </a:lnTo>
                    <a:lnTo>
                      <a:pt x="384" y="205"/>
                    </a:lnTo>
                    <a:lnTo>
                      <a:pt x="404" y="178"/>
                    </a:lnTo>
                    <a:lnTo>
                      <a:pt x="425" y="154"/>
                    </a:lnTo>
                    <a:lnTo>
                      <a:pt x="447" y="131"/>
                    </a:lnTo>
                    <a:lnTo>
                      <a:pt x="468" y="111"/>
                    </a:lnTo>
                    <a:lnTo>
                      <a:pt x="490" y="94"/>
                    </a:lnTo>
                    <a:lnTo>
                      <a:pt x="511" y="79"/>
                    </a:lnTo>
                    <a:lnTo>
                      <a:pt x="532" y="67"/>
                    </a:lnTo>
                    <a:lnTo>
                      <a:pt x="554" y="57"/>
                    </a:lnTo>
                    <a:lnTo>
                      <a:pt x="575" y="50"/>
                    </a:lnTo>
                    <a:lnTo>
                      <a:pt x="596" y="47"/>
                    </a:lnTo>
                    <a:lnTo>
                      <a:pt x="615" y="47"/>
                    </a:lnTo>
                    <a:lnTo>
                      <a:pt x="607" y="42"/>
                    </a:lnTo>
                    <a:lnTo>
                      <a:pt x="600" y="39"/>
                    </a:lnTo>
                    <a:lnTo>
                      <a:pt x="592" y="35"/>
                    </a:lnTo>
                    <a:lnTo>
                      <a:pt x="584" y="32"/>
                    </a:lnTo>
                    <a:lnTo>
                      <a:pt x="544" y="17"/>
                    </a:lnTo>
                    <a:lnTo>
                      <a:pt x="502" y="7"/>
                    </a:lnTo>
                    <a:lnTo>
                      <a:pt x="461" y="1"/>
                    </a:lnTo>
                    <a:lnTo>
                      <a:pt x="419" y="0"/>
                    </a:lnTo>
                    <a:lnTo>
                      <a:pt x="379" y="2"/>
                    </a:lnTo>
                    <a:lnTo>
                      <a:pt x="339" y="8"/>
                    </a:lnTo>
                    <a:lnTo>
                      <a:pt x="298" y="18"/>
                    </a:lnTo>
                    <a:lnTo>
                      <a:pt x="260" y="31"/>
                    </a:lnTo>
                    <a:lnTo>
                      <a:pt x="223" y="48"/>
                    </a:lnTo>
                    <a:lnTo>
                      <a:pt x="189" y="69"/>
                    </a:lnTo>
                    <a:lnTo>
                      <a:pt x="157" y="93"/>
                    </a:lnTo>
                    <a:lnTo>
                      <a:pt x="126" y="120"/>
                    </a:lnTo>
                    <a:lnTo>
                      <a:pt x="98" y="151"/>
                    </a:lnTo>
                    <a:lnTo>
                      <a:pt x="73" y="183"/>
                    </a:lnTo>
                    <a:lnTo>
                      <a:pt x="51" y="219"/>
                    </a:lnTo>
                    <a:lnTo>
                      <a:pt x="32" y="258"/>
                    </a:lnTo>
                    <a:lnTo>
                      <a:pt x="17" y="298"/>
                    </a:lnTo>
                    <a:lnTo>
                      <a:pt x="7" y="340"/>
                    </a:lnTo>
                    <a:lnTo>
                      <a:pt x="1" y="381"/>
                    </a:lnTo>
                    <a:lnTo>
                      <a:pt x="0" y="423"/>
                    </a:lnTo>
                    <a:lnTo>
                      <a:pt x="1" y="463"/>
                    </a:lnTo>
                    <a:lnTo>
                      <a:pt x="8" y="503"/>
                    </a:lnTo>
                    <a:lnTo>
                      <a:pt x="17" y="542"/>
                    </a:lnTo>
                    <a:lnTo>
                      <a:pt x="31" y="580"/>
                    </a:lnTo>
                    <a:lnTo>
                      <a:pt x="48" y="617"/>
                    </a:lnTo>
                    <a:lnTo>
                      <a:pt x="69" y="652"/>
                    </a:lnTo>
                    <a:lnTo>
                      <a:pt x="93" y="685"/>
                    </a:lnTo>
                    <a:lnTo>
                      <a:pt x="120" y="716"/>
                    </a:lnTo>
                    <a:lnTo>
                      <a:pt x="151" y="744"/>
                    </a:lnTo>
                    <a:lnTo>
                      <a:pt x="184" y="769"/>
                    </a:lnTo>
                    <a:lnTo>
                      <a:pt x="220" y="791"/>
                    </a:lnTo>
                    <a:lnTo>
                      <a:pt x="259" y="810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61" name="Freeform 45"/>
              <p:cNvSpPr>
                <a:spLocks/>
              </p:cNvSpPr>
              <p:nvPr/>
            </p:nvSpPr>
            <p:spPr bwMode="auto">
              <a:xfrm rot="10800000">
                <a:off x="1923309" y="3571880"/>
                <a:ext cx="11850" cy="5726"/>
              </a:xfrm>
              <a:custGeom>
                <a:avLst/>
                <a:gdLst>
                  <a:gd name="T0" fmla="*/ 0 w 26"/>
                  <a:gd name="T1" fmla="*/ 6 h 13"/>
                  <a:gd name="T2" fmla="*/ 3 w 26"/>
                  <a:gd name="T3" fmla="*/ 11 h 13"/>
                  <a:gd name="T4" fmla="*/ 10 w 26"/>
                  <a:gd name="T5" fmla="*/ 11 h 13"/>
                  <a:gd name="T6" fmla="*/ 16 w 26"/>
                  <a:gd name="T7" fmla="*/ 13 h 13"/>
                  <a:gd name="T8" fmla="*/ 19 w 26"/>
                  <a:gd name="T9" fmla="*/ 11 h 13"/>
                  <a:gd name="T10" fmla="*/ 25 w 26"/>
                  <a:gd name="T11" fmla="*/ 10 h 13"/>
                  <a:gd name="T12" fmla="*/ 26 w 26"/>
                  <a:gd name="T13" fmla="*/ 8 h 13"/>
                  <a:gd name="T14" fmla="*/ 24 w 26"/>
                  <a:gd name="T15" fmla="*/ 7 h 13"/>
                  <a:gd name="T16" fmla="*/ 18 w 26"/>
                  <a:gd name="T17" fmla="*/ 2 h 13"/>
                  <a:gd name="T18" fmla="*/ 11 w 26"/>
                  <a:gd name="T19" fmla="*/ 3 h 13"/>
                  <a:gd name="T20" fmla="*/ 12 w 26"/>
                  <a:gd name="T21" fmla="*/ 0 h 13"/>
                  <a:gd name="T22" fmla="*/ 3 w 26"/>
                  <a:gd name="T23" fmla="*/ 3 h 13"/>
                  <a:gd name="T24" fmla="*/ 3 w 26"/>
                  <a:gd name="T25" fmla="*/ 3 h 13"/>
                  <a:gd name="T26" fmla="*/ 0 w 26"/>
                  <a:gd name="T27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" h="13">
                    <a:moveTo>
                      <a:pt x="0" y="6"/>
                    </a:moveTo>
                    <a:lnTo>
                      <a:pt x="3" y="11"/>
                    </a:lnTo>
                    <a:lnTo>
                      <a:pt x="10" y="11"/>
                    </a:lnTo>
                    <a:lnTo>
                      <a:pt x="16" y="13"/>
                    </a:lnTo>
                    <a:lnTo>
                      <a:pt x="19" y="11"/>
                    </a:lnTo>
                    <a:lnTo>
                      <a:pt x="25" y="10"/>
                    </a:lnTo>
                    <a:lnTo>
                      <a:pt x="26" y="8"/>
                    </a:lnTo>
                    <a:lnTo>
                      <a:pt x="24" y="7"/>
                    </a:lnTo>
                    <a:lnTo>
                      <a:pt x="18" y="2"/>
                    </a:lnTo>
                    <a:lnTo>
                      <a:pt x="11" y="3"/>
                    </a:lnTo>
                    <a:lnTo>
                      <a:pt x="12" y="0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62" name="Freeform 46"/>
              <p:cNvSpPr>
                <a:spLocks/>
              </p:cNvSpPr>
              <p:nvPr/>
            </p:nvSpPr>
            <p:spPr bwMode="auto">
              <a:xfrm rot="10800000">
                <a:off x="1930601" y="3575970"/>
                <a:ext cx="2735" cy="1636"/>
              </a:xfrm>
              <a:custGeom>
                <a:avLst/>
                <a:gdLst>
                  <a:gd name="T0" fmla="*/ 3 w 7"/>
                  <a:gd name="T1" fmla="*/ 1 h 3"/>
                  <a:gd name="T2" fmla="*/ 0 w 7"/>
                  <a:gd name="T3" fmla="*/ 3 h 3"/>
                  <a:gd name="T4" fmla="*/ 7 w 7"/>
                  <a:gd name="T5" fmla="*/ 0 h 3"/>
                  <a:gd name="T6" fmla="*/ 3 w 7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3">
                    <a:moveTo>
                      <a:pt x="3" y="1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63" name="Freeform 47"/>
              <p:cNvSpPr>
                <a:spLocks/>
              </p:cNvSpPr>
              <p:nvPr/>
            </p:nvSpPr>
            <p:spPr bwMode="auto">
              <a:xfrm rot="10800000">
                <a:off x="1933336" y="3575152"/>
                <a:ext cx="1823" cy="818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  <a:gd name="T6" fmla="*/ 3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64" name="Freeform 48"/>
              <p:cNvSpPr>
                <a:spLocks/>
              </p:cNvSpPr>
              <p:nvPr/>
            </p:nvSpPr>
            <p:spPr bwMode="auto">
              <a:xfrm rot="10800000">
                <a:off x="1940628" y="3557157"/>
                <a:ext cx="12761" cy="4908"/>
              </a:xfrm>
              <a:custGeom>
                <a:avLst/>
                <a:gdLst>
                  <a:gd name="T0" fmla="*/ 11 w 26"/>
                  <a:gd name="T1" fmla="*/ 12 h 12"/>
                  <a:gd name="T2" fmla="*/ 16 w 26"/>
                  <a:gd name="T3" fmla="*/ 8 h 12"/>
                  <a:gd name="T4" fmla="*/ 26 w 26"/>
                  <a:gd name="T5" fmla="*/ 5 h 12"/>
                  <a:gd name="T6" fmla="*/ 23 w 26"/>
                  <a:gd name="T7" fmla="*/ 0 h 12"/>
                  <a:gd name="T8" fmla="*/ 17 w 26"/>
                  <a:gd name="T9" fmla="*/ 1 h 12"/>
                  <a:gd name="T10" fmla="*/ 15 w 26"/>
                  <a:gd name="T11" fmla="*/ 0 h 12"/>
                  <a:gd name="T12" fmla="*/ 9 w 26"/>
                  <a:gd name="T13" fmla="*/ 2 h 12"/>
                  <a:gd name="T14" fmla="*/ 10 w 26"/>
                  <a:gd name="T15" fmla="*/ 5 h 12"/>
                  <a:gd name="T16" fmla="*/ 4 w 26"/>
                  <a:gd name="T17" fmla="*/ 6 h 12"/>
                  <a:gd name="T18" fmla="*/ 0 w 26"/>
                  <a:gd name="T19" fmla="*/ 7 h 12"/>
                  <a:gd name="T20" fmla="*/ 4 w 26"/>
                  <a:gd name="T21" fmla="*/ 10 h 12"/>
                  <a:gd name="T22" fmla="*/ 11 w 26"/>
                  <a:gd name="T2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" h="12">
                    <a:moveTo>
                      <a:pt x="11" y="12"/>
                    </a:moveTo>
                    <a:lnTo>
                      <a:pt x="16" y="8"/>
                    </a:lnTo>
                    <a:lnTo>
                      <a:pt x="26" y="5"/>
                    </a:lnTo>
                    <a:lnTo>
                      <a:pt x="23" y="0"/>
                    </a:lnTo>
                    <a:lnTo>
                      <a:pt x="17" y="1"/>
                    </a:lnTo>
                    <a:lnTo>
                      <a:pt x="15" y="0"/>
                    </a:lnTo>
                    <a:lnTo>
                      <a:pt x="9" y="2"/>
                    </a:lnTo>
                    <a:lnTo>
                      <a:pt x="10" y="5"/>
                    </a:lnTo>
                    <a:lnTo>
                      <a:pt x="4" y="6"/>
                    </a:lnTo>
                    <a:lnTo>
                      <a:pt x="0" y="7"/>
                    </a:lnTo>
                    <a:lnTo>
                      <a:pt x="4" y="10"/>
                    </a:lnTo>
                    <a:lnTo>
                      <a:pt x="11" y="12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65" name="Freeform 49"/>
              <p:cNvSpPr>
                <a:spLocks/>
              </p:cNvSpPr>
              <p:nvPr/>
            </p:nvSpPr>
            <p:spPr bwMode="auto">
              <a:xfrm rot="10800000">
                <a:off x="1930601" y="3551430"/>
                <a:ext cx="20053" cy="11452"/>
              </a:xfrm>
              <a:custGeom>
                <a:avLst/>
                <a:gdLst>
                  <a:gd name="T0" fmla="*/ 18 w 44"/>
                  <a:gd name="T1" fmla="*/ 15 h 27"/>
                  <a:gd name="T2" fmla="*/ 17 w 44"/>
                  <a:gd name="T3" fmla="*/ 15 h 27"/>
                  <a:gd name="T4" fmla="*/ 13 w 44"/>
                  <a:gd name="T5" fmla="*/ 16 h 27"/>
                  <a:gd name="T6" fmla="*/ 11 w 44"/>
                  <a:gd name="T7" fmla="*/ 16 h 27"/>
                  <a:gd name="T8" fmla="*/ 11 w 44"/>
                  <a:gd name="T9" fmla="*/ 18 h 27"/>
                  <a:gd name="T10" fmla="*/ 7 w 44"/>
                  <a:gd name="T11" fmla="*/ 18 h 27"/>
                  <a:gd name="T12" fmla="*/ 5 w 44"/>
                  <a:gd name="T13" fmla="*/ 19 h 27"/>
                  <a:gd name="T14" fmla="*/ 2 w 44"/>
                  <a:gd name="T15" fmla="*/ 20 h 27"/>
                  <a:gd name="T16" fmla="*/ 0 w 44"/>
                  <a:gd name="T17" fmla="*/ 21 h 27"/>
                  <a:gd name="T18" fmla="*/ 5 w 44"/>
                  <a:gd name="T19" fmla="*/ 23 h 27"/>
                  <a:gd name="T20" fmla="*/ 10 w 44"/>
                  <a:gd name="T21" fmla="*/ 23 h 27"/>
                  <a:gd name="T22" fmla="*/ 13 w 44"/>
                  <a:gd name="T23" fmla="*/ 25 h 27"/>
                  <a:gd name="T24" fmla="*/ 19 w 44"/>
                  <a:gd name="T25" fmla="*/ 27 h 27"/>
                  <a:gd name="T26" fmla="*/ 21 w 44"/>
                  <a:gd name="T27" fmla="*/ 27 h 27"/>
                  <a:gd name="T28" fmla="*/ 25 w 44"/>
                  <a:gd name="T29" fmla="*/ 25 h 27"/>
                  <a:gd name="T30" fmla="*/ 27 w 44"/>
                  <a:gd name="T31" fmla="*/ 24 h 27"/>
                  <a:gd name="T32" fmla="*/ 27 w 44"/>
                  <a:gd name="T33" fmla="*/ 20 h 27"/>
                  <a:gd name="T34" fmla="*/ 30 w 44"/>
                  <a:gd name="T35" fmla="*/ 16 h 27"/>
                  <a:gd name="T36" fmla="*/ 33 w 44"/>
                  <a:gd name="T37" fmla="*/ 9 h 27"/>
                  <a:gd name="T38" fmla="*/ 36 w 44"/>
                  <a:gd name="T39" fmla="*/ 9 h 27"/>
                  <a:gd name="T40" fmla="*/ 42 w 44"/>
                  <a:gd name="T41" fmla="*/ 8 h 27"/>
                  <a:gd name="T42" fmla="*/ 41 w 44"/>
                  <a:gd name="T43" fmla="*/ 4 h 27"/>
                  <a:gd name="T44" fmla="*/ 44 w 44"/>
                  <a:gd name="T45" fmla="*/ 2 h 27"/>
                  <a:gd name="T46" fmla="*/ 41 w 44"/>
                  <a:gd name="T47" fmla="*/ 1 h 27"/>
                  <a:gd name="T48" fmla="*/ 38 w 44"/>
                  <a:gd name="T49" fmla="*/ 0 h 27"/>
                  <a:gd name="T50" fmla="*/ 34 w 44"/>
                  <a:gd name="T51" fmla="*/ 1 h 27"/>
                  <a:gd name="T52" fmla="*/ 30 w 44"/>
                  <a:gd name="T53" fmla="*/ 3 h 27"/>
                  <a:gd name="T54" fmla="*/ 28 w 44"/>
                  <a:gd name="T55" fmla="*/ 5 h 27"/>
                  <a:gd name="T56" fmla="*/ 26 w 44"/>
                  <a:gd name="T57" fmla="*/ 9 h 27"/>
                  <a:gd name="T58" fmla="*/ 23 w 44"/>
                  <a:gd name="T59" fmla="*/ 13 h 27"/>
                  <a:gd name="T60" fmla="*/ 20 w 44"/>
                  <a:gd name="T61" fmla="*/ 16 h 27"/>
                  <a:gd name="T62" fmla="*/ 18 w 44"/>
                  <a:gd name="T63" fmla="*/ 1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4" h="27">
                    <a:moveTo>
                      <a:pt x="18" y="15"/>
                    </a:moveTo>
                    <a:lnTo>
                      <a:pt x="17" y="15"/>
                    </a:lnTo>
                    <a:lnTo>
                      <a:pt x="13" y="16"/>
                    </a:lnTo>
                    <a:lnTo>
                      <a:pt x="11" y="16"/>
                    </a:lnTo>
                    <a:lnTo>
                      <a:pt x="11" y="18"/>
                    </a:lnTo>
                    <a:lnTo>
                      <a:pt x="7" y="18"/>
                    </a:lnTo>
                    <a:lnTo>
                      <a:pt x="5" y="19"/>
                    </a:lnTo>
                    <a:lnTo>
                      <a:pt x="2" y="20"/>
                    </a:lnTo>
                    <a:lnTo>
                      <a:pt x="0" y="21"/>
                    </a:lnTo>
                    <a:lnTo>
                      <a:pt x="5" y="23"/>
                    </a:lnTo>
                    <a:lnTo>
                      <a:pt x="10" y="23"/>
                    </a:lnTo>
                    <a:lnTo>
                      <a:pt x="13" y="25"/>
                    </a:lnTo>
                    <a:lnTo>
                      <a:pt x="19" y="27"/>
                    </a:lnTo>
                    <a:lnTo>
                      <a:pt x="21" y="27"/>
                    </a:lnTo>
                    <a:lnTo>
                      <a:pt x="25" y="25"/>
                    </a:lnTo>
                    <a:lnTo>
                      <a:pt x="27" y="24"/>
                    </a:lnTo>
                    <a:lnTo>
                      <a:pt x="27" y="20"/>
                    </a:lnTo>
                    <a:lnTo>
                      <a:pt x="30" y="16"/>
                    </a:lnTo>
                    <a:lnTo>
                      <a:pt x="33" y="9"/>
                    </a:lnTo>
                    <a:lnTo>
                      <a:pt x="36" y="9"/>
                    </a:lnTo>
                    <a:lnTo>
                      <a:pt x="42" y="8"/>
                    </a:lnTo>
                    <a:lnTo>
                      <a:pt x="41" y="4"/>
                    </a:lnTo>
                    <a:lnTo>
                      <a:pt x="44" y="2"/>
                    </a:lnTo>
                    <a:lnTo>
                      <a:pt x="41" y="1"/>
                    </a:lnTo>
                    <a:lnTo>
                      <a:pt x="38" y="0"/>
                    </a:lnTo>
                    <a:lnTo>
                      <a:pt x="34" y="1"/>
                    </a:lnTo>
                    <a:lnTo>
                      <a:pt x="30" y="3"/>
                    </a:lnTo>
                    <a:lnTo>
                      <a:pt x="28" y="5"/>
                    </a:lnTo>
                    <a:lnTo>
                      <a:pt x="26" y="9"/>
                    </a:lnTo>
                    <a:lnTo>
                      <a:pt x="23" y="13"/>
                    </a:lnTo>
                    <a:lnTo>
                      <a:pt x="20" y="16"/>
                    </a:lnTo>
                    <a:lnTo>
                      <a:pt x="18" y="15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66" name="Freeform 50"/>
              <p:cNvSpPr>
                <a:spLocks/>
              </p:cNvSpPr>
              <p:nvPr/>
            </p:nvSpPr>
            <p:spPr bwMode="auto">
              <a:xfrm rot="10800000">
                <a:off x="1966149" y="3399289"/>
                <a:ext cx="912" cy="818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0 w 2"/>
                  <a:gd name="T5" fmla="*/ 0 h 3"/>
                  <a:gd name="T6" fmla="*/ 0 w 2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67" name="Freeform 51"/>
              <p:cNvSpPr>
                <a:spLocks/>
              </p:cNvSpPr>
              <p:nvPr/>
            </p:nvSpPr>
            <p:spPr bwMode="auto">
              <a:xfrm rot="10800000">
                <a:off x="1967062" y="3372295"/>
                <a:ext cx="27345" cy="26993"/>
              </a:xfrm>
              <a:custGeom>
                <a:avLst/>
                <a:gdLst>
                  <a:gd name="T0" fmla="*/ 53 w 59"/>
                  <a:gd name="T1" fmla="*/ 4 h 65"/>
                  <a:gd name="T2" fmla="*/ 49 w 59"/>
                  <a:gd name="T3" fmla="*/ 8 h 65"/>
                  <a:gd name="T4" fmla="*/ 42 w 59"/>
                  <a:gd name="T5" fmla="*/ 9 h 65"/>
                  <a:gd name="T6" fmla="*/ 37 w 59"/>
                  <a:gd name="T7" fmla="*/ 10 h 65"/>
                  <a:gd name="T8" fmla="*/ 33 w 59"/>
                  <a:gd name="T9" fmla="*/ 10 h 65"/>
                  <a:gd name="T10" fmla="*/ 33 w 59"/>
                  <a:gd name="T11" fmla="*/ 10 h 65"/>
                  <a:gd name="T12" fmla="*/ 31 w 59"/>
                  <a:gd name="T13" fmla="*/ 10 h 65"/>
                  <a:gd name="T14" fmla="*/ 26 w 59"/>
                  <a:gd name="T15" fmla="*/ 18 h 65"/>
                  <a:gd name="T16" fmla="*/ 25 w 59"/>
                  <a:gd name="T17" fmla="*/ 20 h 65"/>
                  <a:gd name="T18" fmla="*/ 25 w 59"/>
                  <a:gd name="T19" fmla="*/ 20 h 65"/>
                  <a:gd name="T20" fmla="*/ 24 w 59"/>
                  <a:gd name="T21" fmla="*/ 24 h 65"/>
                  <a:gd name="T22" fmla="*/ 22 w 59"/>
                  <a:gd name="T23" fmla="*/ 32 h 65"/>
                  <a:gd name="T24" fmla="*/ 19 w 59"/>
                  <a:gd name="T25" fmla="*/ 33 h 65"/>
                  <a:gd name="T26" fmla="*/ 14 w 59"/>
                  <a:gd name="T27" fmla="*/ 36 h 65"/>
                  <a:gd name="T28" fmla="*/ 9 w 59"/>
                  <a:gd name="T29" fmla="*/ 39 h 65"/>
                  <a:gd name="T30" fmla="*/ 4 w 59"/>
                  <a:gd name="T31" fmla="*/ 44 h 65"/>
                  <a:gd name="T32" fmla="*/ 3 w 59"/>
                  <a:gd name="T33" fmla="*/ 53 h 65"/>
                  <a:gd name="T34" fmla="*/ 0 w 59"/>
                  <a:gd name="T35" fmla="*/ 57 h 65"/>
                  <a:gd name="T36" fmla="*/ 2 w 59"/>
                  <a:gd name="T37" fmla="*/ 63 h 65"/>
                  <a:gd name="T38" fmla="*/ 7 w 59"/>
                  <a:gd name="T39" fmla="*/ 65 h 65"/>
                  <a:gd name="T40" fmla="*/ 12 w 59"/>
                  <a:gd name="T41" fmla="*/ 64 h 65"/>
                  <a:gd name="T42" fmla="*/ 21 w 59"/>
                  <a:gd name="T43" fmla="*/ 54 h 65"/>
                  <a:gd name="T44" fmla="*/ 25 w 59"/>
                  <a:gd name="T45" fmla="*/ 50 h 65"/>
                  <a:gd name="T46" fmla="*/ 27 w 59"/>
                  <a:gd name="T47" fmla="*/ 46 h 65"/>
                  <a:gd name="T48" fmla="*/ 32 w 59"/>
                  <a:gd name="T49" fmla="*/ 40 h 65"/>
                  <a:gd name="T50" fmla="*/ 35 w 59"/>
                  <a:gd name="T51" fmla="*/ 38 h 65"/>
                  <a:gd name="T52" fmla="*/ 40 w 59"/>
                  <a:gd name="T53" fmla="*/ 33 h 65"/>
                  <a:gd name="T54" fmla="*/ 44 w 59"/>
                  <a:gd name="T55" fmla="*/ 28 h 65"/>
                  <a:gd name="T56" fmla="*/ 46 w 59"/>
                  <a:gd name="T57" fmla="*/ 20 h 65"/>
                  <a:gd name="T58" fmla="*/ 53 w 59"/>
                  <a:gd name="T59" fmla="*/ 14 h 65"/>
                  <a:gd name="T60" fmla="*/ 57 w 59"/>
                  <a:gd name="T61" fmla="*/ 14 h 65"/>
                  <a:gd name="T62" fmla="*/ 59 w 59"/>
                  <a:gd name="T63" fmla="*/ 0 h 65"/>
                  <a:gd name="T64" fmla="*/ 57 w 59"/>
                  <a:gd name="T65" fmla="*/ 1 h 65"/>
                  <a:gd name="T66" fmla="*/ 53 w 59"/>
                  <a:gd name="T67" fmla="*/ 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" h="65">
                    <a:moveTo>
                      <a:pt x="53" y="4"/>
                    </a:moveTo>
                    <a:lnTo>
                      <a:pt x="49" y="8"/>
                    </a:lnTo>
                    <a:lnTo>
                      <a:pt x="42" y="9"/>
                    </a:lnTo>
                    <a:lnTo>
                      <a:pt x="37" y="10"/>
                    </a:lnTo>
                    <a:lnTo>
                      <a:pt x="33" y="10"/>
                    </a:lnTo>
                    <a:lnTo>
                      <a:pt x="33" y="10"/>
                    </a:lnTo>
                    <a:lnTo>
                      <a:pt x="31" y="10"/>
                    </a:lnTo>
                    <a:lnTo>
                      <a:pt x="26" y="18"/>
                    </a:lnTo>
                    <a:lnTo>
                      <a:pt x="25" y="20"/>
                    </a:lnTo>
                    <a:lnTo>
                      <a:pt x="25" y="20"/>
                    </a:lnTo>
                    <a:lnTo>
                      <a:pt x="24" y="24"/>
                    </a:lnTo>
                    <a:lnTo>
                      <a:pt x="22" y="32"/>
                    </a:lnTo>
                    <a:lnTo>
                      <a:pt x="19" y="33"/>
                    </a:lnTo>
                    <a:lnTo>
                      <a:pt x="14" y="36"/>
                    </a:lnTo>
                    <a:lnTo>
                      <a:pt x="9" y="39"/>
                    </a:lnTo>
                    <a:lnTo>
                      <a:pt x="4" y="44"/>
                    </a:lnTo>
                    <a:lnTo>
                      <a:pt x="3" y="53"/>
                    </a:lnTo>
                    <a:lnTo>
                      <a:pt x="0" y="57"/>
                    </a:lnTo>
                    <a:lnTo>
                      <a:pt x="2" y="63"/>
                    </a:lnTo>
                    <a:lnTo>
                      <a:pt x="7" y="65"/>
                    </a:lnTo>
                    <a:lnTo>
                      <a:pt x="12" y="64"/>
                    </a:lnTo>
                    <a:lnTo>
                      <a:pt x="21" y="54"/>
                    </a:lnTo>
                    <a:lnTo>
                      <a:pt x="25" y="50"/>
                    </a:lnTo>
                    <a:lnTo>
                      <a:pt x="27" y="46"/>
                    </a:lnTo>
                    <a:lnTo>
                      <a:pt x="32" y="40"/>
                    </a:lnTo>
                    <a:lnTo>
                      <a:pt x="35" y="38"/>
                    </a:lnTo>
                    <a:lnTo>
                      <a:pt x="40" y="33"/>
                    </a:lnTo>
                    <a:lnTo>
                      <a:pt x="44" y="28"/>
                    </a:lnTo>
                    <a:lnTo>
                      <a:pt x="46" y="20"/>
                    </a:lnTo>
                    <a:lnTo>
                      <a:pt x="53" y="14"/>
                    </a:lnTo>
                    <a:lnTo>
                      <a:pt x="57" y="14"/>
                    </a:lnTo>
                    <a:lnTo>
                      <a:pt x="59" y="0"/>
                    </a:lnTo>
                    <a:lnTo>
                      <a:pt x="57" y="1"/>
                    </a:lnTo>
                    <a:lnTo>
                      <a:pt x="53" y="4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68" name="Rectangle 54"/>
              <p:cNvSpPr>
                <a:spLocks noChangeArrowheads="1"/>
              </p:cNvSpPr>
              <p:nvPr/>
            </p:nvSpPr>
            <p:spPr bwMode="auto">
              <a:xfrm rot="10800000">
                <a:off x="2053655" y="3454910"/>
                <a:ext cx="912" cy="818"/>
              </a:xfrm>
              <a:prstGeom prst="rect">
                <a:avLst/>
              </a:pr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69" name="Freeform 55"/>
              <p:cNvSpPr>
                <a:spLocks/>
              </p:cNvSpPr>
              <p:nvPr/>
            </p:nvSpPr>
            <p:spPr bwMode="auto">
              <a:xfrm rot="10800000">
                <a:off x="2054566" y="3445095"/>
                <a:ext cx="11850" cy="21267"/>
              </a:xfrm>
              <a:custGeom>
                <a:avLst/>
                <a:gdLst>
                  <a:gd name="T0" fmla="*/ 5 w 24"/>
                  <a:gd name="T1" fmla="*/ 48 h 52"/>
                  <a:gd name="T2" fmla="*/ 14 w 24"/>
                  <a:gd name="T3" fmla="*/ 45 h 52"/>
                  <a:gd name="T4" fmla="*/ 24 w 24"/>
                  <a:gd name="T5" fmla="*/ 27 h 52"/>
                  <a:gd name="T6" fmla="*/ 23 w 24"/>
                  <a:gd name="T7" fmla="*/ 25 h 52"/>
                  <a:gd name="T8" fmla="*/ 21 w 24"/>
                  <a:gd name="T9" fmla="*/ 20 h 52"/>
                  <a:gd name="T10" fmla="*/ 18 w 24"/>
                  <a:gd name="T11" fmla="*/ 15 h 52"/>
                  <a:gd name="T12" fmla="*/ 17 w 24"/>
                  <a:gd name="T13" fmla="*/ 10 h 52"/>
                  <a:gd name="T14" fmla="*/ 15 w 24"/>
                  <a:gd name="T15" fmla="*/ 6 h 52"/>
                  <a:gd name="T16" fmla="*/ 13 w 24"/>
                  <a:gd name="T17" fmla="*/ 4 h 52"/>
                  <a:gd name="T18" fmla="*/ 11 w 24"/>
                  <a:gd name="T19" fmla="*/ 2 h 52"/>
                  <a:gd name="T20" fmla="*/ 9 w 24"/>
                  <a:gd name="T21" fmla="*/ 1 h 52"/>
                  <a:gd name="T22" fmla="*/ 7 w 24"/>
                  <a:gd name="T23" fmla="*/ 0 h 52"/>
                  <a:gd name="T24" fmla="*/ 5 w 24"/>
                  <a:gd name="T25" fmla="*/ 12 h 52"/>
                  <a:gd name="T26" fmla="*/ 2 w 24"/>
                  <a:gd name="T27" fmla="*/ 25 h 52"/>
                  <a:gd name="T28" fmla="*/ 1 w 24"/>
                  <a:gd name="T29" fmla="*/ 39 h 52"/>
                  <a:gd name="T30" fmla="*/ 0 w 24"/>
                  <a:gd name="T31" fmla="*/ 52 h 52"/>
                  <a:gd name="T32" fmla="*/ 1 w 24"/>
                  <a:gd name="T33" fmla="*/ 52 h 52"/>
                  <a:gd name="T34" fmla="*/ 5 w 24"/>
                  <a:gd name="T35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" h="52">
                    <a:moveTo>
                      <a:pt x="5" y="48"/>
                    </a:moveTo>
                    <a:lnTo>
                      <a:pt x="14" y="45"/>
                    </a:lnTo>
                    <a:lnTo>
                      <a:pt x="24" y="27"/>
                    </a:lnTo>
                    <a:lnTo>
                      <a:pt x="23" y="25"/>
                    </a:lnTo>
                    <a:lnTo>
                      <a:pt x="21" y="20"/>
                    </a:lnTo>
                    <a:lnTo>
                      <a:pt x="18" y="15"/>
                    </a:lnTo>
                    <a:lnTo>
                      <a:pt x="17" y="10"/>
                    </a:lnTo>
                    <a:lnTo>
                      <a:pt x="15" y="6"/>
                    </a:lnTo>
                    <a:lnTo>
                      <a:pt x="13" y="4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5" y="12"/>
                    </a:lnTo>
                    <a:lnTo>
                      <a:pt x="2" y="25"/>
                    </a:lnTo>
                    <a:lnTo>
                      <a:pt x="1" y="39"/>
                    </a:lnTo>
                    <a:lnTo>
                      <a:pt x="0" y="52"/>
                    </a:lnTo>
                    <a:lnTo>
                      <a:pt x="1" y="52"/>
                    </a:lnTo>
                    <a:lnTo>
                      <a:pt x="5" y="48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70" name="Freeform 56"/>
              <p:cNvSpPr>
                <a:spLocks/>
              </p:cNvSpPr>
              <p:nvPr/>
            </p:nvSpPr>
            <p:spPr bwMode="auto">
              <a:xfrm rot="10800000">
                <a:off x="1952477" y="3392744"/>
                <a:ext cx="3646" cy="3272"/>
              </a:xfrm>
              <a:custGeom>
                <a:avLst/>
                <a:gdLst>
                  <a:gd name="T0" fmla="*/ 0 w 8"/>
                  <a:gd name="T1" fmla="*/ 2 h 6"/>
                  <a:gd name="T2" fmla="*/ 0 w 8"/>
                  <a:gd name="T3" fmla="*/ 2 h 6"/>
                  <a:gd name="T4" fmla="*/ 2 w 8"/>
                  <a:gd name="T5" fmla="*/ 4 h 6"/>
                  <a:gd name="T6" fmla="*/ 7 w 8"/>
                  <a:gd name="T7" fmla="*/ 6 h 6"/>
                  <a:gd name="T8" fmla="*/ 7 w 8"/>
                  <a:gd name="T9" fmla="*/ 4 h 6"/>
                  <a:gd name="T10" fmla="*/ 7 w 8"/>
                  <a:gd name="T11" fmla="*/ 3 h 6"/>
                  <a:gd name="T12" fmla="*/ 7 w 8"/>
                  <a:gd name="T13" fmla="*/ 1 h 6"/>
                  <a:gd name="T14" fmla="*/ 8 w 8"/>
                  <a:gd name="T15" fmla="*/ 0 h 6"/>
                  <a:gd name="T16" fmla="*/ 7 w 8"/>
                  <a:gd name="T17" fmla="*/ 0 h 6"/>
                  <a:gd name="T18" fmla="*/ 0 w 8"/>
                  <a:gd name="T1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6">
                    <a:moveTo>
                      <a:pt x="0" y="2"/>
                    </a:moveTo>
                    <a:lnTo>
                      <a:pt x="0" y="2"/>
                    </a:lnTo>
                    <a:lnTo>
                      <a:pt x="2" y="4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7" y="1"/>
                    </a:lnTo>
                    <a:lnTo>
                      <a:pt x="8" y="0"/>
                    </a:lnTo>
                    <a:lnTo>
                      <a:pt x="7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71" name="Freeform 61"/>
              <p:cNvSpPr>
                <a:spLocks/>
              </p:cNvSpPr>
              <p:nvPr/>
            </p:nvSpPr>
            <p:spPr bwMode="auto">
              <a:xfrm rot="10800000">
                <a:off x="1753768" y="3283136"/>
                <a:ext cx="182302" cy="279746"/>
              </a:xfrm>
              <a:custGeom>
                <a:avLst/>
                <a:gdLst>
                  <a:gd name="T0" fmla="*/ 387 w 399"/>
                  <a:gd name="T1" fmla="*/ 127 h 684"/>
                  <a:gd name="T2" fmla="*/ 374 w 399"/>
                  <a:gd name="T3" fmla="*/ 261 h 684"/>
                  <a:gd name="T4" fmla="*/ 323 w 399"/>
                  <a:gd name="T5" fmla="*/ 415 h 684"/>
                  <a:gd name="T6" fmla="*/ 289 w 399"/>
                  <a:gd name="T7" fmla="*/ 486 h 684"/>
                  <a:gd name="T8" fmla="*/ 251 w 399"/>
                  <a:gd name="T9" fmla="*/ 547 h 684"/>
                  <a:gd name="T10" fmla="*/ 209 w 399"/>
                  <a:gd name="T11" fmla="*/ 598 h 684"/>
                  <a:gd name="T12" fmla="*/ 169 w 399"/>
                  <a:gd name="T13" fmla="*/ 637 h 684"/>
                  <a:gd name="T14" fmla="*/ 128 w 399"/>
                  <a:gd name="T15" fmla="*/ 662 h 684"/>
                  <a:gd name="T16" fmla="*/ 99 w 399"/>
                  <a:gd name="T17" fmla="*/ 671 h 684"/>
                  <a:gd name="T18" fmla="*/ 77 w 399"/>
                  <a:gd name="T19" fmla="*/ 671 h 684"/>
                  <a:gd name="T20" fmla="*/ 58 w 399"/>
                  <a:gd name="T21" fmla="*/ 664 h 684"/>
                  <a:gd name="T22" fmla="*/ 12 w 399"/>
                  <a:gd name="T23" fmla="*/ 568 h 684"/>
                  <a:gd name="T24" fmla="*/ 31 w 399"/>
                  <a:gd name="T25" fmla="*/ 399 h 684"/>
                  <a:gd name="T26" fmla="*/ 87 w 399"/>
                  <a:gd name="T27" fmla="*/ 244 h 684"/>
                  <a:gd name="T28" fmla="*/ 123 w 399"/>
                  <a:gd name="T29" fmla="*/ 177 h 684"/>
                  <a:gd name="T30" fmla="*/ 162 w 399"/>
                  <a:gd name="T31" fmla="*/ 119 h 684"/>
                  <a:gd name="T32" fmla="*/ 204 w 399"/>
                  <a:gd name="T33" fmla="*/ 72 h 684"/>
                  <a:gd name="T34" fmla="*/ 245 w 399"/>
                  <a:gd name="T35" fmla="*/ 36 h 684"/>
                  <a:gd name="T36" fmla="*/ 285 w 399"/>
                  <a:gd name="T37" fmla="*/ 17 h 684"/>
                  <a:gd name="T38" fmla="*/ 308 w 399"/>
                  <a:gd name="T39" fmla="*/ 12 h 684"/>
                  <a:gd name="T40" fmla="*/ 329 w 399"/>
                  <a:gd name="T41" fmla="*/ 15 h 684"/>
                  <a:gd name="T42" fmla="*/ 345 w 399"/>
                  <a:gd name="T43" fmla="*/ 24 h 684"/>
                  <a:gd name="T44" fmla="*/ 359 w 399"/>
                  <a:gd name="T45" fmla="*/ 36 h 684"/>
                  <a:gd name="T46" fmla="*/ 357 w 399"/>
                  <a:gd name="T47" fmla="*/ 17 h 684"/>
                  <a:gd name="T48" fmla="*/ 341 w 399"/>
                  <a:gd name="T49" fmla="*/ 5 h 684"/>
                  <a:gd name="T50" fmla="*/ 316 w 399"/>
                  <a:gd name="T51" fmla="*/ 0 h 684"/>
                  <a:gd name="T52" fmla="*/ 290 w 399"/>
                  <a:gd name="T53" fmla="*/ 2 h 684"/>
                  <a:gd name="T54" fmla="*/ 253 w 399"/>
                  <a:gd name="T55" fmla="*/ 17 h 684"/>
                  <a:gd name="T56" fmla="*/ 210 w 399"/>
                  <a:gd name="T57" fmla="*/ 48 h 684"/>
                  <a:gd name="T58" fmla="*/ 168 w 399"/>
                  <a:gd name="T59" fmla="*/ 93 h 684"/>
                  <a:gd name="T60" fmla="*/ 126 w 399"/>
                  <a:gd name="T61" fmla="*/ 149 h 684"/>
                  <a:gd name="T62" fmla="*/ 87 w 399"/>
                  <a:gd name="T63" fmla="*/ 215 h 684"/>
                  <a:gd name="T64" fmla="*/ 37 w 399"/>
                  <a:gd name="T65" fmla="*/ 333 h 684"/>
                  <a:gd name="T66" fmla="*/ 0 w 399"/>
                  <a:gd name="T67" fmla="*/ 523 h 684"/>
                  <a:gd name="T68" fmla="*/ 27 w 399"/>
                  <a:gd name="T69" fmla="*/ 652 h 684"/>
                  <a:gd name="T70" fmla="*/ 66 w 399"/>
                  <a:gd name="T71" fmla="*/ 682 h 684"/>
                  <a:gd name="T72" fmla="*/ 91 w 399"/>
                  <a:gd name="T73" fmla="*/ 684 h 684"/>
                  <a:gd name="T74" fmla="*/ 118 w 399"/>
                  <a:gd name="T75" fmla="*/ 679 h 684"/>
                  <a:gd name="T76" fmla="*/ 160 w 399"/>
                  <a:gd name="T77" fmla="*/ 659 h 684"/>
                  <a:gd name="T78" fmla="*/ 204 w 399"/>
                  <a:gd name="T79" fmla="*/ 623 h 684"/>
                  <a:gd name="T80" fmla="*/ 246 w 399"/>
                  <a:gd name="T81" fmla="*/ 575 h 684"/>
                  <a:gd name="T82" fmla="*/ 287 w 399"/>
                  <a:gd name="T83" fmla="*/ 515 h 684"/>
                  <a:gd name="T84" fmla="*/ 323 w 399"/>
                  <a:gd name="T85" fmla="*/ 445 h 684"/>
                  <a:gd name="T86" fmla="*/ 374 w 399"/>
                  <a:gd name="T87" fmla="*/ 313 h 684"/>
                  <a:gd name="T88" fmla="*/ 399 w 399"/>
                  <a:gd name="T89" fmla="*/ 165 h 684"/>
                  <a:gd name="T90" fmla="*/ 384 w 399"/>
                  <a:gd name="T91" fmla="*/ 55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99" h="684">
                    <a:moveTo>
                      <a:pt x="374" y="62"/>
                    </a:moveTo>
                    <a:lnTo>
                      <a:pt x="383" y="92"/>
                    </a:lnTo>
                    <a:lnTo>
                      <a:pt x="387" y="127"/>
                    </a:lnTo>
                    <a:lnTo>
                      <a:pt x="387" y="169"/>
                    </a:lnTo>
                    <a:lnTo>
                      <a:pt x="383" y="213"/>
                    </a:lnTo>
                    <a:lnTo>
                      <a:pt x="374" y="261"/>
                    </a:lnTo>
                    <a:lnTo>
                      <a:pt x="361" y="311"/>
                    </a:lnTo>
                    <a:lnTo>
                      <a:pt x="344" y="362"/>
                    </a:lnTo>
                    <a:lnTo>
                      <a:pt x="323" y="415"/>
                    </a:lnTo>
                    <a:lnTo>
                      <a:pt x="312" y="440"/>
                    </a:lnTo>
                    <a:lnTo>
                      <a:pt x="300" y="463"/>
                    </a:lnTo>
                    <a:lnTo>
                      <a:pt x="289" y="486"/>
                    </a:lnTo>
                    <a:lnTo>
                      <a:pt x="276" y="507"/>
                    </a:lnTo>
                    <a:lnTo>
                      <a:pt x="263" y="527"/>
                    </a:lnTo>
                    <a:lnTo>
                      <a:pt x="251" y="547"/>
                    </a:lnTo>
                    <a:lnTo>
                      <a:pt x="237" y="565"/>
                    </a:lnTo>
                    <a:lnTo>
                      <a:pt x="223" y="583"/>
                    </a:lnTo>
                    <a:lnTo>
                      <a:pt x="209" y="598"/>
                    </a:lnTo>
                    <a:lnTo>
                      <a:pt x="196" y="613"/>
                    </a:lnTo>
                    <a:lnTo>
                      <a:pt x="182" y="625"/>
                    </a:lnTo>
                    <a:lnTo>
                      <a:pt x="169" y="637"/>
                    </a:lnTo>
                    <a:lnTo>
                      <a:pt x="155" y="647"/>
                    </a:lnTo>
                    <a:lnTo>
                      <a:pt x="141" y="656"/>
                    </a:lnTo>
                    <a:lnTo>
                      <a:pt x="128" y="662"/>
                    </a:lnTo>
                    <a:lnTo>
                      <a:pt x="115" y="668"/>
                    </a:lnTo>
                    <a:lnTo>
                      <a:pt x="107" y="670"/>
                    </a:lnTo>
                    <a:lnTo>
                      <a:pt x="99" y="671"/>
                    </a:lnTo>
                    <a:lnTo>
                      <a:pt x="92" y="672"/>
                    </a:lnTo>
                    <a:lnTo>
                      <a:pt x="84" y="672"/>
                    </a:lnTo>
                    <a:lnTo>
                      <a:pt x="77" y="671"/>
                    </a:lnTo>
                    <a:lnTo>
                      <a:pt x="70" y="670"/>
                    </a:lnTo>
                    <a:lnTo>
                      <a:pt x="64" y="668"/>
                    </a:lnTo>
                    <a:lnTo>
                      <a:pt x="58" y="664"/>
                    </a:lnTo>
                    <a:lnTo>
                      <a:pt x="37" y="642"/>
                    </a:lnTo>
                    <a:lnTo>
                      <a:pt x="20" y="610"/>
                    </a:lnTo>
                    <a:lnTo>
                      <a:pt x="12" y="568"/>
                    </a:lnTo>
                    <a:lnTo>
                      <a:pt x="12" y="517"/>
                    </a:lnTo>
                    <a:lnTo>
                      <a:pt x="18" y="460"/>
                    </a:lnTo>
                    <a:lnTo>
                      <a:pt x="31" y="399"/>
                    </a:lnTo>
                    <a:lnTo>
                      <a:pt x="49" y="335"/>
                    </a:lnTo>
                    <a:lnTo>
                      <a:pt x="76" y="268"/>
                    </a:lnTo>
                    <a:lnTo>
                      <a:pt x="87" y="244"/>
                    </a:lnTo>
                    <a:lnTo>
                      <a:pt x="99" y="221"/>
                    </a:lnTo>
                    <a:lnTo>
                      <a:pt x="110" y="199"/>
                    </a:lnTo>
                    <a:lnTo>
                      <a:pt x="123" y="177"/>
                    </a:lnTo>
                    <a:lnTo>
                      <a:pt x="136" y="156"/>
                    </a:lnTo>
                    <a:lnTo>
                      <a:pt x="149" y="137"/>
                    </a:lnTo>
                    <a:lnTo>
                      <a:pt x="162" y="119"/>
                    </a:lnTo>
                    <a:lnTo>
                      <a:pt x="176" y="102"/>
                    </a:lnTo>
                    <a:lnTo>
                      <a:pt x="190" y="86"/>
                    </a:lnTo>
                    <a:lnTo>
                      <a:pt x="204" y="72"/>
                    </a:lnTo>
                    <a:lnTo>
                      <a:pt x="217" y="58"/>
                    </a:lnTo>
                    <a:lnTo>
                      <a:pt x="231" y="47"/>
                    </a:lnTo>
                    <a:lnTo>
                      <a:pt x="245" y="36"/>
                    </a:lnTo>
                    <a:lnTo>
                      <a:pt x="259" y="28"/>
                    </a:lnTo>
                    <a:lnTo>
                      <a:pt x="273" y="21"/>
                    </a:lnTo>
                    <a:lnTo>
                      <a:pt x="285" y="17"/>
                    </a:lnTo>
                    <a:lnTo>
                      <a:pt x="293" y="15"/>
                    </a:lnTo>
                    <a:lnTo>
                      <a:pt x="300" y="13"/>
                    </a:lnTo>
                    <a:lnTo>
                      <a:pt x="308" y="12"/>
                    </a:lnTo>
                    <a:lnTo>
                      <a:pt x="315" y="12"/>
                    </a:lnTo>
                    <a:lnTo>
                      <a:pt x="322" y="13"/>
                    </a:lnTo>
                    <a:lnTo>
                      <a:pt x="329" y="15"/>
                    </a:lnTo>
                    <a:lnTo>
                      <a:pt x="335" y="17"/>
                    </a:lnTo>
                    <a:lnTo>
                      <a:pt x="341" y="20"/>
                    </a:lnTo>
                    <a:lnTo>
                      <a:pt x="345" y="24"/>
                    </a:lnTo>
                    <a:lnTo>
                      <a:pt x="350" y="27"/>
                    </a:lnTo>
                    <a:lnTo>
                      <a:pt x="354" y="32"/>
                    </a:lnTo>
                    <a:lnTo>
                      <a:pt x="359" y="36"/>
                    </a:lnTo>
                    <a:lnTo>
                      <a:pt x="366" y="25"/>
                    </a:lnTo>
                    <a:lnTo>
                      <a:pt x="361" y="20"/>
                    </a:lnTo>
                    <a:lnTo>
                      <a:pt x="357" y="17"/>
                    </a:lnTo>
                    <a:lnTo>
                      <a:pt x="352" y="12"/>
                    </a:lnTo>
                    <a:lnTo>
                      <a:pt x="348" y="9"/>
                    </a:lnTo>
                    <a:lnTo>
                      <a:pt x="341" y="5"/>
                    </a:lnTo>
                    <a:lnTo>
                      <a:pt x="333" y="3"/>
                    </a:lnTo>
                    <a:lnTo>
                      <a:pt x="325" y="1"/>
                    </a:lnTo>
                    <a:lnTo>
                      <a:pt x="316" y="0"/>
                    </a:lnTo>
                    <a:lnTo>
                      <a:pt x="308" y="0"/>
                    </a:lnTo>
                    <a:lnTo>
                      <a:pt x="299" y="0"/>
                    </a:lnTo>
                    <a:lnTo>
                      <a:pt x="290" y="2"/>
                    </a:lnTo>
                    <a:lnTo>
                      <a:pt x="281" y="4"/>
                    </a:lnTo>
                    <a:lnTo>
                      <a:pt x="267" y="10"/>
                    </a:lnTo>
                    <a:lnTo>
                      <a:pt x="253" y="17"/>
                    </a:lnTo>
                    <a:lnTo>
                      <a:pt x="239" y="26"/>
                    </a:lnTo>
                    <a:lnTo>
                      <a:pt x="224" y="36"/>
                    </a:lnTo>
                    <a:lnTo>
                      <a:pt x="210" y="48"/>
                    </a:lnTo>
                    <a:lnTo>
                      <a:pt x="196" y="62"/>
                    </a:lnTo>
                    <a:lnTo>
                      <a:pt x="182" y="77"/>
                    </a:lnTo>
                    <a:lnTo>
                      <a:pt x="168" y="93"/>
                    </a:lnTo>
                    <a:lnTo>
                      <a:pt x="153" y="110"/>
                    </a:lnTo>
                    <a:lnTo>
                      <a:pt x="139" y="129"/>
                    </a:lnTo>
                    <a:lnTo>
                      <a:pt x="126" y="149"/>
                    </a:lnTo>
                    <a:lnTo>
                      <a:pt x="113" y="170"/>
                    </a:lnTo>
                    <a:lnTo>
                      <a:pt x="100" y="192"/>
                    </a:lnTo>
                    <a:lnTo>
                      <a:pt x="87" y="215"/>
                    </a:lnTo>
                    <a:lnTo>
                      <a:pt x="76" y="239"/>
                    </a:lnTo>
                    <a:lnTo>
                      <a:pt x="64" y="263"/>
                    </a:lnTo>
                    <a:lnTo>
                      <a:pt x="37" y="333"/>
                    </a:lnTo>
                    <a:lnTo>
                      <a:pt x="17" y="401"/>
                    </a:lnTo>
                    <a:lnTo>
                      <a:pt x="4" y="464"/>
                    </a:lnTo>
                    <a:lnTo>
                      <a:pt x="0" y="523"/>
                    </a:lnTo>
                    <a:lnTo>
                      <a:pt x="1" y="575"/>
                    </a:lnTo>
                    <a:lnTo>
                      <a:pt x="10" y="618"/>
                    </a:lnTo>
                    <a:lnTo>
                      <a:pt x="27" y="652"/>
                    </a:lnTo>
                    <a:lnTo>
                      <a:pt x="52" y="675"/>
                    </a:lnTo>
                    <a:lnTo>
                      <a:pt x="58" y="678"/>
                    </a:lnTo>
                    <a:lnTo>
                      <a:pt x="66" y="682"/>
                    </a:lnTo>
                    <a:lnTo>
                      <a:pt x="75" y="684"/>
                    </a:lnTo>
                    <a:lnTo>
                      <a:pt x="83" y="684"/>
                    </a:lnTo>
                    <a:lnTo>
                      <a:pt x="91" y="684"/>
                    </a:lnTo>
                    <a:lnTo>
                      <a:pt x="100" y="684"/>
                    </a:lnTo>
                    <a:lnTo>
                      <a:pt x="109" y="682"/>
                    </a:lnTo>
                    <a:lnTo>
                      <a:pt x="118" y="679"/>
                    </a:lnTo>
                    <a:lnTo>
                      <a:pt x="132" y="674"/>
                    </a:lnTo>
                    <a:lnTo>
                      <a:pt x="146" y="667"/>
                    </a:lnTo>
                    <a:lnTo>
                      <a:pt x="160" y="659"/>
                    </a:lnTo>
                    <a:lnTo>
                      <a:pt x="175" y="648"/>
                    </a:lnTo>
                    <a:lnTo>
                      <a:pt x="189" y="637"/>
                    </a:lnTo>
                    <a:lnTo>
                      <a:pt x="204" y="623"/>
                    </a:lnTo>
                    <a:lnTo>
                      <a:pt x="217" y="608"/>
                    </a:lnTo>
                    <a:lnTo>
                      <a:pt x="232" y="592"/>
                    </a:lnTo>
                    <a:lnTo>
                      <a:pt x="246" y="575"/>
                    </a:lnTo>
                    <a:lnTo>
                      <a:pt x="260" y="556"/>
                    </a:lnTo>
                    <a:lnTo>
                      <a:pt x="273" y="535"/>
                    </a:lnTo>
                    <a:lnTo>
                      <a:pt x="287" y="515"/>
                    </a:lnTo>
                    <a:lnTo>
                      <a:pt x="299" y="493"/>
                    </a:lnTo>
                    <a:lnTo>
                      <a:pt x="312" y="470"/>
                    </a:lnTo>
                    <a:lnTo>
                      <a:pt x="323" y="445"/>
                    </a:lnTo>
                    <a:lnTo>
                      <a:pt x="335" y="421"/>
                    </a:lnTo>
                    <a:lnTo>
                      <a:pt x="357" y="366"/>
                    </a:lnTo>
                    <a:lnTo>
                      <a:pt x="374" y="313"/>
                    </a:lnTo>
                    <a:lnTo>
                      <a:pt x="388" y="261"/>
                    </a:lnTo>
                    <a:lnTo>
                      <a:pt x="396" y="212"/>
                    </a:lnTo>
                    <a:lnTo>
                      <a:pt x="399" y="165"/>
                    </a:lnTo>
                    <a:lnTo>
                      <a:pt x="399" y="124"/>
                    </a:lnTo>
                    <a:lnTo>
                      <a:pt x="394" y="86"/>
                    </a:lnTo>
                    <a:lnTo>
                      <a:pt x="384" y="55"/>
                    </a:lnTo>
                    <a:lnTo>
                      <a:pt x="374" y="62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72" name="Freeform 63"/>
              <p:cNvSpPr>
                <a:spLocks/>
              </p:cNvSpPr>
              <p:nvPr/>
            </p:nvSpPr>
            <p:spPr bwMode="auto">
              <a:xfrm rot="10800000">
                <a:off x="1839450" y="3351028"/>
                <a:ext cx="48310" cy="61348"/>
              </a:xfrm>
              <a:custGeom>
                <a:avLst/>
                <a:gdLst>
                  <a:gd name="T0" fmla="*/ 65 w 106"/>
                  <a:gd name="T1" fmla="*/ 0 h 151"/>
                  <a:gd name="T2" fmla="*/ 0 w 106"/>
                  <a:gd name="T3" fmla="*/ 151 h 151"/>
                  <a:gd name="T4" fmla="*/ 43 w 106"/>
                  <a:gd name="T5" fmla="*/ 151 h 151"/>
                  <a:gd name="T6" fmla="*/ 106 w 106"/>
                  <a:gd name="T7" fmla="*/ 0 h 151"/>
                  <a:gd name="T8" fmla="*/ 65 w 106"/>
                  <a:gd name="T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51">
                    <a:moveTo>
                      <a:pt x="65" y="0"/>
                    </a:moveTo>
                    <a:lnTo>
                      <a:pt x="0" y="151"/>
                    </a:lnTo>
                    <a:lnTo>
                      <a:pt x="43" y="151"/>
                    </a:lnTo>
                    <a:lnTo>
                      <a:pt x="106" y="0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grpSp>
            <p:nvGrpSpPr>
              <p:cNvPr id="73" name="그룹 72"/>
              <p:cNvGrpSpPr/>
              <p:nvPr/>
            </p:nvGrpSpPr>
            <p:grpSpPr>
              <a:xfrm>
                <a:off x="1323018" y="3125830"/>
                <a:ext cx="485876" cy="411439"/>
                <a:chOff x="1223062" y="4365764"/>
                <a:chExt cx="485876" cy="411439"/>
              </a:xfrm>
            </p:grpSpPr>
            <p:sp>
              <p:nvSpPr>
                <p:cNvPr id="76" name="Freeform 11"/>
                <p:cNvSpPr>
                  <a:spLocks/>
                </p:cNvSpPr>
                <p:nvPr/>
              </p:nvSpPr>
              <p:spPr bwMode="auto">
                <a:xfrm rot="10800000">
                  <a:off x="1223062" y="4365764"/>
                  <a:ext cx="119408" cy="168502"/>
                </a:xfrm>
                <a:custGeom>
                  <a:avLst/>
                  <a:gdLst>
                    <a:gd name="T0" fmla="*/ 197 w 262"/>
                    <a:gd name="T1" fmla="*/ 306 h 413"/>
                    <a:gd name="T2" fmla="*/ 192 w 262"/>
                    <a:gd name="T3" fmla="*/ 291 h 413"/>
                    <a:gd name="T4" fmla="*/ 187 w 262"/>
                    <a:gd name="T5" fmla="*/ 270 h 413"/>
                    <a:gd name="T6" fmla="*/ 185 w 262"/>
                    <a:gd name="T7" fmla="*/ 247 h 413"/>
                    <a:gd name="T8" fmla="*/ 182 w 262"/>
                    <a:gd name="T9" fmla="*/ 222 h 413"/>
                    <a:gd name="T10" fmla="*/ 179 w 262"/>
                    <a:gd name="T11" fmla="*/ 188 h 413"/>
                    <a:gd name="T12" fmla="*/ 173 w 262"/>
                    <a:gd name="T13" fmla="*/ 152 h 413"/>
                    <a:gd name="T14" fmla="*/ 165 w 262"/>
                    <a:gd name="T15" fmla="*/ 117 h 413"/>
                    <a:gd name="T16" fmla="*/ 150 w 262"/>
                    <a:gd name="T17" fmla="*/ 83 h 413"/>
                    <a:gd name="T18" fmla="*/ 129 w 262"/>
                    <a:gd name="T19" fmla="*/ 52 h 413"/>
                    <a:gd name="T20" fmla="*/ 98 w 262"/>
                    <a:gd name="T21" fmla="*/ 27 h 413"/>
                    <a:gd name="T22" fmla="*/ 58 w 262"/>
                    <a:gd name="T23" fmla="*/ 10 h 413"/>
                    <a:gd name="T24" fmla="*/ 5 w 262"/>
                    <a:gd name="T25" fmla="*/ 0 h 413"/>
                    <a:gd name="T26" fmla="*/ 0 w 262"/>
                    <a:gd name="T27" fmla="*/ 73 h 413"/>
                    <a:gd name="T28" fmla="*/ 30 w 262"/>
                    <a:gd name="T29" fmla="*/ 77 h 413"/>
                    <a:gd name="T30" fmla="*/ 54 w 262"/>
                    <a:gd name="T31" fmla="*/ 87 h 413"/>
                    <a:gd name="T32" fmla="*/ 73 w 262"/>
                    <a:gd name="T33" fmla="*/ 101 h 413"/>
                    <a:gd name="T34" fmla="*/ 87 w 262"/>
                    <a:gd name="T35" fmla="*/ 118 h 413"/>
                    <a:gd name="T36" fmla="*/ 96 w 262"/>
                    <a:gd name="T37" fmla="*/ 140 h 413"/>
                    <a:gd name="T38" fmla="*/ 102 w 262"/>
                    <a:gd name="T39" fmla="*/ 165 h 413"/>
                    <a:gd name="T40" fmla="*/ 106 w 262"/>
                    <a:gd name="T41" fmla="*/ 194 h 413"/>
                    <a:gd name="T42" fmla="*/ 110 w 262"/>
                    <a:gd name="T43" fmla="*/ 227 h 413"/>
                    <a:gd name="T44" fmla="*/ 112 w 262"/>
                    <a:gd name="T45" fmla="*/ 261 h 413"/>
                    <a:gd name="T46" fmla="*/ 117 w 262"/>
                    <a:gd name="T47" fmla="*/ 291 h 413"/>
                    <a:gd name="T48" fmla="*/ 125 w 262"/>
                    <a:gd name="T49" fmla="*/ 319 h 413"/>
                    <a:gd name="T50" fmla="*/ 137 w 262"/>
                    <a:gd name="T51" fmla="*/ 345 h 413"/>
                    <a:gd name="T52" fmla="*/ 150 w 262"/>
                    <a:gd name="T53" fmla="*/ 362 h 413"/>
                    <a:gd name="T54" fmla="*/ 163 w 262"/>
                    <a:gd name="T55" fmla="*/ 377 h 413"/>
                    <a:gd name="T56" fmla="*/ 178 w 262"/>
                    <a:gd name="T57" fmla="*/ 389 h 413"/>
                    <a:gd name="T58" fmla="*/ 192 w 262"/>
                    <a:gd name="T59" fmla="*/ 398 h 413"/>
                    <a:gd name="T60" fmla="*/ 207 w 262"/>
                    <a:gd name="T61" fmla="*/ 404 h 413"/>
                    <a:gd name="T62" fmla="*/ 223 w 262"/>
                    <a:gd name="T63" fmla="*/ 409 h 413"/>
                    <a:gd name="T64" fmla="*/ 239 w 262"/>
                    <a:gd name="T65" fmla="*/ 412 h 413"/>
                    <a:gd name="T66" fmla="*/ 255 w 262"/>
                    <a:gd name="T67" fmla="*/ 413 h 413"/>
                    <a:gd name="T68" fmla="*/ 262 w 262"/>
                    <a:gd name="T69" fmla="*/ 340 h 413"/>
                    <a:gd name="T70" fmla="*/ 251 w 262"/>
                    <a:gd name="T71" fmla="*/ 340 h 413"/>
                    <a:gd name="T72" fmla="*/ 242 w 262"/>
                    <a:gd name="T73" fmla="*/ 338 h 413"/>
                    <a:gd name="T74" fmla="*/ 234 w 262"/>
                    <a:gd name="T75" fmla="*/ 336 h 413"/>
                    <a:gd name="T76" fmla="*/ 226 w 262"/>
                    <a:gd name="T77" fmla="*/ 332 h 413"/>
                    <a:gd name="T78" fmla="*/ 218 w 262"/>
                    <a:gd name="T79" fmla="*/ 328 h 413"/>
                    <a:gd name="T80" fmla="*/ 211 w 262"/>
                    <a:gd name="T81" fmla="*/ 322 h 413"/>
                    <a:gd name="T82" fmla="*/ 204 w 262"/>
                    <a:gd name="T83" fmla="*/ 315 h 413"/>
                    <a:gd name="T84" fmla="*/ 197 w 262"/>
                    <a:gd name="T85" fmla="*/ 306 h 4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62" h="413">
                      <a:moveTo>
                        <a:pt x="197" y="306"/>
                      </a:moveTo>
                      <a:lnTo>
                        <a:pt x="192" y="291"/>
                      </a:lnTo>
                      <a:lnTo>
                        <a:pt x="187" y="270"/>
                      </a:lnTo>
                      <a:lnTo>
                        <a:pt x="185" y="247"/>
                      </a:lnTo>
                      <a:lnTo>
                        <a:pt x="182" y="222"/>
                      </a:lnTo>
                      <a:lnTo>
                        <a:pt x="179" y="188"/>
                      </a:lnTo>
                      <a:lnTo>
                        <a:pt x="173" y="152"/>
                      </a:lnTo>
                      <a:lnTo>
                        <a:pt x="165" y="117"/>
                      </a:lnTo>
                      <a:lnTo>
                        <a:pt x="150" y="83"/>
                      </a:lnTo>
                      <a:lnTo>
                        <a:pt x="129" y="52"/>
                      </a:lnTo>
                      <a:lnTo>
                        <a:pt x="98" y="27"/>
                      </a:lnTo>
                      <a:lnTo>
                        <a:pt x="58" y="10"/>
                      </a:lnTo>
                      <a:lnTo>
                        <a:pt x="5" y="0"/>
                      </a:lnTo>
                      <a:lnTo>
                        <a:pt x="0" y="73"/>
                      </a:lnTo>
                      <a:lnTo>
                        <a:pt x="30" y="77"/>
                      </a:lnTo>
                      <a:lnTo>
                        <a:pt x="54" y="87"/>
                      </a:lnTo>
                      <a:lnTo>
                        <a:pt x="73" y="101"/>
                      </a:lnTo>
                      <a:lnTo>
                        <a:pt x="87" y="118"/>
                      </a:lnTo>
                      <a:lnTo>
                        <a:pt x="96" y="140"/>
                      </a:lnTo>
                      <a:lnTo>
                        <a:pt x="102" y="165"/>
                      </a:lnTo>
                      <a:lnTo>
                        <a:pt x="106" y="194"/>
                      </a:lnTo>
                      <a:lnTo>
                        <a:pt x="110" y="227"/>
                      </a:lnTo>
                      <a:lnTo>
                        <a:pt x="112" y="261"/>
                      </a:lnTo>
                      <a:lnTo>
                        <a:pt x="117" y="291"/>
                      </a:lnTo>
                      <a:lnTo>
                        <a:pt x="125" y="319"/>
                      </a:lnTo>
                      <a:lnTo>
                        <a:pt x="137" y="345"/>
                      </a:lnTo>
                      <a:lnTo>
                        <a:pt x="150" y="362"/>
                      </a:lnTo>
                      <a:lnTo>
                        <a:pt x="163" y="377"/>
                      </a:lnTo>
                      <a:lnTo>
                        <a:pt x="178" y="389"/>
                      </a:lnTo>
                      <a:lnTo>
                        <a:pt x="192" y="398"/>
                      </a:lnTo>
                      <a:lnTo>
                        <a:pt x="207" y="404"/>
                      </a:lnTo>
                      <a:lnTo>
                        <a:pt x="223" y="409"/>
                      </a:lnTo>
                      <a:lnTo>
                        <a:pt x="239" y="412"/>
                      </a:lnTo>
                      <a:lnTo>
                        <a:pt x="255" y="413"/>
                      </a:lnTo>
                      <a:lnTo>
                        <a:pt x="262" y="340"/>
                      </a:lnTo>
                      <a:lnTo>
                        <a:pt x="251" y="340"/>
                      </a:lnTo>
                      <a:lnTo>
                        <a:pt x="242" y="338"/>
                      </a:lnTo>
                      <a:lnTo>
                        <a:pt x="234" y="336"/>
                      </a:lnTo>
                      <a:lnTo>
                        <a:pt x="226" y="332"/>
                      </a:lnTo>
                      <a:lnTo>
                        <a:pt x="218" y="328"/>
                      </a:lnTo>
                      <a:lnTo>
                        <a:pt x="211" y="322"/>
                      </a:lnTo>
                      <a:lnTo>
                        <a:pt x="204" y="315"/>
                      </a:lnTo>
                      <a:lnTo>
                        <a:pt x="197" y="306"/>
                      </a:lnTo>
                      <a:close/>
                    </a:path>
                  </a:pathLst>
                </a:custGeom>
                <a:solidFill>
                  <a:srgbClr val="0000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/>
                </a:p>
              </p:txBody>
            </p:sp>
            <p:sp>
              <p:nvSpPr>
                <p:cNvPr id="77" name="Freeform 29"/>
                <p:cNvSpPr>
                  <a:spLocks/>
                </p:cNvSpPr>
                <p:nvPr/>
              </p:nvSpPr>
              <p:spPr bwMode="auto">
                <a:xfrm rot="10800000">
                  <a:off x="1380754" y="4427930"/>
                  <a:ext cx="238816" cy="322280"/>
                </a:xfrm>
                <a:custGeom>
                  <a:avLst/>
                  <a:gdLst>
                    <a:gd name="T0" fmla="*/ 80 w 523"/>
                    <a:gd name="T1" fmla="*/ 779 h 790"/>
                    <a:gd name="T2" fmla="*/ 99 w 523"/>
                    <a:gd name="T3" fmla="*/ 786 h 790"/>
                    <a:gd name="T4" fmla="*/ 121 w 523"/>
                    <a:gd name="T5" fmla="*/ 790 h 790"/>
                    <a:gd name="T6" fmla="*/ 144 w 523"/>
                    <a:gd name="T7" fmla="*/ 789 h 790"/>
                    <a:gd name="T8" fmla="*/ 167 w 523"/>
                    <a:gd name="T9" fmla="*/ 784 h 790"/>
                    <a:gd name="T10" fmla="*/ 191 w 523"/>
                    <a:gd name="T11" fmla="*/ 776 h 790"/>
                    <a:gd name="T12" fmla="*/ 215 w 523"/>
                    <a:gd name="T13" fmla="*/ 763 h 790"/>
                    <a:gd name="T14" fmla="*/ 241 w 523"/>
                    <a:gd name="T15" fmla="*/ 748 h 790"/>
                    <a:gd name="T16" fmla="*/ 265 w 523"/>
                    <a:gd name="T17" fmla="*/ 730 h 790"/>
                    <a:gd name="T18" fmla="*/ 290 w 523"/>
                    <a:gd name="T19" fmla="*/ 708 h 790"/>
                    <a:gd name="T20" fmla="*/ 315 w 523"/>
                    <a:gd name="T21" fmla="*/ 684 h 790"/>
                    <a:gd name="T22" fmla="*/ 340 w 523"/>
                    <a:gd name="T23" fmla="*/ 657 h 790"/>
                    <a:gd name="T24" fmla="*/ 363 w 523"/>
                    <a:gd name="T25" fmla="*/ 627 h 790"/>
                    <a:gd name="T26" fmla="*/ 386 w 523"/>
                    <a:gd name="T27" fmla="*/ 595 h 790"/>
                    <a:gd name="T28" fmla="*/ 409 w 523"/>
                    <a:gd name="T29" fmla="*/ 560 h 790"/>
                    <a:gd name="T30" fmla="*/ 430 w 523"/>
                    <a:gd name="T31" fmla="*/ 524 h 790"/>
                    <a:gd name="T32" fmla="*/ 449 w 523"/>
                    <a:gd name="T33" fmla="*/ 484 h 790"/>
                    <a:gd name="T34" fmla="*/ 482 w 523"/>
                    <a:gd name="T35" fmla="*/ 405 h 790"/>
                    <a:gd name="T36" fmla="*/ 506 w 523"/>
                    <a:gd name="T37" fmla="*/ 328 h 790"/>
                    <a:gd name="T38" fmla="*/ 520 w 523"/>
                    <a:gd name="T39" fmla="*/ 254 h 790"/>
                    <a:gd name="T40" fmla="*/ 523 w 523"/>
                    <a:gd name="T41" fmla="*/ 186 h 790"/>
                    <a:gd name="T42" fmla="*/ 518 w 523"/>
                    <a:gd name="T43" fmla="*/ 126 h 790"/>
                    <a:gd name="T44" fmla="*/ 503 w 523"/>
                    <a:gd name="T45" fmla="*/ 75 h 790"/>
                    <a:gd name="T46" fmla="*/ 479 w 523"/>
                    <a:gd name="T47" fmla="*/ 36 h 790"/>
                    <a:gd name="T48" fmla="*/ 445 w 523"/>
                    <a:gd name="T49" fmla="*/ 11 h 790"/>
                    <a:gd name="T50" fmla="*/ 425 w 523"/>
                    <a:gd name="T51" fmla="*/ 4 h 790"/>
                    <a:gd name="T52" fmla="*/ 403 w 523"/>
                    <a:gd name="T53" fmla="*/ 0 h 790"/>
                    <a:gd name="T54" fmla="*/ 380 w 523"/>
                    <a:gd name="T55" fmla="*/ 2 h 790"/>
                    <a:gd name="T56" fmla="*/ 357 w 523"/>
                    <a:gd name="T57" fmla="*/ 6 h 790"/>
                    <a:gd name="T58" fmla="*/ 333 w 523"/>
                    <a:gd name="T59" fmla="*/ 14 h 790"/>
                    <a:gd name="T60" fmla="*/ 309 w 523"/>
                    <a:gd name="T61" fmla="*/ 27 h 790"/>
                    <a:gd name="T62" fmla="*/ 283 w 523"/>
                    <a:gd name="T63" fmla="*/ 42 h 790"/>
                    <a:gd name="T64" fmla="*/ 259 w 523"/>
                    <a:gd name="T65" fmla="*/ 60 h 790"/>
                    <a:gd name="T66" fmla="*/ 234 w 523"/>
                    <a:gd name="T67" fmla="*/ 82 h 790"/>
                    <a:gd name="T68" fmla="*/ 210 w 523"/>
                    <a:gd name="T69" fmla="*/ 106 h 790"/>
                    <a:gd name="T70" fmla="*/ 184 w 523"/>
                    <a:gd name="T71" fmla="*/ 133 h 790"/>
                    <a:gd name="T72" fmla="*/ 161 w 523"/>
                    <a:gd name="T73" fmla="*/ 163 h 790"/>
                    <a:gd name="T74" fmla="*/ 138 w 523"/>
                    <a:gd name="T75" fmla="*/ 195 h 790"/>
                    <a:gd name="T76" fmla="*/ 115 w 523"/>
                    <a:gd name="T77" fmla="*/ 230 h 790"/>
                    <a:gd name="T78" fmla="*/ 94 w 523"/>
                    <a:gd name="T79" fmla="*/ 267 h 790"/>
                    <a:gd name="T80" fmla="*/ 75 w 523"/>
                    <a:gd name="T81" fmla="*/ 306 h 790"/>
                    <a:gd name="T82" fmla="*/ 41 w 523"/>
                    <a:gd name="T83" fmla="*/ 385 h 790"/>
                    <a:gd name="T84" fmla="*/ 18 w 523"/>
                    <a:gd name="T85" fmla="*/ 462 h 790"/>
                    <a:gd name="T86" fmla="*/ 5 w 523"/>
                    <a:gd name="T87" fmla="*/ 536 h 790"/>
                    <a:gd name="T88" fmla="*/ 0 w 523"/>
                    <a:gd name="T89" fmla="*/ 604 h 790"/>
                    <a:gd name="T90" fmla="*/ 6 w 523"/>
                    <a:gd name="T91" fmla="*/ 664 h 790"/>
                    <a:gd name="T92" fmla="*/ 21 w 523"/>
                    <a:gd name="T93" fmla="*/ 715 h 790"/>
                    <a:gd name="T94" fmla="*/ 45 w 523"/>
                    <a:gd name="T95" fmla="*/ 754 h 790"/>
                    <a:gd name="T96" fmla="*/ 80 w 523"/>
                    <a:gd name="T97" fmla="*/ 779 h 7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523" h="790">
                      <a:moveTo>
                        <a:pt x="80" y="779"/>
                      </a:moveTo>
                      <a:lnTo>
                        <a:pt x="99" y="786"/>
                      </a:lnTo>
                      <a:lnTo>
                        <a:pt x="121" y="790"/>
                      </a:lnTo>
                      <a:lnTo>
                        <a:pt x="144" y="789"/>
                      </a:lnTo>
                      <a:lnTo>
                        <a:pt x="167" y="784"/>
                      </a:lnTo>
                      <a:lnTo>
                        <a:pt x="191" y="776"/>
                      </a:lnTo>
                      <a:lnTo>
                        <a:pt x="215" y="763"/>
                      </a:lnTo>
                      <a:lnTo>
                        <a:pt x="241" y="748"/>
                      </a:lnTo>
                      <a:lnTo>
                        <a:pt x="265" y="730"/>
                      </a:lnTo>
                      <a:lnTo>
                        <a:pt x="290" y="708"/>
                      </a:lnTo>
                      <a:lnTo>
                        <a:pt x="315" y="684"/>
                      </a:lnTo>
                      <a:lnTo>
                        <a:pt x="340" y="657"/>
                      </a:lnTo>
                      <a:lnTo>
                        <a:pt x="363" y="627"/>
                      </a:lnTo>
                      <a:lnTo>
                        <a:pt x="386" y="595"/>
                      </a:lnTo>
                      <a:lnTo>
                        <a:pt x="409" y="560"/>
                      </a:lnTo>
                      <a:lnTo>
                        <a:pt x="430" y="524"/>
                      </a:lnTo>
                      <a:lnTo>
                        <a:pt x="449" y="484"/>
                      </a:lnTo>
                      <a:lnTo>
                        <a:pt x="482" y="405"/>
                      </a:lnTo>
                      <a:lnTo>
                        <a:pt x="506" y="328"/>
                      </a:lnTo>
                      <a:lnTo>
                        <a:pt x="520" y="254"/>
                      </a:lnTo>
                      <a:lnTo>
                        <a:pt x="523" y="186"/>
                      </a:lnTo>
                      <a:lnTo>
                        <a:pt x="518" y="126"/>
                      </a:lnTo>
                      <a:lnTo>
                        <a:pt x="503" y="75"/>
                      </a:lnTo>
                      <a:lnTo>
                        <a:pt x="479" y="36"/>
                      </a:lnTo>
                      <a:lnTo>
                        <a:pt x="445" y="11"/>
                      </a:lnTo>
                      <a:lnTo>
                        <a:pt x="425" y="4"/>
                      </a:lnTo>
                      <a:lnTo>
                        <a:pt x="403" y="0"/>
                      </a:lnTo>
                      <a:lnTo>
                        <a:pt x="380" y="2"/>
                      </a:lnTo>
                      <a:lnTo>
                        <a:pt x="357" y="6"/>
                      </a:lnTo>
                      <a:lnTo>
                        <a:pt x="333" y="14"/>
                      </a:lnTo>
                      <a:lnTo>
                        <a:pt x="309" y="27"/>
                      </a:lnTo>
                      <a:lnTo>
                        <a:pt x="283" y="42"/>
                      </a:lnTo>
                      <a:lnTo>
                        <a:pt x="259" y="60"/>
                      </a:lnTo>
                      <a:lnTo>
                        <a:pt x="234" y="82"/>
                      </a:lnTo>
                      <a:lnTo>
                        <a:pt x="210" y="106"/>
                      </a:lnTo>
                      <a:lnTo>
                        <a:pt x="184" y="133"/>
                      </a:lnTo>
                      <a:lnTo>
                        <a:pt x="161" y="163"/>
                      </a:lnTo>
                      <a:lnTo>
                        <a:pt x="138" y="195"/>
                      </a:lnTo>
                      <a:lnTo>
                        <a:pt x="115" y="230"/>
                      </a:lnTo>
                      <a:lnTo>
                        <a:pt x="94" y="267"/>
                      </a:lnTo>
                      <a:lnTo>
                        <a:pt x="75" y="306"/>
                      </a:lnTo>
                      <a:lnTo>
                        <a:pt x="41" y="385"/>
                      </a:lnTo>
                      <a:lnTo>
                        <a:pt x="18" y="462"/>
                      </a:lnTo>
                      <a:lnTo>
                        <a:pt x="5" y="536"/>
                      </a:lnTo>
                      <a:lnTo>
                        <a:pt x="0" y="604"/>
                      </a:lnTo>
                      <a:lnTo>
                        <a:pt x="6" y="664"/>
                      </a:lnTo>
                      <a:lnTo>
                        <a:pt x="21" y="715"/>
                      </a:lnTo>
                      <a:lnTo>
                        <a:pt x="45" y="754"/>
                      </a:lnTo>
                      <a:lnTo>
                        <a:pt x="80" y="7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/>
                </a:p>
              </p:txBody>
            </p:sp>
            <p:sp>
              <p:nvSpPr>
                <p:cNvPr id="78" name="Freeform 30"/>
                <p:cNvSpPr>
                  <a:spLocks/>
                </p:cNvSpPr>
                <p:nvPr/>
              </p:nvSpPr>
              <p:spPr bwMode="auto">
                <a:xfrm rot="10800000">
                  <a:off x="1279576" y="4404208"/>
                  <a:ext cx="288949" cy="334550"/>
                </a:xfrm>
                <a:custGeom>
                  <a:avLst/>
                  <a:gdLst>
                    <a:gd name="T0" fmla="*/ 388 w 634"/>
                    <a:gd name="T1" fmla="*/ 13 h 818"/>
                    <a:gd name="T2" fmla="*/ 380 w 634"/>
                    <a:gd name="T3" fmla="*/ 9 h 818"/>
                    <a:gd name="T4" fmla="*/ 371 w 634"/>
                    <a:gd name="T5" fmla="*/ 6 h 818"/>
                    <a:gd name="T6" fmla="*/ 363 w 634"/>
                    <a:gd name="T7" fmla="*/ 2 h 818"/>
                    <a:gd name="T8" fmla="*/ 382 w 634"/>
                    <a:gd name="T9" fmla="*/ 32 h 818"/>
                    <a:gd name="T10" fmla="*/ 409 w 634"/>
                    <a:gd name="T11" fmla="*/ 126 h 818"/>
                    <a:gd name="T12" fmla="*/ 403 w 634"/>
                    <a:gd name="T13" fmla="*/ 247 h 818"/>
                    <a:gd name="T14" fmla="*/ 366 w 634"/>
                    <a:gd name="T15" fmla="*/ 385 h 818"/>
                    <a:gd name="T16" fmla="*/ 319 w 634"/>
                    <a:gd name="T17" fmla="*/ 491 h 818"/>
                    <a:gd name="T18" fmla="*/ 280 w 634"/>
                    <a:gd name="T19" fmla="*/ 557 h 818"/>
                    <a:gd name="T20" fmla="*/ 238 w 634"/>
                    <a:gd name="T21" fmla="*/ 614 h 818"/>
                    <a:gd name="T22" fmla="*/ 195 w 634"/>
                    <a:gd name="T23" fmla="*/ 663 h 818"/>
                    <a:gd name="T24" fmla="*/ 150 w 634"/>
                    <a:gd name="T25" fmla="*/ 703 h 818"/>
                    <a:gd name="T26" fmla="*/ 105 w 634"/>
                    <a:gd name="T27" fmla="*/ 734 h 818"/>
                    <a:gd name="T28" fmla="*/ 61 w 634"/>
                    <a:gd name="T29" fmla="*/ 754 h 818"/>
                    <a:gd name="T30" fmla="*/ 20 w 634"/>
                    <a:gd name="T31" fmla="*/ 762 h 818"/>
                    <a:gd name="T32" fmla="*/ 8 w 634"/>
                    <a:gd name="T33" fmla="*/ 765 h 818"/>
                    <a:gd name="T34" fmla="*/ 23 w 634"/>
                    <a:gd name="T35" fmla="*/ 773 h 818"/>
                    <a:gd name="T36" fmla="*/ 71 w 634"/>
                    <a:gd name="T37" fmla="*/ 794 h 818"/>
                    <a:gd name="T38" fmla="*/ 153 w 634"/>
                    <a:gd name="T39" fmla="*/ 815 h 818"/>
                    <a:gd name="T40" fmla="*/ 235 w 634"/>
                    <a:gd name="T41" fmla="*/ 818 h 818"/>
                    <a:gd name="T42" fmla="*/ 314 w 634"/>
                    <a:gd name="T43" fmla="*/ 805 h 818"/>
                    <a:gd name="T44" fmla="*/ 390 w 634"/>
                    <a:gd name="T45" fmla="*/ 779 h 818"/>
                    <a:gd name="T46" fmla="*/ 461 w 634"/>
                    <a:gd name="T47" fmla="*/ 738 h 818"/>
                    <a:gd name="T48" fmla="*/ 522 w 634"/>
                    <a:gd name="T49" fmla="*/ 682 h 818"/>
                    <a:gd name="T50" fmla="*/ 572 w 634"/>
                    <a:gd name="T51" fmla="*/ 615 h 818"/>
                    <a:gd name="T52" fmla="*/ 609 w 634"/>
                    <a:gd name="T53" fmla="*/ 537 h 818"/>
                    <a:gd name="T54" fmla="*/ 630 w 634"/>
                    <a:gd name="T55" fmla="*/ 455 h 818"/>
                    <a:gd name="T56" fmla="*/ 634 w 634"/>
                    <a:gd name="T57" fmla="*/ 373 h 818"/>
                    <a:gd name="T58" fmla="*/ 621 w 634"/>
                    <a:gd name="T59" fmla="*/ 294 h 818"/>
                    <a:gd name="T60" fmla="*/ 594 w 634"/>
                    <a:gd name="T61" fmla="*/ 218 h 818"/>
                    <a:gd name="T62" fmla="*/ 553 w 634"/>
                    <a:gd name="T63" fmla="*/ 148 h 818"/>
                    <a:gd name="T64" fmla="*/ 498 w 634"/>
                    <a:gd name="T65" fmla="*/ 86 h 818"/>
                    <a:gd name="T66" fmla="*/ 431 w 634"/>
                    <a:gd name="T67" fmla="*/ 36 h 8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634" h="818">
                      <a:moveTo>
                        <a:pt x="393" y="15"/>
                      </a:moveTo>
                      <a:lnTo>
                        <a:pt x="388" y="13"/>
                      </a:lnTo>
                      <a:lnTo>
                        <a:pt x="385" y="10"/>
                      </a:lnTo>
                      <a:lnTo>
                        <a:pt x="380" y="9"/>
                      </a:lnTo>
                      <a:lnTo>
                        <a:pt x="375" y="7"/>
                      </a:lnTo>
                      <a:lnTo>
                        <a:pt x="371" y="6"/>
                      </a:lnTo>
                      <a:lnTo>
                        <a:pt x="367" y="4"/>
                      </a:lnTo>
                      <a:lnTo>
                        <a:pt x="363" y="2"/>
                      </a:lnTo>
                      <a:lnTo>
                        <a:pt x="358" y="0"/>
                      </a:lnTo>
                      <a:lnTo>
                        <a:pt x="382" y="32"/>
                      </a:lnTo>
                      <a:lnTo>
                        <a:pt x="400" y="75"/>
                      </a:lnTo>
                      <a:lnTo>
                        <a:pt x="409" y="126"/>
                      </a:lnTo>
                      <a:lnTo>
                        <a:pt x="410" y="183"/>
                      </a:lnTo>
                      <a:lnTo>
                        <a:pt x="403" y="247"/>
                      </a:lnTo>
                      <a:lnTo>
                        <a:pt x="389" y="313"/>
                      </a:lnTo>
                      <a:lnTo>
                        <a:pt x="366" y="385"/>
                      </a:lnTo>
                      <a:lnTo>
                        <a:pt x="336" y="456"/>
                      </a:lnTo>
                      <a:lnTo>
                        <a:pt x="319" y="491"/>
                      </a:lnTo>
                      <a:lnTo>
                        <a:pt x="299" y="524"/>
                      </a:lnTo>
                      <a:lnTo>
                        <a:pt x="280" y="557"/>
                      </a:lnTo>
                      <a:lnTo>
                        <a:pt x="260" y="585"/>
                      </a:lnTo>
                      <a:lnTo>
                        <a:pt x="238" y="614"/>
                      </a:lnTo>
                      <a:lnTo>
                        <a:pt x="217" y="640"/>
                      </a:lnTo>
                      <a:lnTo>
                        <a:pt x="195" y="663"/>
                      </a:lnTo>
                      <a:lnTo>
                        <a:pt x="173" y="684"/>
                      </a:lnTo>
                      <a:lnTo>
                        <a:pt x="150" y="703"/>
                      </a:lnTo>
                      <a:lnTo>
                        <a:pt x="128" y="720"/>
                      </a:lnTo>
                      <a:lnTo>
                        <a:pt x="105" y="734"/>
                      </a:lnTo>
                      <a:lnTo>
                        <a:pt x="83" y="746"/>
                      </a:lnTo>
                      <a:lnTo>
                        <a:pt x="61" y="754"/>
                      </a:lnTo>
                      <a:lnTo>
                        <a:pt x="40" y="759"/>
                      </a:lnTo>
                      <a:lnTo>
                        <a:pt x="20" y="762"/>
                      </a:lnTo>
                      <a:lnTo>
                        <a:pt x="0" y="761"/>
                      </a:lnTo>
                      <a:lnTo>
                        <a:pt x="8" y="765"/>
                      </a:lnTo>
                      <a:lnTo>
                        <a:pt x="16" y="769"/>
                      </a:lnTo>
                      <a:lnTo>
                        <a:pt x="23" y="773"/>
                      </a:lnTo>
                      <a:lnTo>
                        <a:pt x="31" y="778"/>
                      </a:lnTo>
                      <a:lnTo>
                        <a:pt x="71" y="794"/>
                      </a:lnTo>
                      <a:lnTo>
                        <a:pt x="112" y="807"/>
                      </a:lnTo>
                      <a:lnTo>
                        <a:pt x="153" y="815"/>
                      </a:lnTo>
                      <a:lnTo>
                        <a:pt x="193" y="818"/>
                      </a:lnTo>
                      <a:lnTo>
                        <a:pt x="235" y="818"/>
                      </a:lnTo>
                      <a:lnTo>
                        <a:pt x="275" y="814"/>
                      </a:lnTo>
                      <a:lnTo>
                        <a:pt x="314" y="805"/>
                      </a:lnTo>
                      <a:lnTo>
                        <a:pt x="354" y="794"/>
                      </a:lnTo>
                      <a:lnTo>
                        <a:pt x="390" y="779"/>
                      </a:lnTo>
                      <a:lnTo>
                        <a:pt x="427" y="759"/>
                      </a:lnTo>
                      <a:lnTo>
                        <a:pt x="461" y="738"/>
                      </a:lnTo>
                      <a:lnTo>
                        <a:pt x="493" y="711"/>
                      </a:lnTo>
                      <a:lnTo>
                        <a:pt x="522" y="682"/>
                      </a:lnTo>
                      <a:lnTo>
                        <a:pt x="549" y="651"/>
                      </a:lnTo>
                      <a:lnTo>
                        <a:pt x="572" y="615"/>
                      </a:lnTo>
                      <a:lnTo>
                        <a:pt x="593" y="577"/>
                      </a:lnTo>
                      <a:lnTo>
                        <a:pt x="609" y="537"/>
                      </a:lnTo>
                      <a:lnTo>
                        <a:pt x="622" y="497"/>
                      </a:lnTo>
                      <a:lnTo>
                        <a:pt x="630" y="455"/>
                      </a:lnTo>
                      <a:lnTo>
                        <a:pt x="634" y="415"/>
                      </a:lnTo>
                      <a:lnTo>
                        <a:pt x="634" y="373"/>
                      </a:lnTo>
                      <a:lnTo>
                        <a:pt x="629" y="333"/>
                      </a:lnTo>
                      <a:lnTo>
                        <a:pt x="621" y="294"/>
                      </a:lnTo>
                      <a:lnTo>
                        <a:pt x="609" y="255"/>
                      </a:lnTo>
                      <a:lnTo>
                        <a:pt x="594" y="218"/>
                      </a:lnTo>
                      <a:lnTo>
                        <a:pt x="575" y="181"/>
                      </a:lnTo>
                      <a:lnTo>
                        <a:pt x="553" y="148"/>
                      </a:lnTo>
                      <a:lnTo>
                        <a:pt x="526" y="115"/>
                      </a:lnTo>
                      <a:lnTo>
                        <a:pt x="498" y="86"/>
                      </a:lnTo>
                      <a:lnTo>
                        <a:pt x="467" y="59"/>
                      </a:lnTo>
                      <a:lnTo>
                        <a:pt x="431" y="36"/>
                      </a:lnTo>
                      <a:lnTo>
                        <a:pt x="393" y="15"/>
                      </a:lnTo>
                      <a:close/>
                    </a:path>
                  </a:pathLst>
                </a:custGeom>
                <a:solidFill>
                  <a:srgbClr val="0000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/>
                </a:p>
              </p:txBody>
            </p:sp>
            <p:sp>
              <p:nvSpPr>
                <p:cNvPr id="79" name="Freeform 31"/>
                <p:cNvSpPr>
                  <a:spLocks/>
                </p:cNvSpPr>
                <p:nvPr/>
              </p:nvSpPr>
              <p:spPr bwMode="auto">
                <a:xfrm rot="10800000">
                  <a:off x="1279576" y="4404208"/>
                  <a:ext cx="288949" cy="334550"/>
                </a:xfrm>
                <a:custGeom>
                  <a:avLst/>
                  <a:gdLst>
                    <a:gd name="T0" fmla="*/ 388 w 634"/>
                    <a:gd name="T1" fmla="*/ 13 h 818"/>
                    <a:gd name="T2" fmla="*/ 380 w 634"/>
                    <a:gd name="T3" fmla="*/ 9 h 818"/>
                    <a:gd name="T4" fmla="*/ 371 w 634"/>
                    <a:gd name="T5" fmla="*/ 6 h 818"/>
                    <a:gd name="T6" fmla="*/ 363 w 634"/>
                    <a:gd name="T7" fmla="*/ 2 h 818"/>
                    <a:gd name="T8" fmla="*/ 382 w 634"/>
                    <a:gd name="T9" fmla="*/ 32 h 818"/>
                    <a:gd name="T10" fmla="*/ 409 w 634"/>
                    <a:gd name="T11" fmla="*/ 126 h 818"/>
                    <a:gd name="T12" fmla="*/ 403 w 634"/>
                    <a:gd name="T13" fmla="*/ 247 h 818"/>
                    <a:gd name="T14" fmla="*/ 366 w 634"/>
                    <a:gd name="T15" fmla="*/ 385 h 818"/>
                    <a:gd name="T16" fmla="*/ 319 w 634"/>
                    <a:gd name="T17" fmla="*/ 491 h 818"/>
                    <a:gd name="T18" fmla="*/ 280 w 634"/>
                    <a:gd name="T19" fmla="*/ 557 h 818"/>
                    <a:gd name="T20" fmla="*/ 238 w 634"/>
                    <a:gd name="T21" fmla="*/ 614 h 818"/>
                    <a:gd name="T22" fmla="*/ 195 w 634"/>
                    <a:gd name="T23" fmla="*/ 663 h 818"/>
                    <a:gd name="T24" fmla="*/ 150 w 634"/>
                    <a:gd name="T25" fmla="*/ 703 h 818"/>
                    <a:gd name="T26" fmla="*/ 105 w 634"/>
                    <a:gd name="T27" fmla="*/ 734 h 818"/>
                    <a:gd name="T28" fmla="*/ 61 w 634"/>
                    <a:gd name="T29" fmla="*/ 754 h 818"/>
                    <a:gd name="T30" fmla="*/ 20 w 634"/>
                    <a:gd name="T31" fmla="*/ 762 h 818"/>
                    <a:gd name="T32" fmla="*/ 8 w 634"/>
                    <a:gd name="T33" fmla="*/ 765 h 818"/>
                    <a:gd name="T34" fmla="*/ 23 w 634"/>
                    <a:gd name="T35" fmla="*/ 773 h 818"/>
                    <a:gd name="T36" fmla="*/ 71 w 634"/>
                    <a:gd name="T37" fmla="*/ 794 h 818"/>
                    <a:gd name="T38" fmla="*/ 153 w 634"/>
                    <a:gd name="T39" fmla="*/ 815 h 818"/>
                    <a:gd name="T40" fmla="*/ 235 w 634"/>
                    <a:gd name="T41" fmla="*/ 818 h 818"/>
                    <a:gd name="T42" fmla="*/ 314 w 634"/>
                    <a:gd name="T43" fmla="*/ 805 h 818"/>
                    <a:gd name="T44" fmla="*/ 390 w 634"/>
                    <a:gd name="T45" fmla="*/ 779 h 818"/>
                    <a:gd name="T46" fmla="*/ 461 w 634"/>
                    <a:gd name="T47" fmla="*/ 738 h 818"/>
                    <a:gd name="T48" fmla="*/ 522 w 634"/>
                    <a:gd name="T49" fmla="*/ 682 h 818"/>
                    <a:gd name="T50" fmla="*/ 572 w 634"/>
                    <a:gd name="T51" fmla="*/ 615 h 818"/>
                    <a:gd name="T52" fmla="*/ 609 w 634"/>
                    <a:gd name="T53" fmla="*/ 537 h 818"/>
                    <a:gd name="T54" fmla="*/ 630 w 634"/>
                    <a:gd name="T55" fmla="*/ 455 h 818"/>
                    <a:gd name="T56" fmla="*/ 634 w 634"/>
                    <a:gd name="T57" fmla="*/ 373 h 818"/>
                    <a:gd name="T58" fmla="*/ 621 w 634"/>
                    <a:gd name="T59" fmla="*/ 294 h 818"/>
                    <a:gd name="T60" fmla="*/ 594 w 634"/>
                    <a:gd name="T61" fmla="*/ 218 h 818"/>
                    <a:gd name="T62" fmla="*/ 553 w 634"/>
                    <a:gd name="T63" fmla="*/ 148 h 818"/>
                    <a:gd name="T64" fmla="*/ 498 w 634"/>
                    <a:gd name="T65" fmla="*/ 86 h 818"/>
                    <a:gd name="T66" fmla="*/ 431 w 634"/>
                    <a:gd name="T67" fmla="*/ 36 h 8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634" h="818">
                      <a:moveTo>
                        <a:pt x="393" y="15"/>
                      </a:moveTo>
                      <a:lnTo>
                        <a:pt x="388" y="13"/>
                      </a:lnTo>
                      <a:lnTo>
                        <a:pt x="385" y="10"/>
                      </a:lnTo>
                      <a:lnTo>
                        <a:pt x="380" y="9"/>
                      </a:lnTo>
                      <a:lnTo>
                        <a:pt x="375" y="7"/>
                      </a:lnTo>
                      <a:lnTo>
                        <a:pt x="371" y="6"/>
                      </a:lnTo>
                      <a:lnTo>
                        <a:pt x="367" y="4"/>
                      </a:lnTo>
                      <a:lnTo>
                        <a:pt x="363" y="2"/>
                      </a:lnTo>
                      <a:lnTo>
                        <a:pt x="358" y="0"/>
                      </a:lnTo>
                      <a:lnTo>
                        <a:pt x="382" y="32"/>
                      </a:lnTo>
                      <a:lnTo>
                        <a:pt x="400" y="75"/>
                      </a:lnTo>
                      <a:lnTo>
                        <a:pt x="409" y="126"/>
                      </a:lnTo>
                      <a:lnTo>
                        <a:pt x="410" y="183"/>
                      </a:lnTo>
                      <a:lnTo>
                        <a:pt x="403" y="247"/>
                      </a:lnTo>
                      <a:lnTo>
                        <a:pt x="389" y="313"/>
                      </a:lnTo>
                      <a:lnTo>
                        <a:pt x="366" y="385"/>
                      </a:lnTo>
                      <a:lnTo>
                        <a:pt x="336" y="456"/>
                      </a:lnTo>
                      <a:lnTo>
                        <a:pt x="319" y="491"/>
                      </a:lnTo>
                      <a:lnTo>
                        <a:pt x="299" y="524"/>
                      </a:lnTo>
                      <a:lnTo>
                        <a:pt x="280" y="557"/>
                      </a:lnTo>
                      <a:lnTo>
                        <a:pt x="260" y="585"/>
                      </a:lnTo>
                      <a:lnTo>
                        <a:pt x="238" y="614"/>
                      </a:lnTo>
                      <a:lnTo>
                        <a:pt x="217" y="640"/>
                      </a:lnTo>
                      <a:lnTo>
                        <a:pt x="195" y="663"/>
                      </a:lnTo>
                      <a:lnTo>
                        <a:pt x="173" y="684"/>
                      </a:lnTo>
                      <a:lnTo>
                        <a:pt x="150" y="703"/>
                      </a:lnTo>
                      <a:lnTo>
                        <a:pt x="128" y="720"/>
                      </a:lnTo>
                      <a:lnTo>
                        <a:pt x="105" y="734"/>
                      </a:lnTo>
                      <a:lnTo>
                        <a:pt x="83" y="746"/>
                      </a:lnTo>
                      <a:lnTo>
                        <a:pt x="61" y="754"/>
                      </a:lnTo>
                      <a:lnTo>
                        <a:pt x="40" y="759"/>
                      </a:lnTo>
                      <a:lnTo>
                        <a:pt x="20" y="762"/>
                      </a:lnTo>
                      <a:lnTo>
                        <a:pt x="0" y="761"/>
                      </a:lnTo>
                      <a:lnTo>
                        <a:pt x="8" y="765"/>
                      </a:lnTo>
                      <a:lnTo>
                        <a:pt x="16" y="769"/>
                      </a:lnTo>
                      <a:lnTo>
                        <a:pt x="23" y="773"/>
                      </a:lnTo>
                      <a:lnTo>
                        <a:pt x="31" y="778"/>
                      </a:lnTo>
                      <a:lnTo>
                        <a:pt x="71" y="794"/>
                      </a:lnTo>
                      <a:lnTo>
                        <a:pt x="112" y="807"/>
                      </a:lnTo>
                      <a:lnTo>
                        <a:pt x="153" y="815"/>
                      </a:lnTo>
                      <a:lnTo>
                        <a:pt x="193" y="818"/>
                      </a:lnTo>
                      <a:lnTo>
                        <a:pt x="235" y="818"/>
                      </a:lnTo>
                      <a:lnTo>
                        <a:pt x="275" y="814"/>
                      </a:lnTo>
                      <a:lnTo>
                        <a:pt x="314" y="805"/>
                      </a:lnTo>
                      <a:lnTo>
                        <a:pt x="354" y="794"/>
                      </a:lnTo>
                      <a:lnTo>
                        <a:pt x="390" y="779"/>
                      </a:lnTo>
                      <a:lnTo>
                        <a:pt x="427" y="759"/>
                      </a:lnTo>
                      <a:lnTo>
                        <a:pt x="461" y="738"/>
                      </a:lnTo>
                      <a:lnTo>
                        <a:pt x="493" y="711"/>
                      </a:lnTo>
                      <a:lnTo>
                        <a:pt x="522" y="682"/>
                      </a:lnTo>
                      <a:lnTo>
                        <a:pt x="549" y="651"/>
                      </a:lnTo>
                      <a:lnTo>
                        <a:pt x="572" y="615"/>
                      </a:lnTo>
                      <a:lnTo>
                        <a:pt x="593" y="577"/>
                      </a:lnTo>
                      <a:lnTo>
                        <a:pt x="609" y="537"/>
                      </a:lnTo>
                      <a:lnTo>
                        <a:pt x="622" y="497"/>
                      </a:lnTo>
                      <a:lnTo>
                        <a:pt x="630" y="455"/>
                      </a:lnTo>
                      <a:lnTo>
                        <a:pt x="634" y="415"/>
                      </a:lnTo>
                      <a:lnTo>
                        <a:pt x="634" y="373"/>
                      </a:lnTo>
                      <a:lnTo>
                        <a:pt x="629" y="333"/>
                      </a:lnTo>
                      <a:lnTo>
                        <a:pt x="621" y="294"/>
                      </a:lnTo>
                      <a:lnTo>
                        <a:pt x="609" y="255"/>
                      </a:lnTo>
                      <a:lnTo>
                        <a:pt x="594" y="218"/>
                      </a:lnTo>
                      <a:lnTo>
                        <a:pt x="575" y="181"/>
                      </a:lnTo>
                      <a:lnTo>
                        <a:pt x="553" y="148"/>
                      </a:lnTo>
                      <a:lnTo>
                        <a:pt x="526" y="115"/>
                      </a:lnTo>
                      <a:lnTo>
                        <a:pt x="498" y="86"/>
                      </a:lnTo>
                      <a:lnTo>
                        <a:pt x="467" y="59"/>
                      </a:lnTo>
                      <a:lnTo>
                        <a:pt x="431" y="36"/>
                      </a:lnTo>
                      <a:lnTo>
                        <a:pt x="393" y="15"/>
                      </a:lnTo>
                      <a:close/>
                    </a:path>
                  </a:pathLst>
                </a:custGeom>
                <a:solidFill>
                  <a:srgbClr val="0000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/>
                </a:p>
              </p:txBody>
            </p:sp>
            <p:sp>
              <p:nvSpPr>
                <p:cNvPr id="80" name="Freeform 34"/>
                <p:cNvSpPr>
                  <a:spLocks/>
                </p:cNvSpPr>
                <p:nvPr/>
              </p:nvSpPr>
              <p:spPr bwMode="auto">
                <a:xfrm rot="10800000">
                  <a:off x="1285956" y="4620970"/>
                  <a:ext cx="8204" cy="11452"/>
                </a:xfrm>
                <a:custGeom>
                  <a:avLst/>
                  <a:gdLst>
                    <a:gd name="T0" fmla="*/ 8 w 19"/>
                    <a:gd name="T1" fmla="*/ 4 h 29"/>
                    <a:gd name="T2" fmla="*/ 5 w 19"/>
                    <a:gd name="T3" fmla="*/ 2 h 29"/>
                    <a:gd name="T4" fmla="*/ 1 w 19"/>
                    <a:gd name="T5" fmla="*/ 0 h 29"/>
                    <a:gd name="T6" fmla="*/ 0 w 19"/>
                    <a:gd name="T7" fmla="*/ 7 h 29"/>
                    <a:gd name="T8" fmla="*/ 6 w 19"/>
                    <a:gd name="T9" fmla="*/ 7 h 29"/>
                    <a:gd name="T10" fmla="*/ 10 w 19"/>
                    <a:gd name="T11" fmla="*/ 10 h 29"/>
                    <a:gd name="T12" fmla="*/ 7 w 19"/>
                    <a:gd name="T13" fmla="*/ 17 h 29"/>
                    <a:gd name="T14" fmla="*/ 10 w 19"/>
                    <a:gd name="T15" fmla="*/ 18 h 29"/>
                    <a:gd name="T16" fmla="*/ 11 w 19"/>
                    <a:gd name="T17" fmla="*/ 21 h 29"/>
                    <a:gd name="T18" fmla="*/ 14 w 19"/>
                    <a:gd name="T19" fmla="*/ 29 h 29"/>
                    <a:gd name="T20" fmla="*/ 14 w 19"/>
                    <a:gd name="T21" fmla="*/ 29 h 29"/>
                    <a:gd name="T22" fmla="*/ 14 w 19"/>
                    <a:gd name="T23" fmla="*/ 24 h 29"/>
                    <a:gd name="T24" fmla="*/ 14 w 19"/>
                    <a:gd name="T25" fmla="*/ 21 h 29"/>
                    <a:gd name="T26" fmla="*/ 16 w 19"/>
                    <a:gd name="T27" fmla="*/ 26 h 29"/>
                    <a:gd name="T28" fmla="*/ 19 w 19"/>
                    <a:gd name="T29" fmla="*/ 27 h 29"/>
                    <a:gd name="T30" fmla="*/ 16 w 19"/>
                    <a:gd name="T31" fmla="*/ 20 h 29"/>
                    <a:gd name="T32" fmla="*/ 15 w 19"/>
                    <a:gd name="T33" fmla="*/ 13 h 29"/>
                    <a:gd name="T34" fmla="*/ 13 w 19"/>
                    <a:gd name="T35" fmla="*/ 7 h 29"/>
                    <a:gd name="T36" fmla="*/ 11 w 19"/>
                    <a:gd name="T37" fmla="*/ 0 h 29"/>
                    <a:gd name="T38" fmla="*/ 11 w 19"/>
                    <a:gd name="T39" fmla="*/ 3 h 29"/>
                    <a:gd name="T40" fmla="*/ 8 w 19"/>
                    <a:gd name="T41" fmla="*/ 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9">
                      <a:moveTo>
                        <a:pt x="8" y="4"/>
                      </a:moveTo>
                      <a:lnTo>
                        <a:pt x="5" y="2"/>
                      </a:lnTo>
                      <a:lnTo>
                        <a:pt x="1" y="0"/>
                      </a:lnTo>
                      <a:lnTo>
                        <a:pt x="0" y="7"/>
                      </a:lnTo>
                      <a:lnTo>
                        <a:pt x="6" y="7"/>
                      </a:lnTo>
                      <a:lnTo>
                        <a:pt x="10" y="10"/>
                      </a:lnTo>
                      <a:lnTo>
                        <a:pt x="7" y="17"/>
                      </a:lnTo>
                      <a:lnTo>
                        <a:pt x="10" y="18"/>
                      </a:lnTo>
                      <a:lnTo>
                        <a:pt x="11" y="21"/>
                      </a:lnTo>
                      <a:lnTo>
                        <a:pt x="14" y="29"/>
                      </a:lnTo>
                      <a:lnTo>
                        <a:pt x="14" y="29"/>
                      </a:lnTo>
                      <a:lnTo>
                        <a:pt x="14" y="24"/>
                      </a:lnTo>
                      <a:lnTo>
                        <a:pt x="14" y="21"/>
                      </a:lnTo>
                      <a:lnTo>
                        <a:pt x="16" y="26"/>
                      </a:lnTo>
                      <a:lnTo>
                        <a:pt x="19" y="27"/>
                      </a:lnTo>
                      <a:lnTo>
                        <a:pt x="16" y="20"/>
                      </a:lnTo>
                      <a:lnTo>
                        <a:pt x="15" y="13"/>
                      </a:lnTo>
                      <a:lnTo>
                        <a:pt x="13" y="7"/>
                      </a:lnTo>
                      <a:lnTo>
                        <a:pt x="11" y="0"/>
                      </a:lnTo>
                      <a:lnTo>
                        <a:pt x="11" y="3"/>
                      </a:lnTo>
                      <a:lnTo>
                        <a:pt x="8" y="4"/>
                      </a:lnTo>
                      <a:close/>
                    </a:path>
                  </a:pathLst>
                </a:custGeom>
                <a:solidFill>
                  <a:srgbClr val="3030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/>
                </a:p>
              </p:txBody>
            </p:sp>
            <p:sp>
              <p:nvSpPr>
                <p:cNvPr id="81" name="Freeform 35"/>
                <p:cNvSpPr>
                  <a:spLocks/>
                </p:cNvSpPr>
                <p:nvPr/>
              </p:nvSpPr>
              <p:spPr bwMode="auto">
                <a:xfrm rot="10800000">
                  <a:off x="1299629" y="4632422"/>
                  <a:ext cx="4558" cy="4090"/>
                </a:xfrm>
                <a:custGeom>
                  <a:avLst/>
                  <a:gdLst>
                    <a:gd name="T0" fmla="*/ 12 w 12"/>
                    <a:gd name="T1" fmla="*/ 0 h 11"/>
                    <a:gd name="T2" fmla="*/ 7 w 12"/>
                    <a:gd name="T3" fmla="*/ 1 h 11"/>
                    <a:gd name="T4" fmla="*/ 0 w 12"/>
                    <a:gd name="T5" fmla="*/ 3 h 11"/>
                    <a:gd name="T6" fmla="*/ 0 w 12"/>
                    <a:gd name="T7" fmla="*/ 3 h 11"/>
                    <a:gd name="T8" fmla="*/ 3 w 12"/>
                    <a:gd name="T9" fmla="*/ 7 h 11"/>
                    <a:gd name="T10" fmla="*/ 7 w 12"/>
                    <a:gd name="T11" fmla="*/ 6 h 11"/>
                    <a:gd name="T12" fmla="*/ 9 w 12"/>
                    <a:gd name="T13" fmla="*/ 9 h 11"/>
                    <a:gd name="T14" fmla="*/ 12 w 12"/>
                    <a:gd name="T15" fmla="*/ 11 h 11"/>
                    <a:gd name="T16" fmla="*/ 11 w 12"/>
                    <a:gd name="T17" fmla="*/ 7 h 11"/>
                    <a:gd name="T18" fmla="*/ 12 w 12"/>
                    <a:gd name="T19" fmla="*/ 4 h 11"/>
                    <a:gd name="T20" fmla="*/ 12 w 12"/>
                    <a:gd name="T21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11">
                      <a:moveTo>
                        <a:pt x="12" y="0"/>
                      </a:move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3" y="7"/>
                      </a:lnTo>
                      <a:lnTo>
                        <a:pt x="7" y="6"/>
                      </a:lnTo>
                      <a:lnTo>
                        <a:pt x="9" y="9"/>
                      </a:lnTo>
                      <a:lnTo>
                        <a:pt x="12" y="11"/>
                      </a:lnTo>
                      <a:lnTo>
                        <a:pt x="11" y="7"/>
                      </a:lnTo>
                      <a:lnTo>
                        <a:pt x="12" y="4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3030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/>
                </a:p>
              </p:txBody>
            </p:sp>
            <p:sp>
              <p:nvSpPr>
                <p:cNvPr id="82" name="Freeform 36"/>
                <p:cNvSpPr>
                  <a:spLocks/>
                </p:cNvSpPr>
                <p:nvPr/>
              </p:nvSpPr>
              <p:spPr bwMode="auto">
                <a:xfrm rot="10800000">
                  <a:off x="1354320" y="4557168"/>
                  <a:ext cx="9115" cy="13088"/>
                </a:xfrm>
                <a:custGeom>
                  <a:avLst/>
                  <a:gdLst>
                    <a:gd name="T0" fmla="*/ 8 w 22"/>
                    <a:gd name="T1" fmla="*/ 27 h 32"/>
                    <a:gd name="T2" fmla="*/ 9 w 22"/>
                    <a:gd name="T3" fmla="*/ 31 h 32"/>
                    <a:gd name="T4" fmla="*/ 15 w 22"/>
                    <a:gd name="T5" fmla="*/ 32 h 32"/>
                    <a:gd name="T6" fmla="*/ 22 w 22"/>
                    <a:gd name="T7" fmla="*/ 32 h 32"/>
                    <a:gd name="T8" fmla="*/ 21 w 22"/>
                    <a:gd name="T9" fmla="*/ 26 h 32"/>
                    <a:gd name="T10" fmla="*/ 21 w 22"/>
                    <a:gd name="T11" fmla="*/ 19 h 32"/>
                    <a:gd name="T12" fmla="*/ 17 w 22"/>
                    <a:gd name="T13" fmla="*/ 12 h 32"/>
                    <a:gd name="T14" fmla="*/ 14 w 22"/>
                    <a:gd name="T15" fmla="*/ 5 h 32"/>
                    <a:gd name="T16" fmla="*/ 8 w 22"/>
                    <a:gd name="T17" fmla="*/ 0 h 32"/>
                    <a:gd name="T18" fmla="*/ 1 w 22"/>
                    <a:gd name="T19" fmla="*/ 1 h 32"/>
                    <a:gd name="T20" fmla="*/ 0 w 22"/>
                    <a:gd name="T21" fmla="*/ 1 h 32"/>
                    <a:gd name="T22" fmla="*/ 2 w 22"/>
                    <a:gd name="T23" fmla="*/ 3 h 32"/>
                    <a:gd name="T24" fmla="*/ 9 w 22"/>
                    <a:gd name="T25" fmla="*/ 8 h 32"/>
                    <a:gd name="T26" fmla="*/ 9 w 22"/>
                    <a:gd name="T27" fmla="*/ 9 h 32"/>
                    <a:gd name="T28" fmla="*/ 12 w 22"/>
                    <a:gd name="T29" fmla="*/ 13 h 32"/>
                    <a:gd name="T30" fmla="*/ 14 w 22"/>
                    <a:gd name="T31" fmla="*/ 23 h 32"/>
                    <a:gd name="T32" fmla="*/ 10 w 22"/>
                    <a:gd name="T33" fmla="*/ 26 h 32"/>
                    <a:gd name="T34" fmla="*/ 8 w 22"/>
                    <a:gd name="T35" fmla="*/ 27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2" h="32">
                      <a:moveTo>
                        <a:pt x="8" y="27"/>
                      </a:moveTo>
                      <a:lnTo>
                        <a:pt x="9" y="31"/>
                      </a:lnTo>
                      <a:lnTo>
                        <a:pt x="15" y="32"/>
                      </a:lnTo>
                      <a:lnTo>
                        <a:pt x="22" y="32"/>
                      </a:lnTo>
                      <a:lnTo>
                        <a:pt x="21" y="26"/>
                      </a:lnTo>
                      <a:lnTo>
                        <a:pt x="21" y="19"/>
                      </a:lnTo>
                      <a:lnTo>
                        <a:pt x="17" y="12"/>
                      </a:lnTo>
                      <a:lnTo>
                        <a:pt x="14" y="5"/>
                      </a:lnTo>
                      <a:lnTo>
                        <a:pt x="8" y="0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2" y="3"/>
                      </a:lnTo>
                      <a:lnTo>
                        <a:pt x="9" y="8"/>
                      </a:lnTo>
                      <a:lnTo>
                        <a:pt x="9" y="9"/>
                      </a:lnTo>
                      <a:lnTo>
                        <a:pt x="12" y="13"/>
                      </a:lnTo>
                      <a:lnTo>
                        <a:pt x="14" y="23"/>
                      </a:lnTo>
                      <a:lnTo>
                        <a:pt x="10" y="26"/>
                      </a:lnTo>
                      <a:lnTo>
                        <a:pt x="8" y="27"/>
                      </a:lnTo>
                      <a:close/>
                    </a:path>
                  </a:pathLst>
                </a:custGeom>
                <a:solidFill>
                  <a:srgbClr val="3030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/>
                </a:p>
              </p:txBody>
            </p:sp>
            <p:sp>
              <p:nvSpPr>
                <p:cNvPr id="83" name="Freeform 37"/>
                <p:cNvSpPr>
                  <a:spLocks/>
                </p:cNvSpPr>
                <p:nvPr/>
              </p:nvSpPr>
              <p:spPr bwMode="auto">
                <a:xfrm rot="10800000">
                  <a:off x="1349762" y="4546535"/>
                  <a:ext cx="9115" cy="5726"/>
                </a:xfrm>
                <a:custGeom>
                  <a:avLst/>
                  <a:gdLst>
                    <a:gd name="T0" fmla="*/ 15 w 20"/>
                    <a:gd name="T1" fmla="*/ 4 h 14"/>
                    <a:gd name="T2" fmla="*/ 13 w 20"/>
                    <a:gd name="T3" fmla="*/ 0 h 14"/>
                    <a:gd name="T4" fmla="*/ 11 w 20"/>
                    <a:gd name="T5" fmla="*/ 0 h 14"/>
                    <a:gd name="T6" fmla="*/ 10 w 20"/>
                    <a:gd name="T7" fmla="*/ 3 h 14"/>
                    <a:gd name="T8" fmla="*/ 7 w 20"/>
                    <a:gd name="T9" fmla="*/ 3 h 14"/>
                    <a:gd name="T10" fmla="*/ 5 w 20"/>
                    <a:gd name="T11" fmla="*/ 0 h 14"/>
                    <a:gd name="T12" fmla="*/ 2 w 20"/>
                    <a:gd name="T13" fmla="*/ 2 h 14"/>
                    <a:gd name="T14" fmla="*/ 0 w 20"/>
                    <a:gd name="T15" fmla="*/ 3 h 14"/>
                    <a:gd name="T16" fmla="*/ 4 w 20"/>
                    <a:gd name="T17" fmla="*/ 6 h 14"/>
                    <a:gd name="T18" fmla="*/ 9 w 20"/>
                    <a:gd name="T19" fmla="*/ 11 h 14"/>
                    <a:gd name="T20" fmla="*/ 17 w 20"/>
                    <a:gd name="T21" fmla="*/ 13 h 14"/>
                    <a:gd name="T22" fmla="*/ 20 w 20"/>
                    <a:gd name="T23" fmla="*/ 14 h 14"/>
                    <a:gd name="T24" fmla="*/ 19 w 20"/>
                    <a:gd name="T25" fmla="*/ 8 h 14"/>
                    <a:gd name="T26" fmla="*/ 15 w 20"/>
                    <a:gd name="T27" fmla="*/ 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0" h="14">
                      <a:moveTo>
                        <a:pt x="15" y="4"/>
                      </a:moveTo>
                      <a:lnTo>
                        <a:pt x="13" y="0"/>
                      </a:lnTo>
                      <a:lnTo>
                        <a:pt x="11" y="0"/>
                      </a:lnTo>
                      <a:lnTo>
                        <a:pt x="10" y="3"/>
                      </a:lnTo>
                      <a:lnTo>
                        <a:pt x="7" y="3"/>
                      </a:lnTo>
                      <a:lnTo>
                        <a:pt x="5" y="0"/>
                      </a:lnTo>
                      <a:lnTo>
                        <a:pt x="2" y="2"/>
                      </a:lnTo>
                      <a:lnTo>
                        <a:pt x="0" y="3"/>
                      </a:lnTo>
                      <a:lnTo>
                        <a:pt x="4" y="6"/>
                      </a:lnTo>
                      <a:lnTo>
                        <a:pt x="9" y="11"/>
                      </a:lnTo>
                      <a:lnTo>
                        <a:pt x="17" y="13"/>
                      </a:lnTo>
                      <a:lnTo>
                        <a:pt x="20" y="14"/>
                      </a:lnTo>
                      <a:lnTo>
                        <a:pt x="19" y="8"/>
                      </a:lnTo>
                      <a:lnTo>
                        <a:pt x="15" y="4"/>
                      </a:lnTo>
                      <a:close/>
                    </a:path>
                  </a:pathLst>
                </a:custGeom>
                <a:solidFill>
                  <a:srgbClr val="3030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/>
                </a:p>
              </p:txBody>
            </p:sp>
            <p:sp>
              <p:nvSpPr>
                <p:cNvPr id="84" name="Freeform 38"/>
                <p:cNvSpPr>
                  <a:spLocks/>
                </p:cNvSpPr>
                <p:nvPr/>
              </p:nvSpPr>
              <p:spPr bwMode="auto">
                <a:xfrm rot="10800000">
                  <a:off x="1358877" y="4551443"/>
                  <a:ext cx="912" cy="818"/>
                </a:xfrm>
                <a:custGeom>
                  <a:avLst/>
                  <a:gdLst>
                    <a:gd name="T0" fmla="*/ 0 w 1"/>
                    <a:gd name="T1" fmla="*/ 2 h 2"/>
                    <a:gd name="T2" fmla="*/ 1 w 1"/>
                    <a:gd name="T3" fmla="*/ 1 h 2"/>
                    <a:gd name="T4" fmla="*/ 0 w 1"/>
                    <a:gd name="T5" fmla="*/ 0 h 2"/>
                    <a:gd name="T6" fmla="*/ 0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0" y="2"/>
                      </a:moveTo>
                      <a:lnTo>
                        <a:pt x="1" y="1"/>
                      </a:lnTo>
                      <a:lnTo>
                        <a:pt x="0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3030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/>
                </a:p>
              </p:txBody>
            </p:sp>
            <p:sp>
              <p:nvSpPr>
                <p:cNvPr id="85" name="Freeform 39"/>
                <p:cNvSpPr>
                  <a:spLocks/>
                </p:cNvSpPr>
                <p:nvPr/>
              </p:nvSpPr>
              <p:spPr bwMode="auto">
                <a:xfrm rot="10800000">
                  <a:off x="1307833" y="4662687"/>
                  <a:ext cx="1823" cy="818"/>
                </a:xfrm>
                <a:custGeom>
                  <a:avLst/>
                  <a:gdLst>
                    <a:gd name="T0" fmla="*/ 0 w 4"/>
                    <a:gd name="T1" fmla="*/ 0 h 4"/>
                    <a:gd name="T2" fmla="*/ 0 w 4"/>
                    <a:gd name="T3" fmla="*/ 2 h 4"/>
                    <a:gd name="T4" fmla="*/ 4 w 4"/>
                    <a:gd name="T5" fmla="*/ 4 h 4"/>
                    <a:gd name="T6" fmla="*/ 0 w 4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4"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4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030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/>
                </a:p>
              </p:txBody>
            </p:sp>
            <p:sp>
              <p:nvSpPr>
                <p:cNvPr id="86" name="Freeform 40"/>
                <p:cNvSpPr>
                  <a:spLocks/>
                </p:cNvSpPr>
                <p:nvPr/>
              </p:nvSpPr>
              <p:spPr bwMode="auto">
                <a:xfrm rot="10800000">
                  <a:off x="1304187" y="4652053"/>
                  <a:ext cx="10027" cy="11452"/>
                </a:xfrm>
                <a:custGeom>
                  <a:avLst/>
                  <a:gdLst>
                    <a:gd name="T0" fmla="*/ 23 w 23"/>
                    <a:gd name="T1" fmla="*/ 12 h 26"/>
                    <a:gd name="T2" fmla="*/ 19 w 23"/>
                    <a:gd name="T3" fmla="*/ 13 h 26"/>
                    <a:gd name="T4" fmla="*/ 16 w 23"/>
                    <a:gd name="T5" fmla="*/ 9 h 26"/>
                    <a:gd name="T6" fmla="*/ 16 w 23"/>
                    <a:gd name="T7" fmla="*/ 6 h 26"/>
                    <a:gd name="T8" fmla="*/ 13 w 23"/>
                    <a:gd name="T9" fmla="*/ 4 h 26"/>
                    <a:gd name="T10" fmla="*/ 15 w 23"/>
                    <a:gd name="T11" fmla="*/ 3 h 26"/>
                    <a:gd name="T12" fmla="*/ 11 w 23"/>
                    <a:gd name="T13" fmla="*/ 0 h 26"/>
                    <a:gd name="T14" fmla="*/ 7 w 23"/>
                    <a:gd name="T15" fmla="*/ 2 h 26"/>
                    <a:gd name="T16" fmla="*/ 10 w 23"/>
                    <a:gd name="T17" fmla="*/ 5 h 26"/>
                    <a:gd name="T18" fmla="*/ 7 w 23"/>
                    <a:gd name="T19" fmla="*/ 8 h 26"/>
                    <a:gd name="T20" fmla="*/ 2 w 23"/>
                    <a:gd name="T21" fmla="*/ 4 h 26"/>
                    <a:gd name="T22" fmla="*/ 0 w 23"/>
                    <a:gd name="T23" fmla="*/ 11 h 26"/>
                    <a:gd name="T24" fmla="*/ 3 w 23"/>
                    <a:gd name="T25" fmla="*/ 16 h 26"/>
                    <a:gd name="T26" fmla="*/ 5 w 23"/>
                    <a:gd name="T27" fmla="*/ 16 h 26"/>
                    <a:gd name="T28" fmla="*/ 10 w 23"/>
                    <a:gd name="T29" fmla="*/ 17 h 26"/>
                    <a:gd name="T30" fmla="*/ 13 w 23"/>
                    <a:gd name="T31" fmla="*/ 23 h 26"/>
                    <a:gd name="T32" fmla="*/ 18 w 23"/>
                    <a:gd name="T33" fmla="*/ 26 h 26"/>
                    <a:gd name="T34" fmla="*/ 22 w 23"/>
                    <a:gd name="T35" fmla="*/ 24 h 26"/>
                    <a:gd name="T36" fmla="*/ 23 w 23"/>
                    <a:gd name="T37" fmla="*/ 20 h 26"/>
                    <a:gd name="T38" fmla="*/ 22 w 23"/>
                    <a:gd name="T39" fmla="*/ 18 h 26"/>
                    <a:gd name="T40" fmla="*/ 23 w 23"/>
                    <a:gd name="T41" fmla="*/ 1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3" h="26">
                      <a:moveTo>
                        <a:pt x="23" y="12"/>
                      </a:moveTo>
                      <a:lnTo>
                        <a:pt x="19" y="13"/>
                      </a:lnTo>
                      <a:lnTo>
                        <a:pt x="16" y="9"/>
                      </a:lnTo>
                      <a:lnTo>
                        <a:pt x="16" y="6"/>
                      </a:lnTo>
                      <a:lnTo>
                        <a:pt x="13" y="4"/>
                      </a:lnTo>
                      <a:lnTo>
                        <a:pt x="15" y="3"/>
                      </a:lnTo>
                      <a:lnTo>
                        <a:pt x="11" y="0"/>
                      </a:lnTo>
                      <a:lnTo>
                        <a:pt x="7" y="2"/>
                      </a:lnTo>
                      <a:lnTo>
                        <a:pt x="10" y="5"/>
                      </a:lnTo>
                      <a:lnTo>
                        <a:pt x="7" y="8"/>
                      </a:lnTo>
                      <a:lnTo>
                        <a:pt x="2" y="4"/>
                      </a:lnTo>
                      <a:lnTo>
                        <a:pt x="0" y="11"/>
                      </a:lnTo>
                      <a:lnTo>
                        <a:pt x="3" y="16"/>
                      </a:lnTo>
                      <a:lnTo>
                        <a:pt x="5" y="16"/>
                      </a:lnTo>
                      <a:lnTo>
                        <a:pt x="10" y="17"/>
                      </a:lnTo>
                      <a:lnTo>
                        <a:pt x="13" y="23"/>
                      </a:lnTo>
                      <a:lnTo>
                        <a:pt x="18" y="26"/>
                      </a:lnTo>
                      <a:lnTo>
                        <a:pt x="22" y="24"/>
                      </a:lnTo>
                      <a:lnTo>
                        <a:pt x="23" y="20"/>
                      </a:lnTo>
                      <a:lnTo>
                        <a:pt x="22" y="18"/>
                      </a:lnTo>
                      <a:lnTo>
                        <a:pt x="23" y="12"/>
                      </a:lnTo>
                      <a:close/>
                    </a:path>
                  </a:pathLst>
                </a:custGeom>
                <a:solidFill>
                  <a:srgbClr val="3030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/>
                </a:p>
              </p:txBody>
            </p:sp>
            <p:sp>
              <p:nvSpPr>
                <p:cNvPr id="87" name="Freeform 41"/>
                <p:cNvSpPr>
                  <a:spLocks/>
                </p:cNvSpPr>
                <p:nvPr/>
              </p:nvSpPr>
              <p:spPr bwMode="auto">
                <a:xfrm rot="10800000">
                  <a:off x="1309656" y="4663505"/>
                  <a:ext cx="912" cy="0"/>
                </a:xfrm>
                <a:custGeom>
                  <a:avLst/>
                  <a:gdLst>
                    <a:gd name="T0" fmla="*/ 0 w 1"/>
                    <a:gd name="T1" fmla="*/ 0 h 2"/>
                    <a:gd name="T2" fmla="*/ 1 w 1"/>
                    <a:gd name="T3" fmla="*/ 2 h 2"/>
                    <a:gd name="T4" fmla="*/ 1 w 1"/>
                    <a:gd name="T5" fmla="*/ 2 h 2"/>
                    <a:gd name="T6" fmla="*/ 0 w 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lnTo>
                        <a:pt x="1" y="2"/>
                      </a:lnTo>
                      <a:lnTo>
                        <a:pt x="1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030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/>
                </a:p>
              </p:txBody>
            </p:sp>
            <p:sp>
              <p:nvSpPr>
                <p:cNvPr id="88" name="Freeform 42"/>
                <p:cNvSpPr>
                  <a:spLocks/>
                </p:cNvSpPr>
                <p:nvPr/>
              </p:nvSpPr>
              <p:spPr bwMode="auto">
                <a:xfrm rot="10800000">
                  <a:off x="1289603" y="4478643"/>
                  <a:ext cx="32814" cy="43353"/>
                </a:xfrm>
                <a:custGeom>
                  <a:avLst/>
                  <a:gdLst>
                    <a:gd name="T0" fmla="*/ 53 w 73"/>
                    <a:gd name="T1" fmla="*/ 9 h 106"/>
                    <a:gd name="T2" fmla="*/ 40 w 73"/>
                    <a:gd name="T3" fmla="*/ 19 h 106"/>
                    <a:gd name="T4" fmla="*/ 27 w 73"/>
                    <a:gd name="T5" fmla="*/ 26 h 106"/>
                    <a:gd name="T6" fmla="*/ 19 w 73"/>
                    <a:gd name="T7" fmla="*/ 29 h 106"/>
                    <a:gd name="T8" fmla="*/ 15 w 73"/>
                    <a:gd name="T9" fmla="*/ 35 h 106"/>
                    <a:gd name="T10" fmla="*/ 10 w 73"/>
                    <a:gd name="T11" fmla="*/ 43 h 106"/>
                    <a:gd name="T12" fmla="*/ 7 w 73"/>
                    <a:gd name="T13" fmla="*/ 54 h 106"/>
                    <a:gd name="T14" fmla="*/ 4 w 73"/>
                    <a:gd name="T15" fmla="*/ 67 h 106"/>
                    <a:gd name="T16" fmla="*/ 0 w 73"/>
                    <a:gd name="T17" fmla="*/ 77 h 106"/>
                    <a:gd name="T18" fmla="*/ 4 w 73"/>
                    <a:gd name="T19" fmla="*/ 89 h 106"/>
                    <a:gd name="T20" fmla="*/ 5 w 73"/>
                    <a:gd name="T21" fmla="*/ 94 h 106"/>
                    <a:gd name="T22" fmla="*/ 8 w 73"/>
                    <a:gd name="T23" fmla="*/ 98 h 106"/>
                    <a:gd name="T24" fmla="*/ 13 w 73"/>
                    <a:gd name="T25" fmla="*/ 103 h 106"/>
                    <a:gd name="T26" fmla="*/ 20 w 73"/>
                    <a:gd name="T27" fmla="*/ 106 h 106"/>
                    <a:gd name="T28" fmla="*/ 24 w 73"/>
                    <a:gd name="T29" fmla="*/ 99 h 106"/>
                    <a:gd name="T30" fmla="*/ 29 w 73"/>
                    <a:gd name="T31" fmla="*/ 92 h 106"/>
                    <a:gd name="T32" fmla="*/ 33 w 73"/>
                    <a:gd name="T33" fmla="*/ 86 h 106"/>
                    <a:gd name="T34" fmla="*/ 38 w 73"/>
                    <a:gd name="T35" fmla="*/ 77 h 106"/>
                    <a:gd name="T36" fmla="*/ 42 w 73"/>
                    <a:gd name="T37" fmla="*/ 71 h 106"/>
                    <a:gd name="T38" fmla="*/ 46 w 73"/>
                    <a:gd name="T39" fmla="*/ 62 h 106"/>
                    <a:gd name="T40" fmla="*/ 51 w 73"/>
                    <a:gd name="T41" fmla="*/ 54 h 106"/>
                    <a:gd name="T42" fmla="*/ 54 w 73"/>
                    <a:gd name="T43" fmla="*/ 46 h 106"/>
                    <a:gd name="T44" fmla="*/ 59 w 73"/>
                    <a:gd name="T45" fmla="*/ 35 h 106"/>
                    <a:gd name="T46" fmla="*/ 65 w 73"/>
                    <a:gd name="T47" fmla="*/ 23 h 106"/>
                    <a:gd name="T48" fmla="*/ 69 w 73"/>
                    <a:gd name="T49" fmla="*/ 12 h 106"/>
                    <a:gd name="T50" fmla="*/ 73 w 73"/>
                    <a:gd name="T51" fmla="*/ 0 h 106"/>
                    <a:gd name="T52" fmla="*/ 72 w 73"/>
                    <a:gd name="T53" fmla="*/ 0 h 106"/>
                    <a:gd name="T54" fmla="*/ 70 w 73"/>
                    <a:gd name="T55" fmla="*/ 0 h 106"/>
                    <a:gd name="T56" fmla="*/ 69 w 73"/>
                    <a:gd name="T57" fmla="*/ 1 h 106"/>
                    <a:gd name="T58" fmla="*/ 68 w 73"/>
                    <a:gd name="T59" fmla="*/ 1 h 106"/>
                    <a:gd name="T60" fmla="*/ 53 w 73"/>
                    <a:gd name="T61" fmla="*/ 9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3" h="106">
                      <a:moveTo>
                        <a:pt x="53" y="9"/>
                      </a:moveTo>
                      <a:lnTo>
                        <a:pt x="40" y="19"/>
                      </a:lnTo>
                      <a:lnTo>
                        <a:pt x="27" y="26"/>
                      </a:lnTo>
                      <a:lnTo>
                        <a:pt x="19" y="29"/>
                      </a:lnTo>
                      <a:lnTo>
                        <a:pt x="15" y="35"/>
                      </a:lnTo>
                      <a:lnTo>
                        <a:pt x="10" y="43"/>
                      </a:lnTo>
                      <a:lnTo>
                        <a:pt x="7" y="54"/>
                      </a:lnTo>
                      <a:lnTo>
                        <a:pt x="4" y="67"/>
                      </a:lnTo>
                      <a:lnTo>
                        <a:pt x="0" y="77"/>
                      </a:lnTo>
                      <a:lnTo>
                        <a:pt x="4" y="89"/>
                      </a:lnTo>
                      <a:lnTo>
                        <a:pt x="5" y="94"/>
                      </a:lnTo>
                      <a:lnTo>
                        <a:pt x="8" y="98"/>
                      </a:lnTo>
                      <a:lnTo>
                        <a:pt x="13" y="103"/>
                      </a:lnTo>
                      <a:lnTo>
                        <a:pt x="20" y="106"/>
                      </a:lnTo>
                      <a:lnTo>
                        <a:pt x="24" y="99"/>
                      </a:lnTo>
                      <a:lnTo>
                        <a:pt x="29" y="92"/>
                      </a:lnTo>
                      <a:lnTo>
                        <a:pt x="33" y="86"/>
                      </a:lnTo>
                      <a:lnTo>
                        <a:pt x="38" y="77"/>
                      </a:lnTo>
                      <a:lnTo>
                        <a:pt x="42" y="71"/>
                      </a:lnTo>
                      <a:lnTo>
                        <a:pt x="46" y="62"/>
                      </a:lnTo>
                      <a:lnTo>
                        <a:pt x="51" y="54"/>
                      </a:lnTo>
                      <a:lnTo>
                        <a:pt x="54" y="46"/>
                      </a:lnTo>
                      <a:lnTo>
                        <a:pt x="59" y="35"/>
                      </a:lnTo>
                      <a:lnTo>
                        <a:pt x="65" y="23"/>
                      </a:lnTo>
                      <a:lnTo>
                        <a:pt x="69" y="12"/>
                      </a:lnTo>
                      <a:lnTo>
                        <a:pt x="73" y="0"/>
                      </a:lnTo>
                      <a:lnTo>
                        <a:pt x="72" y="0"/>
                      </a:lnTo>
                      <a:lnTo>
                        <a:pt x="70" y="0"/>
                      </a:lnTo>
                      <a:lnTo>
                        <a:pt x="69" y="1"/>
                      </a:lnTo>
                      <a:lnTo>
                        <a:pt x="68" y="1"/>
                      </a:lnTo>
                      <a:lnTo>
                        <a:pt x="53" y="9"/>
                      </a:lnTo>
                      <a:close/>
                    </a:path>
                  </a:pathLst>
                </a:custGeom>
                <a:solidFill>
                  <a:srgbClr val="3030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/>
                </a:p>
              </p:txBody>
            </p:sp>
            <p:sp>
              <p:nvSpPr>
                <p:cNvPr id="89" name="Rectangle 43"/>
                <p:cNvSpPr>
                  <a:spLocks noChangeArrowheads="1"/>
                </p:cNvSpPr>
                <p:nvPr/>
              </p:nvSpPr>
              <p:spPr bwMode="auto">
                <a:xfrm rot="10800000">
                  <a:off x="1347027" y="4466374"/>
                  <a:ext cx="912" cy="818"/>
                </a:xfrm>
                <a:prstGeom prst="rect">
                  <a:avLst/>
                </a:prstGeom>
                <a:solidFill>
                  <a:srgbClr val="3030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/>
                </a:p>
              </p:txBody>
            </p:sp>
            <p:sp>
              <p:nvSpPr>
                <p:cNvPr id="90" name="Freeform 44"/>
                <p:cNvSpPr>
                  <a:spLocks/>
                </p:cNvSpPr>
                <p:nvPr/>
              </p:nvSpPr>
              <p:spPr bwMode="auto">
                <a:xfrm rot="10800000">
                  <a:off x="1286868" y="4434473"/>
                  <a:ext cx="195975" cy="256843"/>
                </a:xfrm>
                <a:custGeom>
                  <a:avLst/>
                  <a:gdLst>
                    <a:gd name="T0" fmla="*/ 207 w 428"/>
                    <a:gd name="T1" fmla="*/ 202 h 626"/>
                    <a:gd name="T2" fmla="*/ 214 w 428"/>
                    <a:gd name="T3" fmla="*/ 200 h 626"/>
                    <a:gd name="T4" fmla="*/ 197 w 428"/>
                    <a:gd name="T5" fmla="*/ 248 h 626"/>
                    <a:gd name="T6" fmla="*/ 204 w 428"/>
                    <a:gd name="T7" fmla="*/ 291 h 626"/>
                    <a:gd name="T8" fmla="*/ 221 w 428"/>
                    <a:gd name="T9" fmla="*/ 327 h 626"/>
                    <a:gd name="T10" fmla="*/ 217 w 428"/>
                    <a:gd name="T11" fmla="*/ 367 h 626"/>
                    <a:gd name="T12" fmla="*/ 217 w 428"/>
                    <a:gd name="T13" fmla="*/ 383 h 626"/>
                    <a:gd name="T14" fmla="*/ 183 w 428"/>
                    <a:gd name="T15" fmla="*/ 403 h 626"/>
                    <a:gd name="T16" fmla="*/ 159 w 428"/>
                    <a:gd name="T17" fmla="*/ 434 h 626"/>
                    <a:gd name="T18" fmla="*/ 144 w 428"/>
                    <a:gd name="T19" fmla="*/ 487 h 626"/>
                    <a:gd name="T20" fmla="*/ 125 w 428"/>
                    <a:gd name="T21" fmla="*/ 518 h 626"/>
                    <a:gd name="T22" fmla="*/ 93 w 428"/>
                    <a:gd name="T23" fmla="*/ 543 h 626"/>
                    <a:gd name="T24" fmla="*/ 53 w 428"/>
                    <a:gd name="T25" fmla="*/ 573 h 626"/>
                    <a:gd name="T26" fmla="*/ 19 w 428"/>
                    <a:gd name="T27" fmla="*/ 605 h 626"/>
                    <a:gd name="T28" fmla="*/ 14 w 428"/>
                    <a:gd name="T29" fmla="*/ 623 h 626"/>
                    <a:gd name="T30" fmla="*/ 55 w 428"/>
                    <a:gd name="T31" fmla="*/ 615 h 626"/>
                    <a:gd name="T32" fmla="*/ 79 w 428"/>
                    <a:gd name="T33" fmla="*/ 609 h 626"/>
                    <a:gd name="T34" fmla="*/ 105 w 428"/>
                    <a:gd name="T35" fmla="*/ 596 h 626"/>
                    <a:gd name="T36" fmla="*/ 129 w 428"/>
                    <a:gd name="T37" fmla="*/ 610 h 626"/>
                    <a:gd name="T38" fmla="*/ 173 w 428"/>
                    <a:gd name="T39" fmla="*/ 594 h 626"/>
                    <a:gd name="T40" fmla="*/ 244 w 428"/>
                    <a:gd name="T41" fmla="*/ 573 h 626"/>
                    <a:gd name="T42" fmla="*/ 273 w 428"/>
                    <a:gd name="T43" fmla="*/ 563 h 626"/>
                    <a:gd name="T44" fmla="*/ 295 w 428"/>
                    <a:gd name="T45" fmla="*/ 528 h 626"/>
                    <a:gd name="T46" fmla="*/ 283 w 428"/>
                    <a:gd name="T47" fmla="*/ 504 h 626"/>
                    <a:gd name="T48" fmla="*/ 273 w 428"/>
                    <a:gd name="T49" fmla="*/ 478 h 626"/>
                    <a:gd name="T50" fmla="*/ 282 w 428"/>
                    <a:gd name="T51" fmla="*/ 448 h 626"/>
                    <a:gd name="T52" fmla="*/ 276 w 428"/>
                    <a:gd name="T53" fmla="*/ 417 h 626"/>
                    <a:gd name="T54" fmla="*/ 265 w 428"/>
                    <a:gd name="T55" fmla="*/ 393 h 626"/>
                    <a:gd name="T56" fmla="*/ 246 w 428"/>
                    <a:gd name="T57" fmla="*/ 382 h 626"/>
                    <a:gd name="T58" fmla="*/ 232 w 428"/>
                    <a:gd name="T59" fmla="*/ 372 h 626"/>
                    <a:gd name="T60" fmla="*/ 237 w 428"/>
                    <a:gd name="T61" fmla="*/ 322 h 626"/>
                    <a:gd name="T62" fmla="*/ 240 w 428"/>
                    <a:gd name="T63" fmla="*/ 285 h 626"/>
                    <a:gd name="T64" fmla="*/ 252 w 428"/>
                    <a:gd name="T65" fmla="*/ 235 h 626"/>
                    <a:gd name="T66" fmla="*/ 283 w 428"/>
                    <a:gd name="T67" fmla="*/ 288 h 626"/>
                    <a:gd name="T68" fmla="*/ 322 w 428"/>
                    <a:gd name="T69" fmla="*/ 258 h 626"/>
                    <a:gd name="T70" fmla="*/ 342 w 428"/>
                    <a:gd name="T71" fmla="*/ 248 h 626"/>
                    <a:gd name="T72" fmla="*/ 382 w 428"/>
                    <a:gd name="T73" fmla="*/ 239 h 626"/>
                    <a:gd name="T74" fmla="*/ 397 w 428"/>
                    <a:gd name="T75" fmla="*/ 247 h 626"/>
                    <a:gd name="T76" fmla="*/ 391 w 428"/>
                    <a:gd name="T77" fmla="*/ 222 h 626"/>
                    <a:gd name="T78" fmla="*/ 421 w 428"/>
                    <a:gd name="T79" fmla="*/ 231 h 626"/>
                    <a:gd name="T80" fmla="*/ 419 w 428"/>
                    <a:gd name="T81" fmla="*/ 221 h 626"/>
                    <a:gd name="T82" fmla="*/ 424 w 428"/>
                    <a:gd name="T83" fmla="*/ 197 h 626"/>
                    <a:gd name="T84" fmla="*/ 413 w 428"/>
                    <a:gd name="T85" fmla="*/ 178 h 626"/>
                    <a:gd name="T86" fmla="*/ 406 w 428"/>
                    <a:gd name="T87" fmla="*/ 153 h 626"/>
                    <a:gd name="T88" fmla="*/ 380 w 428"/>
                    <a:gd name="T89" fmla="*/ 186 h 626"/>
                    <a:gd name="T90" fmla="*/ 367 w 428"/>
                    <a:gd name="T91" fmla="*/ 161 h 626"/>
                    <a:gd name="T92" fmla="*/ 374 w 428"/>
                    <a:gd name="T93" fmla="*/ 133 h 626"/>
                    <a:gd name="T94" fmla="*/ 393 w 428"/>
                    <a:gd name="T95" fmla="*/ 127 h 626"/>
                    <a:gd name="T96" fmla="*/ 413 w 428"/>
                    <a:gd name="T97" fmla="*/ 121 h 626"/>
                    <a:gd name="T98" fmla="*/ 403 w 428"/>
                    <a:gd name="T99" fmla="*/ 104 h 626"/>
                    <a:gd name="T100" fmla="*/ 378 w 428"/>
                    <a:gd name="T101" fmla="*/ 99 h 626"/>
                    <a:gd name="T102" fmla="*/ 366 w 428"/>
                    <a:gd name="T103" fmla="*/ 72 h 626"/>
                    <a:gd name="T104" fmla="*/ 335 w 428"/>
                    <a:gd name="T105" fmla="*/ 38 h 626"/>
                    <a:gd name="T106" fmla="*/ 290 w 428"/>
                    <a:gd name="T107" fmla="*/ 2 h 626"/>
                    <a:gd name="T108" fmla="*/ 281 w 428"/>
                    <a:gd name="T109" fmla="*/ 53 h 626"/>
                    <a:gd name="T110" fmla="*/ 265 w 428"/>
                    <a:gd name="T111" fmla="*/ 106 h 626"/>
                    <a:gd name="T112" fmla="*/ 232 w 428"/>
                    <a:gd name="T113" fmla="*/ 127 h 626"/>
                    <a:gd name="T114" fmla="*/ 216 w 428"/>
                    <a:gd name="T115" fmla="*/ 168 h 626"/>
                    <a:gd name="T116" fmla="*/ 201 w 428"/>
                    <a:gd name="T117" fmla="*/ 192 h 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428" h="626">
                      <a:moveTo>
                        <a:pt x="196" y="217"/>
                      </a:moveTo>
                      <a:lnTo>
                        <a:pt x="198" y="224"/>
                      </a:lnTo>
                      <a:lnTo>
                        <a:pt x="201" y="221"/>
                      </a:lnTo>
                      <a:lnTo>
                        <a:pt x="201" y="214"/>
                      </a:lnTo>
                      <a:lnTo>
                        <a:pt x="205" y="207"/>
                      </a:lnTo>
                      <a:lnTo>
                        <a:pt x="207" y="202"/>
                      </a:lnTo>
                      <a:lnTo>
                        <a:pt x="212" y="192"/>
                      </a:lnTo>
                      <a:lnTo>
                        <a:pt x="214" y="184"/>
                      </a:lnTo>
                      <a:lnTo>
                        <a:pt x="221" y="178"/>
                      </a:lnTo>
                      <a:lnTo>
                        <a:pt x="219" y="187"/>
                      </a:lnTo>
                      <a:lnTo>
                        <a:pt x="213" y="198"/>
                      </a:lnTo>
                      <a:lnTo>
                        <a:pt x="214" y="200"/>
                      </a:lnTo>
                      <a:lnTo>
                        <a:pt x="212" y="208"/>
                      </a:lnTo>
                      <a:lnTo>
                        <a:pt x="207" y="221"/>
                      </a:lnTo>
                      <a:lnTo>
                        <a:pt x="206" y="232"/>
                      </a:lnTo>
                      <a:lnTo>
                        <a:pt x="204" y="238"/>
                      </a:lnTo>
                      <a:lnTo>
                        <a:pt x="200" y="243"/>
                      </a:lnTo>
                      <a:lnTo>
                        <a:pt x="197" y="248"/>
                      </a:lnTo>
                      <a:lnTo>
                        <a:pt x="194" y="254"/>
                      </a:lnTo>
                      <a:lnTo>
                        <a:pt x="196" y="267"/>
                      </a:lnTo>
                      <a:lnTo>
                        <a:pt x="198" y="273"/>
                      </a:lnTo>
                      <a:lnTo>
                        <a:pt x="200" y="278"/>
                      </a:lnTo>
                      <a:lnTo>
                        <a:pt x="201" y="285"/>
                      </a:lnTo>
                      <a:lnTo>
                        <a:pt x="204" y="291"/>
                      </a:lnTo>
                      <a:lnTo>
                        <a:pt x="211" y="292"/>
                      </a:lnTo>
                      <a:lnTo>
                        <a:pt x="211" y="299"/>
                      </a:lnTo>
                      <a:lnTo>
                        <a:pt x="209" y="305"/>
                      </a:lnTo>
                      <a:lnTo>
                        <a:pt x="213" y="312"/>
                      </a:lnTo>
                      <a:lnTo>
                        <a:pt x="215" y="325"/>
                      </a:lnTo>
                      <a:lnTo>
                        <a:pt x="221" y="327"/>
                      </a:lnTo>
                      <a:lnTo>
                        <a:pt x="214" y="333"/>
                      </a:lnTo>
                      <a:lnTo>
                        <a:pt x="213" y="340"/>
                      </a:lnTo>
                      <a:lnTo>
                        <a:pt x="213" y="348"/>
                      </a:lnTo>
                      <a:lnTo>
                        <a:pt x="214" y="354"/>
                      </a:lnTo>
                      <a:lnTo>
                        <a:pt x="215" y="361"/>
                      </a:lnTo>
                      <a:lnTo>
                        <a:pt x="217" y="367"/>
                      </a:lnTo>
                      <a:lnTo>
                        <a:pt x="220" y="366"/>
                      </a:lnTo>
                      <a:lnTo>
                        <a:pt x="226" y="369"/>
                      </a:lnTo>
                      <a:lnTo>
                        <a:pt x="224" y="374"/>
                      </a:lnTo>
                      <a:lnTo>
                        <a:pt x="224" y="374"/>
                      </a:lnTo>
                      <a:lnTo>
                        <a:pt x="221" y="379"/>
                      </a:lnTo>
                      <a:lnTo>
                        <a:pt x="217" y="383"/>
                      </a:lnTo>
                      <a:lnTo>
                        <a:pt x="214" y="387"/>
                      </a:lnTo>
                      <a:lnTo>
                        <a:pt x="209" y="390"/>
                      </a:lnTo>
                      <a:lnTo>
                        <a:pt x="207" y="395"/>
                      </a:lnTo>
                      <a:lnTo>
                        <a:pt x="197" y="395"/>
                      </a:lnTo>
                      <a:lnTo>
                        <a:pt x="187" y="397"/>
                      </a:lnTo>
                      <a:lnTo>
                        <a:pt x="183" y="403"/>
                      </a:lnTo>
                      <a:lnTo>
                        <a:pt x="176" y="407"/>
                      </a:lnTo>
                      <a:lnTo>
                        <a:pt x="176" y="412"/>
                      </a:lnTo>
                      <a:lnTo>
                        <a:pt x="163" y="417"/>
                      </a:lnTo>
                      <a:lnTo>
                        <a:pt x="160" y="421"/>
                      </a:lnTo>
                      <a:lnTo>
                        <a:pt x="161" y="426"/>
                      </a:lnTo>
                      <a:lnTo>
                        <a:pt x="159" y="434"/>
                      </a:lnTo>
                      <a:lnTo>
                        <a:pt x="155" y="442"/>
                      </a:lnTo>
                      <a:lnTo>
                        <a:pt x="153" y="450"/>
                      </a:lnTo>
                      <a:lnTo>
                        <a:pt x="151" y="458"/>
                      </a:lnTo>
                      <a:lnTo>
                        <a:pt x="145" y="467"/>
                      </a:lnTo>
                      <a:lnTo>
                        <a:pt x="143" y="482"/>
                      </a:lnTo>
                      <a:lnTo>
                        <a:pt x="144" y="487"/>
                      </a:lnTo>
                      <a:lnTo>
                        <a:pt x="144" y="492"/>
                      </a:lnTo>
                      <a:lnTo>
                        <a:pt x="144" y="496"/>
                      </a:lnTo>
                      <a:lnTo>
                        <a:pt x="143" y="502"/>
                      </a:lnTo>
                      <a:lnTo>
                        <a:pt x="136" y="509"/>
                      </a:lnTo>
                      <a:lnTo>
                        <a:pt x="130" y="513"/>
                      </a:lnTo>
                      <a:lnTo>
                        <a:pt x="125" y="518"/>
                      </a:lnTo>
                      <a:lnTo>
                        <a:pt x="120" y="522"/>
                      </a:lnTo>
                      <a:lnTo>
                        <a:pt x="115" y="526"/>
                      </a:lnTo>
                      <a:lnTo>
                        <a:pt x="109" y="531"/>
                      </a:lnTo>
                      <a:lnTo>
                        <a:pt x="103" y="534"/>
                      </a:lnTo>
                      <a:lnTo>
                        <a:pt x="99" y="539"/>
                      </a:lnTo>
                      <a:lnTo>
                        <a:pt x="93" y="543"/>
                      </a:lnTo>
                      <a:lnTo>
                        <a:pt x="86" y="552"/>
                      </a:lnTo>
                      <a:lnTo>
                        <a:pt x="80" y="557"/>
                      </a:lnTo>
                      <a:lnTo>
                        <a:pt x="73" y="562"/>
                      </a:lnTo>
                      <a:lnTo>
                        <a:pt x="65" y="568"/>
                      </a:lnTo>
                      <a:lnTo>
                        <a:pt x="58" y="570"/>
                      </a:lnTo>
                      <a:lnTo>
                        <a:pt x="53" y="573"/>
                      </a:lnTo>
                      <a:lnTo>
                        <a:pt x="47" y="578"/>
                      </a:lnTo>
                      <a:lnTo>
                        <a:pt x="42" y="583"/>
                      </a:lnTo>
                      <a:lnTo>
                        <a:pt x="38" y="587"/>
                      </a:lnTo>
                      <a:lnTo>
                        <a:pt x="37" y="594"/>
                      </a:lnTo>
                      <a:lnTo>
                        <a:pt x="25" y="602"/>
                      </a:lnTo>
                      <a:lnTo>
                        <a:pt x="19" y="605"/>
                      </a:lnTo>
                      <a:lnTo>
                        <a:pt x="16" y="605"/>
                      </a:lnTo>
                      <a:lnTo>
                        <a:pt x="3" y="617"/>
                      </a:lnTo>
                      <a:lnTo>
                        <a:pt x="4" y="620"/>
                      </a:lnTo>
                      <a:lnTo>
                        <a:pt x="0" y="626"/>
                      </a:lnTo>
                      <a:lnTo>
                        <a:pt x="7" y="625"/>
                      </a:lnTo>
                      <a:lnTo>
                        <a:pt x="14" y="623"/>
                      </a:lnTo>
                      <a:lnTo>
                        <a:pt x="23" y="622"/>
                      </a:lnTo>
                      <a:lnTo>
                        <a:pt x="31" y="624"/>
                      </a:lnTo>
                      <a:lnTo>
                        <a:pt x="34" y="617"/>
                      </a:lnTo>
                      <a:lnTo>
                        <a:pt x="42" y="617"/>
                      </a:lnTo>
                      <a:lnTo>
                        <a:pt x="50" y="614"/>
                      </a:lnTo>
                      <a:lnTo>
                        <a:pt x="55" y="615"/>
                      </a:lnTo>
                      <a:lnTo>
                        <a:pt x="56" y="609"/>
                      </a:lnTo>
                      <a:lnTo>
                        <a:pt x="60" y="607"/>
                      </a:lnTo>
                      <a:lnTo>
                        <a:pt x="63" y="613"/>
                      </a:lnTo>
                      <a:lnTo>
                        <a:pt x="67" y="610"/>
                      </a:lnTo>
                      <a:lnTo>
                        <a:pt x="75" y="607"/>
                      </a:lnTo>
                      <a:lnTo>
                        <a:pt x="79" y="609"/>
                      </a:lnTo>
                      <a:lnTo>
                        <a:pt x="84" y="610"/>
                      </a:lnTo>
                      <a:lnTo>
                        <a:pt x="87" y="613"/>
                      </a:lnTo>
                      <a:lnTo>
                        <a:pt x="92" y="615"/>
                      </a:lnTo>
                      <a:lnTo>
                        <a:pt x="102" y="610"/>
                      </a:lnTo>
                      <a:lnTo>
                        <a:pt x="102" y="605"/>
                      </a:lnTo>
                      <a:lnTo>
                        <a:pt x="105" y="596"/>
                      </a:lnTo>
                      <a:lnTo>
                        <a:pt x="107" y="605"/>
                      </a:lnTo>
                      <a:lnTo>
                        <a:pt x="111" y="611"/>
                      </a:lnTo>
                      <a:lnTo>
                        <a:pt x="122" y="614"/>
                      </a:lnTo>
                      <a:lnTo>
                        <a:pt x="130" y="607"/>
                      </a:lnTo>
                      <a:lnTo>
                        <a:pt x="137" y="603"/>
                      </a:lnTo>
                      <a:lnTo>
                        <a:pt x="129" y="610"/>
                      </a:lnTo>
                      <a:lnTo>
                        <a:pt x="128" y="613"/>
                      </a:lnTo>
                      <a:lnTo>
                        <a:pt x="136" y="610"/>
                      </a:lnTo>
                      <a:lnTo>
                        <a:pt x="148" y="605"/>
                      </a:lnTo>
                      <a:lnTo>
                        <a:pt x="162" y="602"/>
                      </a:lnTo>
                      <a:lnTo>
                        <a:pt x="167" y="593"/>
                      </a:lnTo>
                      <a:lnTo>
                        <a:pt x="173" y="594"/>
                      </a:lnTo>
                      <a:lnTo>
                        <a:pt x="194" y="592"/>
                      </a:lnTo>
                      <a:lnTo>
                        <a:pt x="202" y="595"/>
                      </a:lnTo>
                      <a:lnTo>
                        <a:pt x="207" y="594"/>
                      </a:lnTo>
                      <a:lnTo>
                        <a:pt x="215" y="590"/>
                      </a:lnTo>
                      <a:lnTo>
                        <a:pt x="239" y="583"/>
                      </a:lnTo>
                      <a:lnTo>
                        <a:pt x="244" y="573"/>
                      </a:lnTo>
                      <a:lnTo>
                        <a:pt x="249" y="571"/>
                      </a:lnTo>
                      <a:lnTo>
                        <a:pt x="253" y="569"/>
                      </a:lnTo>
                      <a:lnTo>
                        <a:pt x="258" y="566"/>
                      </a:lnTo>
                      <a:lnTo>
                        <a:pt x="262" y="564"/>
                      </a:lnTo>
                      <a:lnTo>
                        <a:pt x="268" y="565"/>
                      </a:lnTo>
                      <a:lnTo>
                        <a:pt x="273" y="563"/>
                      </a:lnTo>
                      <a:lnTo>
                        <a:pt x="282" y="562"/>
                      </a:lnTo>
                      <a:lnTo>
                        <a:pt x="296" y="547"/>
                      </a:lnTo>
                      <a:lnTo>
                        <a:pt x="296" y="545"/>
                      </a:lnTo>
                      <a:lnTo>
                        <a:pt x="295" y="539"/>
                      </a:lnTo>
                      <a:lnTo>
                        <a:pt x="295" y="534"/>
                      </a:lnTo>
                      <a:lnTo>
                        <a:pt x="295" y="528"/>
                      </a:lnTo>
                      <a:lnTo>
                        <a:pt x="293" y="524"/>
                      </a:lnTo>
                      <a:lnTo>
                        <a:pt x="290" y="520"/>
                      </a:lnTo>
                      <a:lnTo>
                        <a:pt x="288" y="517"/>
                      </a:lnTo>
                      <a:lnTo>
                        <a:pt x="284" y="513"/>
                      </a:lnTo>
                      <a:lnTo>
                        <a:pt x="281" y="510"/>
                      </a:lnTo>
                      <a:lnTo>
                        <a:pt x="283" y="504"/>
                      </a:lnTo>
                      <a:lnTo>
                        <a:pt x="274" y="488"/>
                      </a:lnTo>
                      <a:lnTo>
                        <a:pt x="269" y="487"/>
                      </a:lnTo>
                      <a:lnTo>
                        <a:pt x="266" y="488"/>
                      </a:lnTo>
                      <a:lnTo>
                        <a:pt x="262" y="484"/>
                      </a:lnTo>
                      <a:lnTo>
                        <a:pt x="267" y="480"/>
                      </a:lnTo>
                      <a:lnTo>
                        <a:pt x="273" y="478"/>
                      </a:lnTo>
                      <a:lnTo>
                        <a:pt x="280" y="475"/>
                      </a:lnTo>
                      <a:lnTo>
                        <a:pt x="282" y="472"/>
                      </a:lnTo>
                      <a:lnTo>
                        <a:pt x="281" y="470"/>
                      </a:lnTo>
                      <a:lnTo>
                        <a:pt x="284" y="460"/>
                      </a:lnTo>
                      <a:lnTo>
                        <a:pt x="285" y="454"/>
                      </a:lnTo>
                      <a:lnTo>
                        <a:pt x="282" y="448"/>
                      </a:lnTo>
                      <a:lnTo>
                        <a:pt x="275" y="443"/>
                      </a:lnTo>
                      <a:lnTo>
                        <a:pt x="273" y="435"/>
                      </a:lnTo>
                      <a:lnTo>
                        <a:pt x="275" y="431"/>
                      </a:lnTo>
                      <a:lnTo>
                        <a:pt x="277" y="427"/>
                      </a:lnTo>
                      <a:lnTo>
                        <a:pt x="279" y="419"/>
                      </a:lnTo>
                      <a:lnTo>
                        <a:pt x="276" y="417"/>
                      </a:lnTo>
                      <a:lnTo>
                        <a:pt x="281" y="411"/>
                      </a:lnTo>
                      <a:lnTo>
                        <a:pt x="282" y="401"/>
                      </a:lnTo>
                      <a:lnTo>
                        <a:pt x="277" y="398"/>
                      </a:lnTo>
                      <a:lnTo>
                        <a:pt x="274" y="397"/>
                      </a:lnTo>
                      <a:lnTo>
                        <a:pt x="269" y="395"/>
                      </a:lnTo>
                      <a:lnTo>
                        <a:pt x="265" y="393"/>
                      </a:lnTo>
                      <a:lnTo>
                        <a:pt x="265" y="387"/>
                      </a:lnTo>
                      <a:lnTo>
                        <a:pt x="257" y="380"/>
                      </a:lnTo>
                      <a:lnTo>
                        <a:pt x="252" y="381"/>
                      </a:lnTo>
                      <a:lnTo>
                        <a:pt x="246" y="386"/>
                      </a:lnTo>
                      <a:lnTo>
                        <a:pt x="246" y="386"/>
                      </a:lnTo>
                      <a:lnTo>
                        <a:pt x="246" y="382"/>
                      </a:lnTo>
                      <a:lnTo>
                        <a:pt x="249" y="378"/>
                      </a:lnTo>
                      <a:lnTo>
                        <a:pt x="254" y="373"/>
                      </a:lnTo>
                      <a:lnTo>
                        <a:pt x="250" y="371"/>
                      </a:lnTo>
                      <a:lnTo>
                        <a:pt x="238" y="372"/>
                      </a:lnTo>
                      <a:lnTo>
                        <a:pt x="232" y="373"/>
                      </a:lnTo>
                      <a:lnTo>
                        <a:pt x="232" y="372"/>
                      </a:lnTo>
                      <a:lnTo>
                        <a:pt x="229" y="366"/>
                      </a:lnTo>
                      <a:lnTo>
                        <a:pt x="220" y="360"/>
                      </a:lnTo>
                      <a:lnTo>
                        <a:pt x="217" y="348"/>
                      </a:lnTo>
                      <a:lnTo>
                        <a:pt x="229" y="335"/>
                      </a:lnTo>
                      <a:lnTo>
                        <a:pt x="237" y="328"/>
                      </a:lnTo>
                      <a:lnTo>
                        <a:pt x="237" y="322"/>
                      </a:lnTo>
                      <a:lnTo>
                        <a:pt x="224" y="314"/>
                      </a:lnTo>
                      <a:lnTo>
                        <a:pt x="231" y="307"/>
                      </a:lnTo>
                      <a:lnTo>
                        <a:pt x="238" y="300"/>
                      </a:lnTo>
                      <a:lnTo>
                        <a:pt x="245" y="295"/>
                      </a:lnTo>
                      <a:lnTo>
                        <a:pt x="253" y="289"/>
                      </a:lnTo>
                      <a:lnTo>
                        <a:pt x="240" y="285"/>
                      </a:lnTo>
                      <a:lnTo>
                        <a:pt x="230" y="290"/>
                      </a:lnTo>
                      <a:lnTo>
                        <a:pt x="219" y="284"/>
                      </a:lnTo>
                      <a:lnTo>
                        <a:pt x="220" y="276"/>
                      </a:lnTo>
                      <a:lnTo>
                        <a:pt x="234" y="257"/>
                      </a:lnTo>
                      <a:lnTo>
                        <a:pt x="243" y="247"/>
                      </a:lnTo>
                      <a:lnTo>
                        <a:pt x="252" y="235"/>
                      </a:lnTo>
                      <a:lnTo>
                        <a:pt x="262" y="232"/>
                      </a:lnTo>
                      <a:lnTo>
                        <a:pt x="280" y="246"/>
                      </a:lnTo>
                      <a:lnTo>
                        <a:pt x="289" y="247"/>
                      </a:lnTo>
                      <a:lnTo>
                        <a:pt x="299" y="261"/>
                      </a:lnTo>
                      <a:lnTo>
                        <a:pt x="292" y="270"/>
                      </a:lnTo>
                      <a:lnTo>
                        <a:pt x="283" y="288"/>
                      </a:lnTo>
                      <a:lnTo>
                        <a:pt x="289" y="288"/>
                      </a:lnTo>
                      <a:lnTo>
                        <a:pt x="303" y="267"/>
                      </a:lnTo>
                      <a:lnTo>
                        <a:pt x="307" y="265"/>
                      </a:lnTo>
                      <a:lnTo>
                        <a:pt x="313" y="262"/>
                      </a:lnTo>
                      <a:lnTo>
                        <a:pt x="318" y="260"/>
                      </a:lnTo>
                      <a:lnTo>
                        <a:pt x="322" y="258"/>
                      </a:lnTo>
                      <a:lnTo>
                        <a:pt x="328" y="255"/>
                      </a:lnTo>
                      <a:lnTo>
                        <a:pt x="333" y="253"/>
                      </a:lnTo>
                      <a:lnTo>
                        <a:pt x="337" y="250"/>
                      </a:lnTo>
                      <a:lnTo>
                        <a:pt x="342" y="246"/>
                      </a:lnTo>
                      <a:lnTo>
                        <a:pt x="348" y="242"/>
                      </a:lnTo>
                      <a:lnTo>
                        <a:pt x="342" y="248"/>
                      </a:lnTo>
                      <a:lnTo>
                        <a:pt x="346" y="248"/>
                      </a:lnTo>
                      <a:lnTo>
                        <a:pt x="352" y="244"/>
                      </a:lnTo>
                      <a:lnTo>
                        <a:pt x="359" y="243"/>
                      </a:lnTo>
                      <a:lnTo>
                        <a:pt x="372" y="242"/>
                      </a:lnTo>
                      <a:lnTo>
                        <a:pt x="375" y="238"/>
                      </a:lnTo>
                      <a:lnTo>
                        <a:pt x="382" y="239"/>
                      </a:lnTo>
                      <a:lnTo>
                        <a:pt x="388" y="242"/>
                      </a:lnTo>
                      <a:lnTo>
                        <a:pt x="389" y="245"/>
                      </a:lnTo>
                      <a:lnTo>
                        <a:pt x="384" y="247"/>
                      </a:lnTo>
                      <a:lnTo>
                        <a:pt x="383" y="248"/>
                      </a:lnTo>
                      <a:lnTo>
                        <a:pt x="388" y="250"/>
                      </a:lnTo>
                      <a:lnTo>
                        <a:pt x="397" y="247"/>
                      </a:lnTo>
                      <a:lnTo>
                        <a:pt x="395" y="243"/>
                      </a:lnTo>
                      <a:lnTo>
                        <a:pt x="394" y="236"/>
                      </a:lnTo>
                      <a:lnTo>
                        <a:pt x="397" y="230"/>
                      </a:lnTo>
                      <a:lnTo>
                        <a:pt x="394" y="228"/>
                      </a:lnTo>
                      <a:lnTo>
                        <a:pt x="379" y="224"/>
                      </a:lnTo>
                      <a:lnTo>
                        <a:pt x="391" y="222"/>
                      </a:lnTo>
                      <a:lnTo>
                        <a:pt x="402" y="217"/>
                      </a:lnTo>
                      <a:lnTo>
                        <a:pt x="404" y="220"/>
                      </a:lnTo>
                      <a:lnTo>
                        <a:pt x="410" y="225"/>
                      </a:lnTo>
                      <a:lnTo>
                        <a:pt x="414" y="229"/>
                      </a:lnTo>
                      <a:lnTo>
                        <a:pt x="418" y="232"/>
                      </a:lnTo>
                      <a:lnTo>
                        <a:pt x="421" y="231"/>
                      </a:lnTo>
                      <a:lnTo>
                        <a:pt x="427" y="232"/>
                      </a:lnTo>
                      <a:lnTo>
                        <a:pt x="428" y="228"/>
                      </a:lnTo>
                      <a:lnTo>
                        <a:pt x="427" y="225"/>
                      </a:lnTo>
                      <a:lnTo>
                        <a:pt x="427" y="223"/>
                      </a:lnTo>
                      <a:lnTo>
                        <a:pt x="420" y="223"/>
                      </a:lnTo>
                      <a:lnTo>
                        <a:pt x="419" y="221"/>
                      </a:lnTo>
                      <a:lnTo>
                        <a:pt x="424" y="220"/>
                      </a:lnTo>
                      <a:lnTo>
                        <a:pt x="427" y="217"/>
                      </a:lnTo>
                      <a:lnTo>
                        <a:pt x="425" y="215"/>
                      </a:lnTo>
                      <a:lnTo>
                        <a:pt x="424" y="209"/>
                      </a:lnTo>
                      <a:lnTo>
                        <a:pt x="424" y="202"/>
                      </a:lnTo>
                      <a:lnTo>
                        <a:pt x="424" y="197"/>
                      </a:lnTo>
                      <a:lnTo>
                        <a:pt x="425" y="191"/>
                      </a:lnTo>
                      <a:lnTo>
                        <a:pt x="425" y="185"/>
                      </a:lnTo>
                      <a:lnTo>
                        <a:pt x="420" y="186"/>
                      </a:lnTo>
                      <a:lnTo>
                        <a:pt x="414" y="189"/>
                      </a:lnTo>
                      <a:lnTo>
                        <a:pt x="413" y="184"/>
                      </a:lnTo>
                      <a:lnTo>
                        <a:pt x="413" y="178"/>
                      </a:lnTo>
                      <a:lnTo>
                        <a:pt x="417" y="175"/>
                      </a:lnTo>
                      <a:lnTo>
                        <a:pt x="417" y="168"/>
                      </a:lnTo>
                      <a:lnTo>
                        <a:pt x="416" y="162"/>
                      </a:lnTo>
                      <a:lnTo>
                        <a:pt x="412" y="157"/>
                      </a:lnTo>
                      <a:lnTo>
                        <a:pt x="408" y="153"/>
                      </a:lnTo>
                      <a:lnTo>
                        <a:pt x="406" y="153"/>
                      </a:lnTo>
                      <a:lnTo>
                        <a:pt x="403" y="161"/>
                      </a:lnTo>
                      <a:lnTo>
                        <a:pt x="395" y="166"/>
                      </a:lnTo>
                      <a:lnTo>
                        <a:pt x="396" y="168"/>
                      </a:lnTo>
                      <a:lnTo>
                        <a:pt x="391" y="177"/>
                      </a:lnTo>
                      <a:lnTo>
                        <a:pt x="384" y="179"/>
                      </a:lnTo>
                      <a:lnTo>
                        <a:pt x="380" y="186"/>
                      </a:lnTo>
                      <a:lnTo>
                        <a:pt x="376" y="193"/>
                      </a:lnTo>
                      <a:lnTo>
                        <a:pt x="374" y="190"/>
                      </a:lnTo>
                      <a:lnTo>
                        <a:pt x="371" y="182"/>
                      </a:lnTo>
                      <a:lnTo>
                        <a:pt x="371" y="177"/>
                      </a:lnTo>
                      <a:lnTo>
                        <a:pt x="376" y="170"/>
                      </a:lnTo>
                      <a:lnTo>
                        <a:pt x="367" y="161"/>
                      </a:lnTo>
                      <a:lnTo>
                        <a:pt x="364" y="154"/>
                      </a:lnTo>
                      <a:lnTo>
                        <a:pt x="359" y="151"/>
                      </a:lnTo>
                      <a:lnTo>
                        <a:pt x="360" y="146"/>
                      </a:lnTo>
                      <a:lnTo>
                        <a:pt x="366" y="140"/>
                      </a:lnTo>
                      <a:lnTo>
                        <a:pt x="367" y="134"/>
                      </a:lnTo>
                      <a:lnTo>
                        <a:pt x="374" y="133"/>
                      </a:lnTo>
                      <a:lnTo>
                        <a:pt x="380" y="126"/>
                      </a:lnTo>
                      <a:lnTo>
                        <a:pt x="376" y="119"/>
                      </a:lnTo>
                      <a:lnTo>
                        <a:pt x="381" y="118"/>
                      </a:lnTo>
                      <a:lnTo>
                        <a:pt x="383" y="124"/>
                      </a:lnTo>
                      <a:lnTo>
                        <a:pt x="387" y="129"/>
                      </a:lnTo>
                      <a:lnTo>
                        <a:pt x="393" y="127"/>
                      </a:lnTo>
                      <a:lnTo>
                        <a:pt x="397" y="125"/>
                      </a:lnTo>
                      <a:lnTo>
                        <a:pt x="402" y="130"/>
                      </a:lnTo>
                      <a:lnTo>
                        <a:pt x="405" y="126"/>
                      </a:lnTo>
                      <a:lnTo>
                        <a:pt x="408" y="129"/>
                      </a:lnTo>
                      <a:lnTo>
                        <a:pt x="413" y="129"/>
                      </a:lnTo>
                      <a:lnTo>
                        <a:pt x="413" y="121"/>
                      </a:lnTo>
                      <a:lnTo>
                        <a:pt x="408" y="123"/>
                      </a:lnTo>
                      <a:lnTo>
                        <a:pt x="402" y="118"/>
                      </a:lnTo>
                      <a:lnTo>
                        <a:pt x="405" y="113"/>
                      </a:lnTo>
                      <a:lnTo>
                        <a:pt x="401" y="114"/>
                      </a:lnTo>
                      <a:lnTo>
                        <a:pt x="402" y="111"/>
                      </a:lnTo>
                      <a:lnTo>
                        <a:pt x="403" y="104"/>
                      </a:lnTo>
                      <a:lnTo>
                        <a:pt x="404" y="99"/>
                      </a:lnTo>
                      <a:lnTo>
                        <a:pt x="399" y="100"/>
                      </a:lnTo>
                      <a:lnTo>
                        <a:pt x="395" y="103"/>
                      </a:lnTo>
                      <a:lnTo>
                        <a:pt x="393" y="107"/>
                      </a:lnTo>
                      <a:lnTo>
                        <a:pt x="386" y="102"/>
                      </a:lnTo>
                      <a:lnTo>
                        <a:pt x="378" y="99"/>
                      </a:lnTo>
                      <a:lnTo>
                        <a:pt x="373" y="89"/>
                      </a:lnTo>
                      <a:lnTo>
                        <a:pt x="367" y="89"/>
                      </a:lnTo>
                      <a:lnTo>
                        <a:pt x="364" y="87"/>
                      </a:lnTo>
                      <a:lnTo>
                        <a:pt x="359" y="80"/>
                      </a:lnTo>
                      <a:lnTo>
                        <a:pt x="367" y="78"/>
                      </a:lnTo>
                      <a:lnTo>
                        <a:pt x="366" y="72"/>
                      </a:lnTo>
                      <a:lnTo>
                        <a:pt x="353" y="63"/>
                      </a:lnTo>
                      <a:lnTo>
                        <a:pt x="357" y="56"/>
                      </a:lnTo>
                      <a:lnTo>
                        <a:pt x="352" y="56"/>
                      </a:lnTo>
                      <a:lnTo>
                        <a:pt x="345" y="51"/>
                      </a:lnTo>
                      <a:lnTo>
                        <a:pt x="342" y="49"/>
                      </a:lnTo>
                      <a:lnTo>
                        <a:pt x="335" y="38"/>
                      </a:lnTo>
                      <a:lnTo>
                        <a:pt x="327" y="27"/>
                      </a:lnTo>
                      <a:lnTo>
                        <a:pt x="319" y="17"/>
                      </a:lnTo>
                      <a:lnTo>
                        <a:pt x="310" y="9"/>
                      </a:lnTo>
                      <a:lnTo>
                        <a:pt x="302" y="5"/>
                      </a:lnTo>
                      <a:lnTo>
                        <a:pt x="296" y="0"/>
                      </a:lnTo>
                      <a:lnTo>
                        <a:pt x="290" y="2"/>
                      </a:lnTo>
                      <a:lnTo>
                        <a:pt x="287" y="5"/>
                      </a:lnTo>
                      <a:lnTo>
                        <a:pt x="272" y="35"/>
                      </a:lnTo>
                      <a:lnTo>
                        <a:pt x="275" y="34"/>
                      </a:lnTo>
                      <a:lnTo>
                        <a:pt x="276" y="40"/>
                      </a:lnTo>
                      <a:lnTo>
                        <a:pt x="279" y="47"/>
                      </a:lnTo>
                      <a:lnTo>
                        <a:pt x="281" y="53"/>
                      </a:lnTo>
                      <a:lnTo>
                        <a:pt x="284" y="58"/>
                      </a:lnTo>
                      <a:lnTo>
                        <a:pt x="279" y="69"/>
                      </a:lnTo>
                      <a:lnTo>
                        <a:pt x="274" y="73"/>
                      </a:lnTo>
                      <a:lnTo>
                        <a:pt x="273" y="89"/>
                      </a:lnTo>
                      <a:lnTo>
                        <a:pt x="269" y="103"/>
                      </a:lnTo>
                      <a:lnTo>
                        <a:pt x="265" y="106"/>
                      </a:lnTo>
                      <a:lnTo>
                        <a:pt x="259" y="109"/>
                      </a:lnTo>
                      <a:lnTo>
                        <a:pt x="253" y="111"/>
                      </a:lnTo>
                      <a:lnTo>
                        <a:pt x="247" y="115"/>
                      </a:lnTo>
                      <a:lnTo>
                        <a:pt x="242" y="118"/>
                      </a:lnTo>
                      <a:lnTo>
                        <a:pt x="237" y="123"/>
                      </a:lnTo>
                      <a:lnTo>
                        <a:pt x="232" y="127"/>
                      </a:lnTo>
                      <a:lnTo>
                        <a:pt x="229" y="133"/>
                      </a:lnTo>
                      <a:lnTo>
                        <a:pt x="226" y="140"/>
                      </a:lnTo>
                      <a:lnTo>
                        <a:pt x="221" y="147"/>
                      </a:lnTo>
                      <a:lnTo>
                        <a:pt x="219" y="154"/>
                      </a:lnTo>
                      <a:lnTo>
                        <a:pt x="217" y="161"/>
                      </a:lnTo>
                      <a:lnTo>
                        <a:pt x="216" y="168"/>
                      </a:lnTo>
                      <a:lnTo>
                        <a:pt x="211" y="180"/>
                      </a:lnTo>
                      <a:lnTo>
                        <a:pt x="206" y="190"/>
                      </a:lnTo>
                      <a:lnTo>
                        <a:pt x="201" y="192"/>
                      </a:lnTo>
                      <a:lnTo>
                        <a:pt x="201" y="192"/>
                      </a:lnTo>
                      <a:lnTo>
                        <a:pt x="201" y="192"/>
                      </a:lnTo>
                      <a:lnTo>
                        <a:pt x="201" y="192"/>
                      </a:lnTo>
                      <a:lnTo>
                        <a:pt x="201" y="193"/>
                      </a:lnTo>
                      <a:lnTo>
                        <a:pt x="202" y="201"/>
                      </a:lnTo>
                      <a:lnTo>
                        <a:pt x="196" y="217"/>
                      </a:lnTo>
                      <a:close/>
                    </a:path>
                  </a:pathLst>
                </a:custGeom>
                <a:solidFill>
                  <a:srgbClr val="3030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/>
                </a:p>
              </p:txBody>
            </p:sp>
            <p:sp>
              <p:nvSpPr>
                <p:cNvPr id="91" name="Freeform 53"/>
                <p:cNvSpPr>
                  <a:spLocks/>
                </p:cNvSpPr>
                <p:nvPr/>
              </p:nvSpPr>
              <p:spPr bwMode="auto">
                <a:xfrm rot="10800000">
                  <a:off x="1707115" y="4771477"/>
                  <a:ext cx="1823" cy="1636"/>
                </a:xfrm>
                <a:custGeom>
                  <a:avLst/>
                  <a:gdLst>
                    <a:gd name="T0" fmla="*/ 0 w 5"/>
                    <a:gd name="T1" fmla="*/ 5 h 5"/>
                    <a:gd name="T2" fmla="*/ 1 w 5"/>
                    <a:gd name="T3" fmla="*/ 4 h 5"/>
                    <a:gd name="T4" fmla="*/ 3 w 5"/>
                    <a:gd name="T5" fmla="*/ 2 h 5"/>
                    <a:gd name="T6" fmla="*/ 4 w 5"/>
                    <a:gd name="T7" fmla="*/ 1 h 5"/>
                    <a:gd name="T8" fmla="*/ 5 w 5"/>
                    <a:gd name="T9" fmla="*/ 0 h 5"/>
                    <a:gd name="T10" fmla="*/ 4 w 5"/>
                    <a:gd name="T11" fmla="*/ 0 h 5"/>
                    <a:gd name="T12" fmla="*/ 0 w 5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5">
                      <a:moveTo>
                        <a:pt x="0" y="5"/>
                      </a:moveTo>
                      <a:lnTo>
                        <a:pt x="1" y="4"/>
                      </a:lnTo>
                      <a:lnTo>
                        <a:pt x="3" y="2"/>
                      </a:lnTo>
                      <a:lnTo>
                        <a:pt x="4" y="1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3030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/>
                </a:p>
              </p:txBody>
            </p:sp>
            <p:sp>
              <p:nvSpPr>
                <p:cNvPr id="92" name="Freeform 57"/>
                <p:cNvSpPr>
                  <a:spLocks/>
                </p:cNvSpPr>
                <p:nvPr/>
              </p:nvSpPr>
              <p:spPr bwMode="auto">
                <a:xfrm rot="10800000">
                  <a:off x="1404453" y="4451651"/>
                  <a:ext cx="191417" cy="274838"/>
                </a:xfrm>
                <a:custGeom>
                  <a:avLst/>
                  <a:gdLst>
                    <a:gd name="T0" fmla="*/ 408 w 420"/>
                    <a:gd name="T1" fmla="*/ 146 h 673"/>
                    <a:gd name="T2" fmla="*/ 386 w 420"/>
                    <a:gd name="T3" fmla="*/ 273 h 673"/>
                    <a:gd name="T4" fmla="*/ 331 w 420"/>
                    <a:gd name="T5" fmla="*/ 416 h 673"/>
                    <a:gd name="T6" fmla="*/ 292 w 420"/>
                    <a:gd name="T7" fmla="*/ 484 h 673"/>
                    <a:gd name="T8" fmla="*/ 251 w 420"/>
                    <a:gd name="T9" fmla="*/ 544 h 673"/>
                    <a:gd name="T10" fmla="*/ 207 w 420"/>
                    <a:gd name="T11" fmla="*/ 592 h 673"/>
                    <a:gd name="T12" fmla="*/ 165 w 420"/>
                    <a:gd name="T13" fmla="*/ 630 h 673"/>
                    <a:gd name="T14" fmla="*/ 123 w 420"/>
                    <a:gd name="T15" fmla="*/ 653 h 673"/>
                    <a:gd name="T16" fmla="*/ 93 w 420"/>
                    <a:gd name="T17" fmla="*/ 660 h 673"/>
                    <a:gd name="T18" fmla="*/ 71 w 420"/>
                    <a:gd name="T19" fmla="*/ 659 h 673"/>
                    <a:gd name="T20" fmla="*/ 53 w 420"/>
                    <a:gd name="T21" fmla="*/ 651 h 673"/>
                    <a:gd name="T22" fmla="*/ 13 w 420"/>
                    <a:gd name="T23" fmla="*/ 553 h 673"/>
                    <a:gd name="T24" fmla="*/ 38 w 420"/>
                    <a:gd name="T25" fmla="*/ 386 h 673"/>
                    <a:gd name="T26" fmla="*/ 102 w 420"/>
                    <a:gd name="T27" fmla="*/ 234 h 673"/>
                    <a:gd name="T28" fmla="*/ 142 w 420"/>
                    <a:gd name="T29" fmla="*/ 168 h 673"/>
                    <a:gd name="T30" fmla="*/ 184 w 420"/>
                    <a:gd name="T31" fmla="*/ 112 h 673"/>
                    <a:gd name="T32" fmla="*/ 227 w 420"/>
                    <a:gd name="T33" fmla="*/ 67 h 673"/>
                    <a:gd name="T34" fmla="*/ 269 w 420"/>
                    <a:gd name="T35" fmla="*/ 35 h 673"/>
                    <a:gd name="T36" fmla="*/ 311 w 420"/>
                    <a:gd name="T37" fmla="*/ 16 h 673"/>
                    <a:gd name="T38" fmla="*/ 334 w 420"/>
                    <a:gd name="T39" fmla="*/ 13 h 673"/>
                    <a:gd name="T40" fmla="*/ 356 w 420"/>
                    <a:gd name="T41" fmla="*/ 16 h 673"/>
                    <a:gd name="T42" fmla="*/ 373 w 420"/>
                    <a:gd name="T43" fmla="*/ 27 h 673"/>
                    <a:gd name="T44" fmla="*/ 388 w 420"/>
                    <a:gd name="T45" fmla="*/ 45 h 673"/>
                    <a:gd name="T46" fmla="*/ 386 w 420"/>
                    <a:gd name="T47" fmla="*/ 21 h 673"/>
                    <a:gd name="T48" fmla="*/ 367 w 420"/>
                    <a:gd name="T49" fmla="*/ 7 h 673"/>
                    <a:gd name="T50" fmla="*/ 344 w 420"/>
                    <a:gd name="T51" fmla="*/ 0 h 673"/>
                    <a:gd name="T52" fmla="*/ 317 w 420"/>
                    <a:gd name="T53" fmla="*/ 1 h 673"/>
                    <a:gd name="T54" fmla="*/ 280 w 420"/>
                    <a:gd name="T55" fmla="*/ 14 h 673"/>
                    <a:gd name="T56" fmla="*/ 235 w 420"/>
                    <a:gd name="T57" fmla="*/ 44 h 673"/>
                    <a:gd name="T58" fmla="*/ 190 w 420"/>
                    <a:gd name="T59" fmla="*/ 85 h 673"/>
                    <a:gd name="T60" fmla="*/ 146 w 420"/>
                    <a:gd name="T61" fmla="*/ 139 h 673"/>
                    <a:gd name="T62" fmla="*/ 105 w 420"/>
                    <a:gd name="T63" fmla="*/ 204 h 673"/>
                    <a:gd name="T64" fmla="*/ 48 w 420"/>
                    <a:gd name="T65" fmla="*/ 319 h 673"/>
                    <a:gd name="T66" fmla="*/ 1 w 420"/>
                    <a:gd name="T67" fmla="*/ 507 h 673"/>
                    <a:gd name="T68" fmla="*/ 23 w 420"/>
                    <a:gd name="T69" fmla="*/ 637 h 673"/>
                    <a:gd name="T70" fmla="*/ 61 w 420"/>
                    <a:gd name="T71" fmla="*/ 669 h 673"/>
                    <a:gd name="T72" fmla="*/ 85 w 420"/>
                    <a:gd name="T73" fmla="*/ 673 h 673"/>
                    <a:gd name="T74" fmla="*/ 113 w 420"/>
                    <a:gd name="T75" fmla="*/ 669 h 673"/>
                    <a:gd name="T76" fmla="*/ 155 w 420"/>
                    <a:gd name="T77" fmla="*/ 651 h 673"/>
                    <a:gd name="T78" fmla="*/ 200 w 420"/>
                    <a:gd name="T79" fmla="*/ 618 h 673"/>
                    <a:gd name="T80" fmla="*/ 245 w 420"/>
                    <a:gd name="T81" fmla="*/ 570 h 673"/>
                    <a:gd name="T82" fmla="*/ 289 w 420"/>
                    <a:gd name="T83" fmla="*/ 513 h 673"/>
                    <a:gd name="T84" fmla="*/ 329 w 420"/>
                    <a:gd name="T85" fmla="*/ 446 h 673"/>
                    <a:gd name="T86" fmla="*/ 385 w 420"/>
                    <a:gd name="T87" fmla="*/ 322 h 673"/>
                    <a:gd name="T88" fmla="*/ 418 w 420"/>
                    <a:gd name="T89" fmla="*/ 183 h 673"/>
                    <a:gd name="T90" fmla="*/ 413 w 420"/>
                    <a:gd name="T91" fmla="*/ 74 h 6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20" h="673">
                      <a:moveTo>
                        <a:pt x="402" y="80"/>
                      </a:moveTo>
                      <a:lnTo>
                        <a:pt x="407" y="111"/>
                      </a:lnTo>
                      <a:lnTo>
                        <a:pt x="408" y="146"/>
                      </a:lnTo>
                      <a:lnTo>
                        <a:pt x="404" y="186"/>
                      </a:lnTo>
                      <a:lnTo>
                        <a:pt x="397" y="228"/>
                      </a:lnTo>
                      <a:lnTo>
                        <a:pt x="386" y="273"/>
                      </a:lnTo>
                      <a:lnTo>
                        <a:pt x="372" y="319"/>
                      </a:lnTo>
                      <a:lnTo>
                        <a:pt x="352" y="368"/>
                      </a:lnTo>
                      <a:lnTo>
                        <a:pt x="331" y="416"/>
                      </a:lnTo>
                      <a:lnTo>
                        <a:pt x="318" y="439"/>
                      </a:lnTo>
                      <a:lnTo>
                        <a:pt x="305" y="462"/>
                      </a:lnTo>
                      <a:lnTo>
                        <a:pt x="292" y="484"/>
                      </a:lnTo>
                      <a:lnTo>
                        <a:pt x="279" y="505"/>
                      </a:lnTo>
                      <a:lnTo>
                        <a:pt x="265" y="524"/>
                      </a:lnTo>
                      <a:lnTo>
                        <a:pt x="251" y="544"/>
                      </a:lnTo>
                      <a:lnTo>
                        <a:pt x="236" y="561"/>
                      </a:lnTo>
                      <a:lnTo>
                        <a:pt x="222" y="577"/>
                      </a:lnTo>
                      <a:lnTo>
                        <a:pt x="207" y="592"/>
                      </a:lnTo>
                      <a:lnTo>
                        <a:pt x="193" y="606"/>
                      </a:lnTo>
                      <a:lnTo>
                        <a:pt x="178" y="619"/>
                      </a:lnTo>
                      <a:lnTo>
                        <a:pt x="165" y="630"/>
                      </a:lnTo>
                      <a:lnTo>
                        <a:pt x="151" y="640"/>
                      </a:lnTo>
                      <a:lnTo>
                        <a:pt x="136" y="648"/>
                      </a:lnTo>
                      <a:lnTo>
                        <a:pt x="123" y="653"/>
                      </a:lnTo>
                      <a:lnTo>
                        <a:pt x="109" y="658"/>
                      </a:lnTo>
                      <a:lnTo>
                        <a:pt x="101" y="660"/>
                      </a:lnTo>
                      <a:lnTo>
                        <a:pt x="93" y="660"/>
                      </a:lnTo>
                      <a:lnTo>
                        <a:pt x="86" y="661"/>
                      </a:lnTo>
                      <a:lnTo>
                        <a:pt x="78" y="660"/>
                      </a:lnTo>
                      <a:lnTo>
                        <a:pt x="71" y="659"/>
                      </a:lnTo>
                      <a:lnTo>
                        <a:pt x="64" y="657"/>
                      </a:lnTo>
                      <a:lnTo>
                        <a:pt x="59" y="654"/>
                      </a:lnTo>
                      <a:lnTo>
                        <a:pt x="53" y="651"/>
                      </a:lnTo>
                      <a:lnTo>
                        <a:pt x="32" y="629"/>
                      </a:lnTo>
                      <a:lnTo>
                        <a:pt x="18" y="596"/>
                      </a:lnTo>
                      <a:lnTo>
                        <a:pt x="13" y="553"/>
                      </a:lnTo>
                      <a:lnTo>
                        <a:pt x="14" y="502"/>
                      </a:lnTo>
                      <a:lnTo>
                        <a:pt x="23" y="447"/>
                      </a:lnTo>
                      <a:lnTo>
                        <a:pt x="38" y="386"/>
                      </a:lnTo>
                      <a:lnTo>
                        <a:pt x="61" y="322"/>
                      </a:lnTo>
                      <a:lnTo>
                        <a:pt x="90" y="257"/>
                      </a:lnTo>
                      <a:lnTo>
                        <a:pt x="102" y="234"/>
                      </a:lnTo>
                      <a:lnTo>
                        <a:pt x="115" y="211"/>
                      </a:lnTo>
                      <a:lnTo>
                        <a:pt x="128" y="189"/>
                      </a:lnTo>
                      <a:lnTo>
                        <a:pt x="142" y="168"/>
                      </a:lnTo>
                      <a:lnTo>
                        <a:pt x="155" y="149"/>
                      </a:lnTo>
                      <a:lnTo>
                        <a:pt x="169" y="129"/>
                      </a:lnTo>
                      <a:lnTo>
                        <a:pt x="184" y="112"/>
                      </a:lnTo>
                      <a:lnTo>
                        <a:pt x="198" y="96"/>
                      </a:lnTo>
                      <a:lnTo>
                        <a:pt x="213" y="81"/>
                      </a:lnTo>
                      <a:lnTo>
                        <a:pt x="227" y="67"/>
                      </a:lnTo>
                      <a:lnTo>
                        <a:pt x="242" y="54"/>
                      </a:lnTo>
                      <a:lnTo>
                        <a:pt x="256" y="44"/>
                      </a:lnTo>
                      <a:lnTo>
                        <a:pt x="269" y="35"/>
                      </a:lnTo>
                      <a:lnTo>
                        <a:pt x="284" y="27"/>
                      </a:lnTo>
                      <a:lnTo>
                        <a:pt x="297" y="21"/>
                      </a:lnTo>
                      <a:lnTo>
                        <a:pt x="311" y="16"/>
                      </a:lnTo>
                      <a:lnTo>
                        <a:pt x="319" y="14"/>
                      </a:lnTo>
                      <a:lnTo>
                        <a:pt x="327" y="13"/>
                      </a:lnTo>
                      <a:lnTo>
                        <a:pt x="334" y="13"/>
                      </a:lnTo>
                      <a:lnTo>
                        <a:pt x="342" y="13"/>
                      </a:lnTo>
                      <a:lnTo>
                        <a:pt x="349" y="14"/>
                      </a:lnTo>
                      <a:lnTo>
                        <a:pt x="356" y="16"/>
                      </a:lnTo>
                      <a:lnTo>
                        <a:pt x="362" y="18"/>
                      </a:lnTo>
                      <a:lnTo>
                        <a:pt x="367" y="22"/>
                      </a:lnTo>
                      <a:lnTo>
                        <a:pt x="373" y="27"/>
                      </a:lnTo>
                      <a:lnTo>
                        <a:pt x="379" y="32"/>
                      </a:lnTo>
                      <a:lnTo>
                        <a:pt x="383" y="38"/>
                      </a:lnTo>
                      <a:lnTo>
                        <a:pt x="388" y="45"/>
                      </a:lnTo>
                      <a:lnTo>
                        <a:pt x="395" y="32"/>
                      </a:lnTo>
                      <a:lnTo>
                        <a:pt x="390" y="27"/>
                      </a:lnTo>
                      <a:lnTo>
                        <a:pt x="386" y="21"/>
                      </a:lnTo>
                      <a:lnTo>
                        <a:pt x="380" y="16"/>
                      </a:lnTo>
                      <a:lnTo>
                        <a:pt x="374" y="12"/>
                      </a:lnTo>
                      <a:lnTo>
                        <a:pt x="367" y="7"/>
                      </a:lnTo>
                      <a:lnTo>
                        <a:pt x="359" y="3"/>
                      </a:lnTo>
                      <a:lnTo>
                        <a:pt x="352" y="1"/>
                      </a:lnTo>
                      <a:lnTo>
                        <a:pt x="344" y="0"/>
                      </a:lnTo>
                      <a:lnTo>
                        <a:pt x="335" y="0"/>
                      </a:lnTo>
                      <a:lnTo>
                        <a:pt x="327" y="0"/>
                      </a:lnTo>
                      <a:lnTo>
                        <a:pt x="317" y="1"/>
                      </a:lnTo>
                      <a:lnTo>
                        <a:pt x="307" y="3"/>
                      </a:lnTo>
                      <a:lnTo>
                        <a:pt x="294" y="8"/>
                      </a:lnTo>
                      <a:lnTo>
                        <a:pt x="280" y="14"/>
                      </a:lnTo>
                      <a:lnTo>
                        <a:pt x="265" y="22"/>
                      </a:lnTo>
                      <a:lnTo>
                        <a:pt x="250" y="32"/>
                      </a:lnTo>
                      <a:lnTo>
                        <a:pt x="235" y="44"/>
                      </a:lnTo>
                      <a:lnTo>
                        <a:pt x="220" y="56"/>
                      </a:lnTo>
                      <a:lnTo>
                        <a:pt x="205" y="70"/>
                      </a:lnTo>
                      <a:lnTo>
                        <a:pt x="190" y="85"/>
                      </a:lnTo>
                      <a:lnTo>
                        <a:pt x="175" y="103"/>
                      </a:lnTo>
                      <a:lnTo>
                        <a:pt x="161" y="121"/>
                      </a:lnTo>
                      <a:lnTo>
                        <a:pt x="146" y="139"/>
                      </a:lnTo>
                      <a:lnTo>
                        <a:pt x="132" y="160"/>
                      </a:lnTo>
                      <a:lnTo>
                        <a:pt x="119" y="182"/>
                      </a:lnTo>
                      <a:lnTo>
                        <a:pt x="105" y="204"/>
                      </a:lnTo>
                      <a:lnTo>
                        <a:pt x="92" y="227"/>
                      </a:lnTo>
                      <a:lnTo>
                        <a:pt x="79" y="251"/>
                      </a:lnTo>
                      <a:lnTo>
                        <a:pt x="48" y="319"/>
                      </a:lnTo>
                      <a:lnTo>
                        <a:pt x="25" y="386"/>
                      </a:lnTo>
                      <a:lnTo>
                        <a:pt x="9" y="448"/>
                      </a:lnTo>
                      <a:lnTo>
                        <a:pt x="1" y="507"/>
                      </a:lnTo>
                      <a:lnTo>
                        <a:pt x="0" y="559"/>
                      </a:lnTo>
                      <a:lnTo>
                        <a:pt x="8" y="603"/>
                      </a:lnTo>
                      <a:lnTo>
                        <a:pt x="23" y="637"/>
                      </a:lnTo>
                      <a:lnTo>
                        <a:pt x="46" y="661"/>
                      </a:lnTo>
                      <a:lnTo>
                        <a:pt x="53" y="666"/>
                      </a:lnTo>
                      <a:lnTo>
                        <a:pt x="61" y="669"/>
                      </a:lnTo>
                      <a:lnTo>
                        <a:pt x="68" y="672"/>
                      </a:lnTo>
                      <a:lnTo>
                        <a:pt x="76" y="673"/>
                      </a:lnTo>
                      <a:lnTo>
                        <a:pt x="85" y="673"/>
                      </a:lnTo>
                      <a:lnTo>
                        <a:pt x="93" y="673"/>
                      </a:lnTo>
                      <a:lnTo>
                        <a:pt x="104" y="672"/>
                      </a:lnTo>
                      <a:lnTo>
                        <a:pt x="113" y="669"/>
                      </a:lnTo>
                      <a:lnTo>
                        <a:pt x="127" y="665"/>
                      </a:lnTo>
                      <a:lnTo>
                        <a:pt x="140" y="659"/>
                      </a:lnTo>
                      <a:lnTo>
                        <a:pt x="155" y="651"/>
                      </a:lnTo>
                      <a:lnTo>
                        <a:pt x="170" y="641"/>
                      </a:lnTo>
                      <a:lnTo>
                        <a:pt x="185" y="630"/>
                      </a:lnTo>
                      <a:lnTo>
                        <a:pt x="200" y="618"/>
                      </a:lnTo>
                      <a:lnTo>
                        <a:pt x="215" y="603"/>
                      </a:lnTo>
                      <a:lnTo>
                        <a:pt x="230" y="588"/>
                      </a:lnTo>
                      <a:lnTo>
                        <a:pt x="245" y="570"/>
                      </a:lnTo>
                      <a:lnTo>
                        <a:pt x="260" y="553"/>
                      </a:lnTo>
                      <a:lnTo>
                        <a:pt x="274" y="534"/>
                      </a:lnTo>
                      <a:lnTo>
                        <a:pt x="289" y="513"/>
                      </a:lnTo>
                      <a:lnTo>
                        <a:pt x="303" y="492"/>
                      </a:lnTo>
                      <a:lnTo>
                        <a:pt x="317" y="469"/>
                      </a:lnTo>
                      <a:lnTo>
                        <a:pt x="329" y="446"/>
                      </a:lnTo>
                      <a:lnTo>
                        <a:pt x="342" y="422"/>
                      </a:lnTo>
                      <a:lnTo>
                        <a:pt x="365" y="371"/>
                      </a:lnTo>
                      <a:lnTo>
                        <a:pt x="385" y="322"/>
                      </a:lnTo>
                      <a:lnTo>
                        <a:pt x="400" y="273"/>
                      </a:lnTo>
                      <a:lnTo>
                        <a:pt x="411" y="227"/>
                      </a:lnTo>
                      <a:lnTo>
                        <a:pt x="418" y="183"/>
                      </a:lnTo>
                      <a:lnTo>
                        <a:pt x="420" y="143"/>
                      </a:lnTo>
                      <a:lnTo>
                        <a:pt x="419" y="106"/>
                      </a:lnTo>
                      <a:lnTo>
                        <a:pt x="413" y="74"/>
                      </a:lnTo>
                      <a:lnTo>
                        <a:pt x="402" y="80"/>
                      </a:lnTo>
                      <a:close/>
                    </a:path>
                  </a:pathLst>
                </a:custGeom>
                <a:solidFill>
                  <a:srgbClr val="3030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/>
                </a:p>
              </p:txBody>
            </p:sp>
            <p:sp>
              <p:nvSpPr>
                <p:cNvPr id="93" name="Freeform 58"/>
                <p:cNvSpPr>
                  <a:spLocks/>
                </p:cNvSpPr>
                <p:nvPr/>
              </p:nvSpPr>
              <p:spPr bwMode="auto">
                <a:xfrm rot="10800000">
                  <a:off x="1407187" y="4694587"/>
                  <a:ext cx="11850" cy="18814"/>
                </a:xfrm>
                <a:custGeom>
                  <a:avLst/>
                  <a:gdLst>
                    <a:gd name="T0" fmla="*/ 14 w 25"/>
                    <a:gd name="T1" fmla="*/ 48 h 48"/>
                    <a:gd name="T2" fmla="*/ 25 w 25"/>
                    <a:gd name="T3" fmla="*/ 42 h 48"/>
                    <a:gd name="T4" fmla="*/ 22 w 25"/>
                    <a:gd name="T5" fmla="*/ 30 h 48"/>
                    <a:gd name="T6" fmla="*/ 17 w 25"/>
                    <a:gd name="T7" fmla="*/ 19 h 48"/>
                    <a:gd name="T8" fmla="*/ 13 w 25"/>
                    <a:gd name="T9" fmla="*/ 10 h 48"/>
                    <a:gd name="T10" fmla="*/ 7 w 25"/>
                    <a:gd name="T11" fmla="*/ 0 h 48"/>
                    <a:gd name="T12" fmla="*/ 0 w 25"/>
                    <a:gd name="T13" fmla="*/ 13 h 48"/>
                    <a:gd name="T14" fmla="*/ 5 w 25"/>
                    <a:gd name="T15" fmla="*/ 20 h 48"/>
                    <a:gd name="T16" fmla="*/ 8 w 25"/>
                    <a:gd name="T17" fmla="*/ 28 h 48"/>
                    <a:gd name="T18" fmla="*/ 12 w 25"/>
                    <a:gd name="T19" fmla="*/ 37 h 48"/>
                    <a:gd name="T20" fmla="*/ 14 w 25"/>
                    <a:gd name="T2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48">
                      <a:moveTo>
                        <a:pt x="14" y="48"/>
                      </a:moveTo>
                      <a:lnTo>
                        <a:pt x="25" y="42"/>
                      </a:lnTo>
                      <a:lnTo>
                        <a:pt x="22" y="30"/>
                      </a:lnTo>
                      <a:lnTo>
                        <a:pt x="17" y="19"/>
                      </a:lnTo>
                      <a:lnTo>
                        <a:pt x="13" y="10"/>
                      </a:lnTo>
                      <a:lnTo>
                        <a:pt x="7" y="0"/>
                      </a:lnTo>
                      <a:lnTo>
                        <a:pt x="0" y="13"/>
                      </a:lnTo>
                      <a:lnTo>
                        <a:pt x="5" y="20"/>
                      </a:lnTo>
                      <a:lnTo>
                        <a:pt x="8" y="28"/>
                      </a:lnTo>
                      <a:lnTo>
                        <a:pt x="12" y="37"/>
                      </a:lnTo>
                      <a:lnTo>
                        <a:pt x="14" y="48"/>
                      </a:lnTo>
                      <a:close/>
                    </a:path>
                  </a:pathLst>
                </a:custGeom>
                <a:solidFill>
                  <a:srgbClr val="3030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/>
                </a:p>
              </p:txBody>
            </p:sp>
            <p:sp>
              <p:nvSpPr>
                <p:cNvPr id="94" name="Freeform 59"/>
                <p:cNvSpPr>
                  <a:spLocks/>
                </p:cNvSpPr>
                <p:nvPr/>
              </p:nvSpPr>
              <p:spPr bwMode="auto">
                <a:xfrm rot="10800000">
                  <a:off x="1460055" y="4616062"/>
                  <a:ext cx="155869" cy="98975"/>
                </a:xfrm>
                <a:custGeom>
                  <a:avLst/>
                  <a:gdLst>
                    <a:gd name="T0" fmla="*/ 50 w 341"/>
                    <a:gd name="T1" fmla="*/ 0 h 243"/>
                    <a:gd name="T2" fmla="*/ 27 w 341"/>
                    <a:gd name="T3" fmla="*/ 49 h 243"/>
                    <a:gd name="T4" fmla="*/ 68 w 341"/>
                    <a:gd name="T5" fmla="*/ 69 h 243"/>
                    <a:gd name="T6" fmla="*/ 75 w 341"/>
                    <a:gd name="T7" fmla="*/ 61 h 243"/>
                    <a:gd name="T8" fmla="*/ 83 w 341"/>
                    <a:gd name="T9" fmla="*/ 56 h 243"/>
                    <a:gd name="T10" fmla="*/ 92 w 341"/>
                    <a:gd name="T11" fmla="*/ 55 h 243"/>
                    <a:gd name="T12" fmla="*/ 101 w 341"/>
                    <a:gd name="T13" fmla="*/ 57 h 243"/>
                    <a:gd name="T14" fmla="*/ 110 w 341"/>
                    <a:gd name="T15" fmla="*/ 63 h 243"/>
                    <a:gd name="T16" fmla="*/ 115 w 341"/>
                    <a:gd name="T17" fmla="*/ 72 h 243"/>
                    <a:gd name="T18" fmla="*/ 116 w 341"/>
                    <a:gd name="T19" fmla="*/ 82 h 243"/>
                    <a:gd name="T20" fmla="*/ 114 w 341"/>
                    <a:gd name="T21" fmla="*/ 92 h 243"/>
                    <a:gd name="T22" fmla="*/ 111 w 341"/>
                    <a:gd name="T23" fmla="*/ 97 h 243"/>
                    <a:gd name="T24" fmla="*/ 107 w 341"/>
                    <a:gd name="T25" fmla="*/ 101 h 243"/>
                    <a:gd name="T26" fmla="*/ 103 w 341"/>
                    <a:gd name="T27" fmla="*/ 104 h 243"/>
                    <a:gd name="T28" fmla="*/ 98 w 341"/>
                    <a:gd name="T29" fmla="*/ 106 h 243"/>
                    <a:gd name="T30" fmla="*/ 93 w 341"/>
                    <a:gd name="T31" fmla="*/ 108 h 243"/>
                    <a:gd name="T32" fmla="*/ 89 w 341"/>
                    <a:gd name="T33" fmla="*/ 108 h 243"/>
                    <a:gd name="T34" fmla="*/ 83 w 341"/>
                    <a:gd name="T35" fmla="*/ 107 h 243"/>
                    <a:gd name="T36" fmla="*/ 78 w 341"/>
                    <a:gd name="T37" fmla="*/ 106 h 243"/>
                    <a:gd name="T38" fmla="*/ 70 w 341"/>
                    <a:gd name="T39" fmla="*/ 99 h 243"/>
                    <a:gd name="T40" fmla="*/ 65 w 341"/>
                    <a:gd name="T41" fmla="*/ 90 h 243"/>
                    <a:gd name="T42" fmla="*/ 63 w 341"/>
                    <a:gd name="T43" fmla="*/ 79 h 243"/>
                    <a:gd name="T44" fmla="*/ 68 w 341"/>
                    <a:gd name="T45" fmla="*/ 69 h 243"/>
                    <a:gd name="T46" fmla="*/ 27 w 341"/>
                    <a:gd name="T47" fmla="*/ 49 h 243"/>
                    <a:gd name="T48" fmla="*/ 0 w 341"/>
                    <a:gd name="T49" fmla="*/ 104 h 243"/>
                    <a:gd name="T50" fmla="*/ 292 w 341"/>
                    <a:gd name="T51" fmla="*/ 243 h 243"/>
                    <a:gd name="T52" fmla="*/ 341 w 341"/>
                    <a:gd name="T53" fmla="*/ 138 h 243"/>
                    <a:gd name="T54" fmla="*/ 50 w 341"/>
                    <a:gd name="T55" fmla="*/ 0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41" h="243">
                      <a:moveTo>
                        <a:pt x="50" y="0"/>
                      </a:moveTo>
                      <a:lnTo>
                        <a:pt x="27" y="49"/>
                      </a:lnTo>
                      <a:lnTo>
                        <a:pt x="68" y="69"/>
                      </a:lnTo>
                      <a:lnTo>
                        <a:pt x="75" y="61"/>
                      </a:lnTo>
                      <a:lnTo>
                        <a:pt x="83" y="56"/>
                      </a:lnTo>
                      <a:lnTo>
                        <a:pt x="92" y="55"/>
                      </a:lnTo>
                      <a:lnTo>
                        <a:pt x="101" y="57"/>
                      </a:lnTo>
                      <a:lnTo>
                        <a:pt x="110" y="63"/>
                      </a:lnTo>
                      <a:lnTo>
                        <a:pt x="115" y="72"/>
                      </a:lnTo>
                      <a:lnTo>
                        <a:pt x="116" y="82"/>
                      </a:lnTo>
                      <a:lnTo>
                        <a:pt x="114" y="92"/>
                      </a:lnTo>
                      <a:lnTo>
                        <a:pt x="111" y="97"/>
                      </a:lnTo>
                      <a:lnTo>
                        <a:pt x="107" y="101"/>
                      </a:lnTo>
                      <a:lnTo>
                        <a:pt x="103" y="104"/>
                      </a:lnTo>
                      <a:lnTo>
                        <a:pt x="98" y="106"/>
                      </a:lnTo>
                      <a:lnTo>
                        <a:pt x="93" y="108"/>
                      </a:lnTo>
                      <a:lnTo>
                        <a:pt x="89" y="108"/>
                      </a:lnTo>
                      <a:lnTo>
                        <a:pt x="83" y="107"/>
                      </a:lnTo>
                      <a:lnTo>
                        <a:pt x="78" y="106"/>
                      </a:lnTo>
                      <a:lnTo>
                        <a:pt x="70" y="99"/>
                      </a:lnTo>
                      <a:lnTo>
                        <a:pt x="65" y="90"/>
                      </a:lnTo>
                      <a:lnTo>
                        <a:pt x="63" y="79"/>
                      </a:lnTo>
                      <a:lnTo>
                        <a:pt x="68" y="69"/>
                      </a:lnTo>
                      <a:lnTo>
                        <a:pt x="27" y="49"/>
                      </a:lnTo>
                      <a:lnTo>
                        <a:pt x="0" y="104"/>
                      </a:lnTo>
                      <a:lnTo>
                        <a:pt x="292" y="243"/>
                      </a:lnTo>
                      <a:lnTo>
                        <a:pt x="341" y="138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0000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/>
                </a:p>
              </p:txBody>
            </p:sp>
            <p:sp>
              <p:nvSpPr>
                <p:cNvPr id="95" name="Freeform 60"/>
                <p:cNvSpPr>
                  <a:spLocks/>
                </p:cNvSpPr>
                <p:nvPr/>
              </p:nvSpPr>
              <p:spPr bwMode="auto">
                <a:xfrm rot="10800000">
                  <a:off x="1508365" y="4524451"/>
                  <a:ext cx="155869" cy="99792"/>
                </a:xfrm>
                <a:custGeom>
                  <a:avLst/>
                  <a:gdLst>
                    <a:gd name="T0" fmla="*/ 51 w 342"/>
                    <a:gd name="T1" fmla="*/ 0 h 243"/>
                    <a:gd name="T2" fmla="*/ 27 w 342"/>
                    <a:gd name="T3" fmla="*/ 50 h 243"/>
                    <a:gd name="T4" fmla="*/ 68 w 342"/>
                    <a:gd name="T5" fmla="*/ 69 h 243"/>
                    <a:gd name="T6" fmla="*/ 72 w 342"/>
                    <a:gd name="T7" fmla="*/ 65 h 243"/>
                    <a:gd name="T8" fmla="*/ 75 w 342"/>
                    <a:gd name="T9" fmla="*/ 61 h 243"/>
                    <a:gd name="T10" fmla="*/ 78 w 342"/>
                    <a:gd name="T11" fmla="*/ 59 h 243"/>
                    <a:gd name="T12" fmla="*/ 83 w 342"/>
                    <a:gd name="T13" fmla="*/ 57 h 243"/>
                    <a:gd name="T14" fmla="*/ 88 w 342"/>
                    <a:gd name="T15" fmla="*/ 56 h 243"/>
                    <a:gd name="T16" fmla="*/ 93 w 342"/>
                    <a:gd name="T17" fmla="*/ 56 h 243"/>
                    <a:gd name="T18" fmla="*/ 98 w 342"/>
                    <a:gd name="T19" fmla="*/ 57 h 243"/>
                    <a:gd name="T20" fmla="*/ 103 w 342"/>
                    <a:gd name="T21" fmla="*/ 58 h 243"/>
                    <a:gd name="T22" fmla="*/ 111 w 342"/>
                    <a:gd name="T23" fmla="*/ 64 h 243"/>
                    <a:gd name="T24" fmla="*/ 115 w 342"/>
                    <a:gd name="T25" fmla="*/ 73 h 243"/>
                    <a:gd name="T26" fmla="*/ 116 w 342"/>
                    <a:gd name="T27" fmla="*/ 83 h 243"/>
                    <a:gd name="T28" fmla="*/ 114 w 342"/>
                    <a:gd name="T29" fmla="*/ 94 h 243"/>
                    <a:gd name="T30" fmla="*/ 111 w 342"/>
                    <a:gd name="T31" fmla="*/ 98 h 243"/>
                    <a:gd name="T32" fmla="*/ 107 w 342"/>
                    <a:gd name="T33" fmla="*/ 102 h 243"/>
                    <a:gd name="T34" fmla="*/ 104 w 342"/>
                    <a:gd name="T35" fmla="*/ 105 h 243"/>
                    <a:gd name="T36" fmla="*/ 99 w 342"/>
                    <a:gd name="T37" fmla="*/ 106 h 243"/>
                    <a:gd name="T38" fmla="*/ 95 w 342"/>
                    <a:gd name="T39" fmla="*/ 109 h 243"/>
                    <a:gd name="T40" fmla="*/ 89 w 342"/>
                    <a:gd name="T41" fmla="*/ 109 h 243"/>
                    <a:gd name="T42" fmla="*/ 84 w 342"/>
                    <a:gd name="T43" fmla="*/ 107 h 243"/>
                    <a:gd name="T44" fmla="*/ 78 w 342"/>
                    <a:gd name="T45" fmla="*/ 106 h 243"/>
                    <a:gd name="T46" fmla="*/ 70 w 342"/>
                    <a:gd name="T47" fmla="*/ 99 h 243"/>
                    <a:gd name="T48" fmla="*/ 65 w 342"/>
                    <a:gd name="T49" fmla="*/ 90 h 243"/>
                    <a:gd name="T50" fmla="*/ 63 w 342"/>
                    <a:gd name="T51" fmla="*/ 80 h 243"/>
                    <a:gd name="T52" fmla="*/ 68 w 342"/>
                    <a:gd name="T53" fmla="*/ 69 h 243"/>
                    <a:gd name="T54" fmla="*/ 27 w 342"/>
                    <a:gd name="T55" fmla="*/ 50 h 243"/>
                    <a:gd name="T56" fmla="*/ 0 w 342"/>
                    <a:gd name="T57" fmla="*/ 105 h 243"/>
                    <a:gd name="T58" fmla="*/ 293 w 342"/>
                    <a:gd name="T59" fmla="*/ 243 h 243"/>
                    <a:gd name="T60" fmla="*/ 342 w 342"/>
                    <a:gd name="T61" fmla="*/ 138 h 243"/>
                    <a:gd name="T62" fmla="*/ 51 w 342"/>
                    <a:gd name="T63" fmla="*/ 0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42" h="243">
                      <a:moveTo>
                        <a:pt x="51" y="0"/>
                      </a:moveTo>
                      <a:lnTo>
                        <a:pt x="27" y="50"/>
                      </a:lnTo>
                      <a:lnTo>
                        <a:pt x="68" y="69"/>
                      </a:lnTo>
                      <a:lnTo>
                        <a:pt x="72" y="65"/>
                      </a:lnTo>
                      <a:lnTo>
                        <a:pt x="75" y="61"/>
                      </a:lnTo>
                      <a:lnTo>
                        <a:pt x="78" y="59"/>
                      </a:lnTo>
                      <a:lnTo>
                        <a:pt x="83" y="57"/>
                      </a:lnTo>
                      <a:lnTo>
                        <a:pt x="88" y="56"/>
                      </a:lnTo>
                      <a:lnTo>
                        <a:pt x="93" y="56"/>
                      </a:lnTo>
                      <a:lnTo>
                        <a:pt x="98" y="57"/>
                      </a:lnTo>
                      <a:lnTo>
                        <a:pt x="103" y="58"/>
                      </a:lnTo>
                      <a:lnTo>
                        <a:pt x="111" y="64"/>
                      </a:lnTo>
                      <a:lnTo>
                        <a:pt x="115" y="73"/>
                      </a:lnTo>
                      <a:lnTo>
                        <a:pt x="116" y="83"/>
                      </a:lnTo>
                      <a:lnTo>
                        <a:pt x="114" y="94"/>
                      </a:lnTo>
                      <a:lnTo>
                        <a:pt x="111" y="98"/>
                      </a:lnTo>
                      <a:lnTo>
                        <a:pt x="107" y="102"/>
                      </a:lnTo>
                      <a:lnTo>
                        <a:pt x="104" y="105"/>
                      </a:lnTo>
                      <a:lnTo>
                        <a:pt x="99" y="106"/>
                      </a:lnTo>
                      <a:lnTo>
                        <a:pt x="95" y="109"/>
                      </a:lnTo>
                      <a:lnTo>
                        <a:pt x="89" y="109"/>
                      </a:lnTo>
                      <a:lnTo>
                        <a:pt x="84" y="107"/>
                      </a:lnTo>
                      <a:lnTo>
                        <a:pt x="78" y="106"/>
                      </a:lnTo>
                      <a:lnTo>
                        <a:pt x="70" y="99"/>
                      </a:lnTo>
                      <a:lnTo>
                        <a:pt x="65" y="90"/>
                      </a:lnTo>
                      <a:lnTo>
                        <a:pt x="63" y="80"/>
                      </a:lnTo>
                      <a:lnTo>
                        <a:pt x="68" y="69"/>
                      </a:lnTo>
                      <a:lnTo>
                        <a:pt x="27" y="50"/>
                      </a:lnTo>
                      <a:lnTo>
                        <a:pt x="0" y="105"/>
                      </a:lnTo>
                      <a:lnTo>
                        <a:pt x="293" y="243"/>
                      </a:lnTo>
                      <a:lnTo>
                        <a:pt x="342" y="138"/>
                      </a:lnTo>
                      <a:lnTo>
                        <a:pt x="51" y="0"/>
                      </a:lnTo>
                      <a:close/>
                    </a:path>
                  </a:pathLst>
                </a:custGeom>
                <a:solidFill>
                  <a:srgbClr val="0000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/>
                </a:p>
              </p:txBody>
            </p:sp>
            <p:sp>
              <p:nvSpPr>
                <p:cNvPr id="96" name="Freeform 62"/>
                <p:cNvSpPr>
                  <a:spLocks/>
                </p:cNvSpPr>
                <p:nvPr/>
              </p:nvSpPr>
              <p:spPr bwMode="auto">
                <a:xfrm rot="10800000">
                  <a:off x="1601379" y="4761661"/>
                  <a:ext cx="11850" cy="15542"/>
                </a:xfrm>
                <a:custGeom>
                  <a:avLst/>
                  <a:gdLst>
                    <a:gd name="T0" fmla="*/ 15 w 25"/>
                    <a:gd name="T1" fmla="*/ 37 h 37"/>
                    <a:gd name="T2" fmla="*/ 25 w 25"/>
                    <a:gd name="T3" fmla="*/ 30 h 37"/>
                    <a:gd name="T4" fmla="*/ 22 w 25"/>
                    <a:gd name="T5" fmla="*/ 22 h 37"/>
                    <a:gd name="T6" fmla="*/ 17 w 25"/>
                    <a:gd name="T7" fmla="*/ 14 h 37"/>
                    <a:gd name="T8" fmla="*/ 12 w 25"/>
                    <a:gd name="T9" fmla="*/ 7 h 37"/>
                    <a:gd name="T10" fmla="*/ 7 w 25"/>
                    <a:gd name="T11" fmla="*/ 0 h 37"/>
                    <a:gd name="T12" fmla="*/ 0 w 25"/>
                    <a:gd name="T13" fmla="*/ 11 h 37"/>
                    <a:gd name="T14" fmla="*/ 5 w 25"/>
                    <a:gd name="T15" fmla="*/ 17 h 37"/>
                    <a:gd name="T16" fmla="*/ 8 w 25"/>
                    <a:gd name="T17" fmla="*/ 23 h 37"/>
                    <a:gd name="T18" fmla="*/ 12 w 25"/>
                    <a:gd name="T19" fmla="*/ 30 h 37"/>
                    <a:gd name="T20" fmla="*/ 15 w 25"/>
                    <a:gd name="T2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37">
                      <a:moveTo>
                        <a:pt x="15" y="37"/>
                      </a:moveTo>
                      <a:lnTo>
                        <a:pt x="25" y="30"/>
                      </a:lnTo>
                      <a:lnTo>
                        <a:pt x="22" y="22"/>
                      </a:lnTo>
                      <a:lnTo>
                        <a:pt x="17" y="14"/>
                      </a:lnTo>
                      <a:lnTo>
                        <a:pt x="12" y="7"/>
                      </a:lnTo>
                      <a:lnTo>
                        <a:pt x="7" y="0"/>
                      </a:lnTo>
                      <a:lnTo>
                        <a:pt x="0" y="11"/>
                      </a:lnTo>
                      <a:lnTo>
                        <a:pt x="5" y="17"/>
                      </a:lnTo>
                      <a:lnTo>
                        <a:pt x="8" y="23"/>
                      </a:lnTo>
                      <a:lnTo>
                        <a:pt x="12" y="30"/>
                      </a:lnTo>
                      <a:lnTo>
                        <a:pt x="15" y="37"/>
                      </a:lnTo>
                      <a:close/>
                    </a:path>
                  </a:pathLst>
                </a:custGeom>
                <a:solidFill>
                  <a:srgbClr val="3030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/>
                </a:p>
              </p:txBody>
            </p:sp>
            <p:sp>
              <p:nvSpPr>
                <p:cNvPr id="97" name="Freeform 64"/>
                <p:cNvSpPr>
                  <a:spLocks/>
                </p:cNvSpPr>
                <p:nvPr/>
              </p:nvSpPr>
              <p:spPr bwMode="auto">
                <a:xfrm rot="10800000">
                  <a:off x="1636928" y="4667595"/>
                  <a:ext cx="47399" cy="58894"/>
                </a:xfrm>
                <a:custGeom>
                  <a:avLst/>
                  <a:gdLst>
                    <a:gd name="T0" fmla="*/ 0 w 104"/>
                    <a:gd name="T1" fmla="*/ 144 h 144"/>
                    <a:gd name="T2" fmla="*/ 43 w 104"/>
                    <a:gd name="T3" fmla="*/ 144 h 144"/>
                    <a:gd name="T4" fmla="*/ 104 w 104"/>
                    <a:gd name="T5" fmla="*/ 0 h 144"/>
                    <a:gd name="T6" fmla="*/ 63 w 104"/>
                    <a:gd name="T7" fmla="*/ 0 h 144"/>
                    <a:gd name="T8" fmla="*/ 0 w 104"/>
                    <a:gd name="T9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" h="144">
                      <a:moveTo>
                        <a:pt x="0" y="144"/>
                      </a:moveTo>
                      <a:lnTo>
                        <a:pt x="43" y="144"/>
                      </a:lnTo>
                      <a:lnTo>
                        <a:pt x="104" y="0"/>
                      </a:lnTo>
                      <a:lnTo>
                        <a:pt x="63" y="0"/>
                      </a:lnTo>
                      <a:lnTo>
                        <a:pt x="0" y="144"/>
                      </a:lnTo>
                      <a:close/>
                    </a:path>
                  </a:pathLst>
                </a:custGeom>
                <a:solidFill>
                  <a:srgbClr val="0000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/>
                </a:p>
              </p:txBody>
            </p:sp>
          </p:grpSp>
        </p:grpSp>
        <p:sp>
          <p:nvSpPr>
            <p:cNvPr id="103" name="Freeform 12"/>
            <p:cNvSpPr>
              <a:spLocks/>
            </p:cNvSpPr>
            <p:nvPr/>
          </p:nvSpPr>
          <p:spPr bwMode="auto">
            <a:xfrm flipV="1">
              <a:off x="8198563" y="2908217"/>
              <a:ext cx="150569" cy="123515"/>
            </a:xfrm>
            <a:custGeom>
              <a:avLst/>
              <a:gdLst>
                <a:gd name="T0" fmla="*/ 155 w 344"/>
                <a:gd name="T1" fmla="*/ 111 h 422"/>
                <a:gd name="T2" fmla="*/ 160 w 344"/>
                <a:gd name="T3" fmla="*/ 126 h 422"/>
                <a:gd name="T4" fmla="*/ 164 w 344"/>
                <a:gd name="T5" fmla="*/ 145 h 422"/>
                <a:gd name="T6" fmla="*/ 166 w 344"/>
                <a:gd name="T7" fmla="*/ 169 h 422"/>
                <a:gd name="T8" fmla="*/ 167 w 344"/>
                <a:gd name="T9" fmla="*/ 195 h 422"/>
                <a:gd name="T10" fmla="*/ 170 w 344"/>
                <a:gd name="T11" fmla="*/ 228 h 422"/>
                <a:gd name="T12" fmla="*/ 173 w 344"/>
                <a:gd name="T13" fmla="*/ 264 h 422"/>
                <a:gd name="T14" fmla="*/ 181 w 344"/>
                <a:gd name="T15" fmla="*/ 300 h 422"/>
                <a:gd name="T16" fmla="*/ 195 w 344"/>
                <a:gd name="T17" fmla="*/ 334 h 422"/>
                <a:gd name="T18" fmla="*/ 214 w 344"/>
                <a:gd name="T19" fmla="*/ 365 h 422"/>
                <a:gd name="T20" fmla="*/ 244 w 344"/>
                <a:gd name="T21" fmla="*/ 392 h 422"/>
                <a:gd name="T22" fmla="*/ 285 w 344"/>
                <a:gd name="T23" fmla="*/ 411 h 422"/>
                <a:gd name="T24" fmla="*/ 337 w 344"/>
                <a:gd name="T25" fmla="*/ 422 h 422"/>
                <a:gd name="T26" fmla="*/ 344 w 344"/>
                <a:gd name="T27" fmla="*/ 349 h 422"/>
                <a:gd name="T28" fmla="*/ 314 w 344"/>
                <a:gd name="T29" fmla="*/ 343 h 422"/>
                <a:gd name="T30" fmla="*/ 289 w 344"/>
                <a:gd name="T31" fmla="*/ 333 h 422"/>
                <a:gd name="T32" fmla="*/ 272 w 344"/>
                <a:gd name="T33" fmla="*/ 319 h 422"/>
                <a:gd name="T34" fmla="*/ 259 w 344"/>
                <a:gd name="T35" fmla="*/ 301 h 422"/>
                <a:gd name="T36" fmla="*/ 251 w 344"/>
                <a:gd name="T37" fmla="*/ 279 h 422"/>
                <a:gd name="T38" fmla="*/ 246 w 344"/>
                <a:gd name="T39" fmla="*/ 253 h 422"/>
                <a:gd name="T40" fmla="*/ 243 w 344"/>
                <a:gd name="T41" fmla="*/ 223 h 422"/>
                <a:gd name="T42" fmla="*/ 241 w 344"/>
                <a:gd name="T43" fmla="*/ 190 h 422"/>
                <a:gd name="T44" fmla="*/ 239 w 344"/>
                <a:gd name="T45" fmla="*/ 158 h 422"/>
                <a:gd name="T46" fmla="*/ 235 w 344"/>
                <a:gd name="T47" fmla="*/ 127 h 422"/>
                <a:gd name="T48" fmla="*/ 228 w 344"/>
                <a:gd name="T49" fmla="*/ 98 h 422"/>
                <a:gd name="T50" fmla="*/ 217 w 344"/>
                <a:gd name="T51" fmla="*/ 73 h 422"/>
                <a:gd name="T52" fmla="*/ 206 w 344"/>
                <a:gd name="T53" fmla="*/ 56 h 422"/>
                <a:gd name="T54" fmla="*/ 195 w 344"/>
                <a:gd name="T55" fmla="*/ 44 h 422"/>
                <a:gd name="T56" fmla="*/ 183 w 344"/>
                <a:gd name="T57" fmla="*/ 32 h 422"/>
                <a:gd name="T58" fmla="*/ 171 w 344"/>
                <a:gd name="T59" fmla="*/ 23 h 422"/>
                <a:gd name="T60" fmla="*/ 158 w 344"/>
                <a:gd name="T61" fmla="*/ 15 h 422"/>
                <a:gd name="T62" fmla="*/ 144 w 344"/>
                <a:gd name="T63" fmla="*/ 9 h 422"/>
                <a:gd name="T64" fmla="*/ 130 w 344"/>
                <a:gd name="T65" fmla="*/ 6 h 422"/>
                <a:gd name="T66" fmla="*/ 117 w 344"/>
                <a:gd name="T67" fmla="*/ 2 h 422"/>
                <a:gd name="T68" fmla="*/ 102 w 344"/>
                <a:gd name="T69" fmla="*/ 1 h 422"/>
                <a:gd name="T70" fmla="*/ 88 w 344"/>
                <a:gd name="T71" fmla="*/ 0 h 422"/>
                <a:gd name="T72" fmla="*/ 73 w 344"/>
                <a:gd name="T73" fmla="*/ 1 h 422"/>
                <a:gd name="T74" fmla="*/ 58 w 344"/>
                <a:gd name="T75" fmla="*/ 2 h 422"/>
                <a:gd name="T76" fmla="*/ 43 w 344"/>
                <a:gd name="T77" fmla="*/ 5 h 422"/>
                <a:gd name="T78" fmla="*/ 29 w 344"/>
                <a:gd name="T79" fmla="*/ 7 h 422"/>
                <a:gd name="T80" fmla="*/ 14 w 344"/>
                <a:gd name="T81" fmla="*/ 9 h 422"/>
                <a:gd name="T82" fmla="*/ 0 w 344"/>
                <a:gd name="T83" fmla="*/ 13 h 422"/>
                <a:gd name="T84" fmla="*/ 7 w 344"/>
                <a:gd name="T85" fmla="*/ 86 h 422"/>
                <a:gd name="T86" fmla="*/ 36 w 344"/>
                <a:gd name="T87" fmla="*/ 79 h 422"/>
                <a:gd name="T88" fmla="*/ 60 w 344"/>
                <a:gd name="T89" fmla="*/ 75 h 422"/>
                <a:gd name="T90" fmla="*/ 82 w 344"/>
                <a:gd name="T91" fmla="*/ 74 h 422"/>
                <a:gd name="T92" fmla="*/ 100 w 344"/>
                <a:gd name="T93" fmla="*/ 74 h 422"/>
                <a:gd name="T94" fmla="*/ 117 w 344"/>
                <a:gd name="T95" fmla="*/ 77 h 422"/>
                <a:gd name="T96" fmla="*/ 132 w 344"/>
                <a:gd name="T97" fmla="*/ 84 h 422"/>
                <a:gd name="T98" fmla="*/ 143 w 344"/>
                <a:gd name="T99" fmla="*/ 96 h 422"/>
                <a:gd name="T100" fmla="*/ 155 w 344"/>
                <a:gd name="T101" fmla="*/ 11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4" h="422">
                  <a:moveTo>
                    <a:pt x="155" y="111"/>
                  </a:moveTo>
                  <a:lnTo>
                    <a:pt x="160" y="126"/>
                  </a:lnTo>
                  <a:lnTo>
                    <a:pt x="164" y="145"/>
                  </a:lnTo>
                  <a:lnTo>
                    <a:pt x="166" y="169"/>
                  </a:lnTo>
                  <a:lnTo>
                    <a:pt x="167" y="195"/>
                  </a:lnTo>
                  <a:lnTo>
                    <a:pt x="170" y="228"/>
                  </a:lnTo>
                  <a:lnTo>
                    <a:pt x="173" y="264"/>
                  </a:lnTo>
                  <a:lnTo>
                    <a:pt x="181" y="300"/>
                  </a:lnTo>
                  <a:lnTo>
                    <a:pt x="195" y="334"/>
                  </a:lnTo>
                  <a:lnTo>
                    <a:pt x="214" y="365"/>
                  </a:lnTo>
                  <a:lnTo>
                    <a:pt x="244" y="392"/>
                  </a:lnTo>
                  <a:lnTo>
                    <a:pt x="285" y="411"/>
                  </a:lnTo>
                  <a:lnTo>
                    <a:pt x="337" y="422"/>
                  </a:lnTo>
                  <a:lnTo>
                    <a:pt x="344" y="349"/>
                  </a:lnTo>
                  <a:lnTo>
                    <a:pt x="314" y="343"/>
                  </a:lnTo>
                  <a:lnTo>
                    <a:pt x="289" y="333"/>
                  </a:lnTo>
                  <a:lnTo>
                    <a:pt x="272" y="319"/>
                  </a:lnTo>
                  <a:lnTo>
                    <a:pt x="259" y="301"/>
                  </a:lnTo>
                  <a:lnTo>
                    <a:pt x="251" y="279"/>
                  </a:lnTo>
                  <a:lnTo>
                    <a:pt x="246" y="253"/>
                  </a:lnTo>
                  <a:lnTo>
                    <a:pt x="243" y="223"/>
                  </a:lnTo>
                  <a:lnTo>
                    <a:pt x="241" y="190"/>
                  </a:lnTo>
                  <a:lnTo>
                    <a:pt x="239" y="158"/>
                  </a:lnTo>
                  <a:lnTo>
                    <a:pt x="235" y="127"/>
                  </a:lnTo>
                  <a:lnTo>
                    <a:pt x="228" y="98"/>
                  </a:lnTo>
                  <a:lnTo>
                    <a:pt x="217" y="73"/>
                  </a:lnTo>
                  <a:lnTo>
                    <a:pt x="206" y="56"/>
                  </a:lnTo>
                  <a:lnTo>
                    <a:pt x="195" y="44"/>
                  </a:lnTo>
                  <a:lnTo>
                    <a:pt x="183" y="32"/>
                  </a:lnTo>
                  <a:lnTo>
                    <a:pt x="171" y="23"/>
                  </a:lnTo>
                  <a:lnTo>
                    <a:pt x="158" y="15"/>
                  </a:lnTo>
                  <a:lnTo>
                    <a:pt x="144" y="9"/>
                  </a:lnTo>
                  <a:lnTo>
                    <a:pt x="130" y="6"/>
                  </a:lnTo>
                  <a:lnTo>
                    <a:pt x="117" y="2"/>
                  </a:lnTo>
                  <a:lnTo>
                    <a:pt x="102" y="1"/>
                  </a:lnTo>
                  <a:lnTo>
                    <a:pt x="88" y="0"/>
                  </a:lnTo>
                  <a:lnTo>
                    <a:pt x="73" y="1"/>
                  </a:lnTo>
                  <a:lnTo>
                    <a:pt x="58" y="2"/>
                  </a:lnTo>
                  <a:lnTo>
                    <a:pt x="43" y="5"/>
                  </a:lnTo>
                  <a:lnTo>
                    <a:pt x="29" y="7"/>
                  </a:lnTo>
                  <a:lnTo>
                    <a:pt x="14" y="9"/>
                  </a:lnTo>
                  <a:lnTo>
                    <a:pt x="0" y="13"/>
                  </a:lnTo>
                  <a:lnTo>
                    <a:pt x="7" y="86"/>
                  </a:lnTo>
                  <a:lnTo>
                    <a:pt x="36" y="79"/>
                  </a:lnTo>
                  <a:lnTo>
                    <a:pt x="60" y="75"/>
                  </a:lnTo>
                  <a:lnTo>
                    <a:pt x="82" y="74"/>
                  </a:lnTo>
                  <a:lnTo>
                    <a:pt x="100" y="74"/>
                  </a:lnTo>
                  <a:lnTo>
                    <a:pt x="117" y="77"/>
                  </a:lnTo>
                  <a:lnTo>
                    <a:pt x="132" y="84"/>
                  </a:lnTo>
                  <a:lnTo>
                    <a:pt x="143" y="96"/>
                  </a:lnTo>
                  <a:lnTo>
                    <a:pt x="155" y="111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04" name="Freeform 32"/>
            <p:cNvSpPr>
              <a:spLocks/>
            </p:cNvSpPr>
            <p:nvPr/>
          </p:nvSpPr>
          <p:spPr bwMode="auto">
            <a:xfrm>
              <a:off x="8450310" y="2793702"/>
              <a:ext cx="228790" cy="327188"/>
            </a:xfrm>
            <a:custGeom>
              <a:avLst/>
              <a:gdLst>
                <a:gd name="T0" fmla="*/ 415 w 501"/>
                <a:gd name="T1" fmla="*/ 8 h 801"/>
                <a:gd name="T2" fmla="*/ 394 w 501"/>
                <a:gd name="T3" fmla="*/ 2 h 801"/>
                <a:gd name="T4" fmla="*/ 373 w 501"/>
                <a:gd name="T5" fmla="*/ 0 h 801"/>
                <a:gd name="T6" fmla="*/ 350 w 501"/>
                <a:gd name="T7" fmla="*/ 2 h 801"/>
                <a:gd name="T8" fmla="*/ 327 w 501"/>
                <a:gd name="T9" fmla="*/ 8 h 801"/>
                <a:gd name="T10" fmla="*/ 304 w 501"/>
                <a:gd name="T11" fmla="*/ 17 h 801"/>
                <a:gd name="T12" fmla="*/ 280 w 501"/>
                <a:gd name="T13" fmla="*/ 30 h 801"/>
                <a:gd name="T14" fmla="*/ 256 w 501"/>
                <a:gd name="T15" fmla="*/ 46 h 801"/>
                <a:gd name="T16" fmla="*/ 232 w 501"/>
                <a:gd name="T17" fmla="*/ 66 h 801"/>
                <a:gd name="T18" fmla="*/ 207 w 501"/>
                <a:gd name="T19" fmla="*/ 89 h 801"/>
                <a:gd name="T20" fmla="*/ 183 w 501"/>
                <a:gd name="T21" fmla="*/ 114 h 801"/>
                <a:gd name="T22" fmla="*/ 160 w 501"/>
                <a:gd name="T23" fmla="*/ 143 h 801"/>
                <a:gd name="T24" fmla="*/ 138 w 501"/>
                <a:gd name="T25" fmla="*/ 174 h 801"/>
                <a:gd name="T26" fmla="*/ 117 w 501"/>
                <a:gd name="T27" fmla="*/ 207 h 801"/>
                <a:gd name="T28" fmla="*/ 97 w 501"/>
                <a:gd name="T29" fmla="*/ 243 h 801"/>
                <a:gd name="T30" fmla="*/ 77 w 501"/>
                <a:gd name="T31" fmla="*/ 280 h 801"/>
                <a:gd name="T32" fmla="*/ 60 w 501"/>
                <a:gd name="T33" fmla="*/ 320 h 801"/>
                <a:gd name="T34" fmla="*/ 31 w 501"/>
                <a:gd name="T35" fmla="*/ 401 h 801"/>
                <a:gd name="T36" fmla="*/ 10 w 501"/>
                <a:gd name="T37" fmla="*/ 479 h 801"/>
                <a:gd name="T38" fmla="*/ 1 w 501"/>
                <a:gd name="T39" fmla="*/ 553 h 801"/>
                <a:gd name="T40" fmla="*/ 0 w 501"/>
                <a:gd name="T41" fmla="*/ 621 h 801"/>
                <a:gd name="T42" fmla="*/ 8 w 501"/>
                <a:gd name="T43" fmla="*/ 681 h 801"/>
                <a:gd name="T44" fmla="*/ 25 w 501"/>
                <a:gd name="T45" fmla="*/ 730 h 801"/>
                <a:gd name="T46" fmla="*/ 52 w 501"/>
                <a:gd name="T47" fmla="*/ 768 h 801"/>
                <a:gd name="T48" fmla="*/ 88 w 501"/>
                <a:gd name="T49" fmla="*/ 793 h 801"/>
                <a:gd name="T50" fmla="*/ 108 w 501"/>
                <a:gd name="T51" fmla="*/ 798 h 801"/>
                <a:gd name="T52" fmla="*/ 129 w 501"/>
                <a:gd name="T53" fmla="*/ 801 h 801"/>
                <a:gd name="T54" fmla="*/ 151 w 501"/>
                <a:gd name="T55" fmla="*/ 798 h 801"/>
                <a:gd name="T56" fmla="*/ 174 w 501"/>
                <a:gd name="T57" fmla="*/ 793 h 801"/>
                <a:gd name="T58" fmla="*/ 198 w 501"/>
                <a:gd name="T59" fmla="*/ 783 h 801"/>
                <a:gd name="T60" fmla="*/ 222 w 501"/>
                <a:gd name="T61" fmla="*/ 770 h 801"/>
                <a:gd name="T62" fmla="*/ 247 w 501"/>
                <a:gd name="T63" fmla="*/ 753 h 801"/>
                <a:gd name="T64" fmla="*/ 271 w 501"/>
                <a:gd name="T65" fmla="*/ 734 h 801"/>
                <a:gd name="T66" fmla="*/ 294 w 501"/>
                <a:gd name="T67" fmla="*/ 711 h 801"/>
                <a:gd name="T68" fmla="*/ 318 w 501"/>
                <a:gd name="T69" fmla="*/ 686 h 801"/>
                <a:gd name="T70" fmla="*/ 341 w 501"/>
                <a:gd name="T71" fmla="*/ 657 h 801"/>
                <a:gd name="T72" fmla="*/ 363 w 501"/>
                <a:gd name="T73" fmla="*/ 626 h 801"/>
                <a:gd name="T74" fmla="*/ 385 w 501"/>
                <a:gd name="T75" fmla="*/ 592 h 801"/>
                <a:gd name="T76" fmla="*/ 405 w 501"/>
                <a:gd name="T77" fmla="*/ 556 h 801"/>
                <a:gd name="T78" fmla="*/ 425 w 501"/>
                <a:gd name="T79" fmla="*/ 518 h 801"/>
                <a:gd name="T80" fmla="*/ 442 w 501"/>
                <a:gd name="T81" fmla="*/ 479 h 801"/>
                <a:gd name="T82" fmla="*/ 471 w 501"/>
                <a:gd name="T83" fmla="*/ 399 h 801"/>
                <a:gd name="T84" fmla="*/ 491 w 501"/>
                <a:gd name="T85" fmla="*/ 320 h 801"/>
                <a:gd name="T86" fmla="*/ 501 w 501"/>
                <a:gd name="T87" fmla="*/ 247 h 801"/>
                <a:gd name="T88" fmla="*/ 501 w 501"/>
                <a:gd name="T89" fmla="*/ 179 h 801"/>
                <a:gd name="T90" fmla="*/ 493 w 501"/>
                <a:gd name="T91" fmla="*/ 119 h 801"/>
                <a:gd name="T92" fmla="*/ 476 w 501"/>
                <a:gd name="T93" fmla="*/ 69 h 801"/>
                <a:gd name="T94" fmla="*/ 449 w 501"/>
                <a:gd name="T95" fmla="*/ 31 h 801"/>
                <a:gd name="T96" fmla="*/ 415 w 501"/>
                <a:gd name="T97" fmla="*/ 8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1" h="801">
                  <a:moveTo>
                    <a:pt x="415" y="8"/>
                  </a:moveTo>
                  <a:lnTo>
                    <a:pt x="394" y="2"/>
                  </a:lnTo>
                  <a:lnTo>
                    <a:pt x="373" y="0"/>
                  </a:lnTo>
                  <a:lnTo>
                    <a:pt x="350" y="2"/>
                  </a:lnTo>
                  <a:lnTo>
                    <a:pt x="327" y="8"/>
                  </a:lnTo>
                  <a:lnTo>
                    <a:pt x="304" y="17"/>
                  </a:lnTo>
                  <a:lnTo>
                    <a:pt x="280" y="30"/>
                  </a:lnTo>
                  <a:lnTo>
                    <a:pt x="256" y="46"/>
                  </a:lnTo>
                  <a:lnTo>
                    <a:pt x="232" y="66"/>
                  </a:lnTo>
                  <a:lnTo>
                    <a:pt x="207" y="89"/>
                  </a:lnTo>
                  <a:lnTo>
                    <a:pt x="183" y="114"/>
                  </a:lnTo>
                  <a:lnTo>
                    <a:pt x="160" y="143"/>
                  </a:lnTo>
                  <a:lnTo>
                    <a:pt x="138" y="174"/>
                  </a:lnTo>
                  <a:lnTo>
                    <a:pt x="117" y="207"/>
                  </a:lnTo>
                  <a:lnTo>
                    <a:pt x="97" y="243"/>
                  </a:lnTo>
                  <a:lnTo>
                    <a:pt x="77" y="280"/>
                  </a:lnTo>
                  <a:lnTo>
                    <a:pt x="60" y="320"/>
                  </a:lnTo>
                  <a:lnTo>
                    <a:pt x="31" y="401"/>
                  </a:lnTo>
                  <a:lnTo>
                    <a:pt x="10" y="479"/>
                  </a:lnTo>
                  <a:lnTo>
                    <a:pt x="1" y="553"/>
                  </a:lnTo>
                  <a:lnTo>
                    <a:pt x="0" y="621"/>
                  </a:lnTo>
                  <a:lnTo>
                    <a:pt x="8" y="681"/>
                  </a:lnTo>
                  <a:lnTo>
                    <a:pt x="25" y="730"/>
                  </a:lnTo>
                  <a:lnTo>
                    <a:pt x="52" y="768"/>
                  </a:lnTo>
                  <a:lnTo>
                    <a:pt x="88" y="793"/>
                  </a:lnTo>
                  <a:lnTo>
                    <a:pt x="108" y="798"/>
                  </a:lnTo>
                  <a:lnTo>
                    <a:pt x="129" y="801"/>
                  </a:lnTo>
                  <a:lnTo>
                    <a:pt x="151" y="798"/>
                  </a:lnTo>
                  <a:lnTo>
                    <a:pt x="174" y="793"/>
                  </a:lnTo>
                  <a:lnTo>
                    <a:pt x="198" y="783"/>
                  </a:lnTo>
                  <a:lnTo>
                    <a:pt x="222" y="770"/>
                  </a:lnTo>
                  <a:lnTo>
                    <a:pt x="247" y="753"/>
                  </a:lnTo>
                  <a:lnTo>
                    <a:pt x="271" y="734"/>
                  </a:lnTo>
                  <a:lnTo>
                    <a:pt x="294" y="711"/>
                  </a:lnTo>
                  <a:lnTo>
                    <a:pt x="318" y="686"/>
                  </a:lnTo>
                  <a:lnTo>
                    <a:pt x="341" y="657"/>
                  </a:lnTo>
                  <a:lnTo>
                    <a:pt x="363" y="626"/>
                  </a:lnTo>
                  <a:lnTo>
                    <a:pt x="385" y="592"/>
                  </a:lnTo>
                  <a:lnTo>
                    <a:pt x="405" y="556"/>
                  </a:lnTo>
                  <a:lnTo>
                    <a:pt x="425" y="518"/>
                  </a:lnTo>
                  <a:lnTo>
                    <a:pt x="442" y="479"/>
                  </a:lnTo>
                  <a:lnTo>
                    <a:pt x="471" y="399"/>
                  </a:lnTo>
                  <a:lnTo>
                    <a:pt x="491" y="320"/>
                  </a:lnTo>
                  <a:lnTo>
                    <a:pt x="501" y="247"/>
                  </a:lnTo>
                  <a:lnTo>
                    <a:pt x="501" y="179"/>
                  </a:lnTo>
                  <a:lnTo>
                    <a:pt x="493" y="119"/>
                  </a:lnTo>
                  <a:lnTo>
                    <a:pt x="476" y="69"/>
                  </a:lnTo>
                  <a:lnTo>
                    <a:pt x="449" y="31"/>
                  </a:lnTo>
                  <a:lnTo>
                    <a:pt x="41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05" name="Freeform 33"/>
            <p:cNvSpPr>
              <a:spLocks/>
            </p:cNvSpPr>
            <p:nvPr/>
          </p:nvSpPr>
          <p:spPr bwMode="auto">
            <a:xfrm>
              <a:off x="8342752" y="2774071"/>
              <a:ext cx="280746" cy="337004"/>
            </a:xfrm>
            <a:custGeom>
              <a:avLst/>
              <a:gdLst>
                <a:gd name="T0" fmla="*/ 264 w 615"/>
                <a:gd name="T1" fmla="*/ 811 h 822"/>
                <a:gd name="T2" fmla="*/ 273 w 615"/>
                <a:gd name="T3" fmla="*/ 814 h 822"/>
                <a:gd name="T4" fmla="*/ 281 w 615"/>
                <a:gd name="T5" fmla="*/ 818 h 822"/>
                <a:gd name="T6" fmla="*/ 290 w 615"/>
                <a:gd name="T7" fmla="*/ 821 h 822"/>
                <a:gd name="T8" fmla="*/ 268 w 615"/>
                <a:gd name="T9" fmla="*/ 791 h 822"/>
                <a:gd name="T10" fmla="*/ 238 w 615"/>
                <a:gd name="T11" fmla="*/ 700 h 822"/>
                <a:gd name="T12" fmla="*/ 237 w 615"/>
                <a:gd name="T13" fmla="*/ 579 h 822"/>
                <a:gd name="T14" fmla="*/ 267 w 615"/>
                <a:gd name="T15" fmla="*/ 440 h 822"/>
                <a:gd name="T16" fmla="*/ 311 w 615"/>
                <a:gd name="T17" fmla="*/ 332 h 822"/>
                <a:gd name="T18" fmla="*/ 346 w 615"/>
                <a:gd name="T19" fmla="*/ 265 h 822"/>
                <a:gd name="T20" fmla="*/ 384 w 615"/>
                <a:gd name="T21" fmla="*/ 205 h 822"/>
                <a:gd name="T22" fmla="*/ 425 w 615"/>
                <a:gd name="T23" fmla="*/ 154 h 822"/>
                <a:gd name="T24" fmla="*/ 468 w 615"/>
                <a:gd name="T25" fmla="*/ 111 h 822"/>
                <a:gd name="T26" fmla="*/ 511 w 615"/>
                <a:gd name="T27" fmla="*/ 79 h 822"/>
                <a:gd name="T28" fmla="*/ 554 w 615"/>
                <a:gd name="T29" fmla="*/ 57 h 822"/>
                <a:gd name="T30" fmla="*/ 596 w 615"/>
                <a:gd name="T31" fmla="*/ 47 h 822"/>
                <a:gd name="T32" fmla="*/ 607 w 615"/>
                <a:gd name="T33" fmla="*/ 42 h 822"/>
                <a:gd name="T34" fmla="*/ 592 w 615"/>
                <a:gd name="T35" fmla="*/ 35 h 822"/>
                <a:gd name="T36" fmla="*/ 544 w 615"/>
                <a:gd name="T37" fmla="*/ 17 h 822"/>
                <a:gd name="T38" fmla="*/ 461 w 615"/>
                <a:gd name="T39" fmla="*/ 1 h 822"/>
                <a:gd name="T40" fmla="*/ 379 w 615"/>
                <a:gd name="T41" fmla="*/ 2 h 822"/>
                <a:gd name="T42" fmla="*/ 298 w 615"/>
                <a:gd name="T43" fmla="*/ 18 h 822"/>
                <a:gd name="T44" fmla="*/ 223 w 615"/>
                <a:gd name="T45" fmla="*/ 48 h 822"/>
                <a:gd name="T46" fmla="*/ 157 w 615"/>
                <a:gd name="T47" fmla="*/ 93 h 822"/>
                <a:gd name="T48" fmla="*/ 98 w 615"/>
                <a:gd name="T49" fmla="*/ 151 h 822"/>
                <a:gd name="T50" fmla="*/ 51 w 615"/>
                <a:gd name="T51" fmla="*/ 219 h 822"/>
                <a:gd name="T52" fmla="*/ 17 w 615"/>
                <a:gd name="T53" fmla="*/ 298 h 822"/>
                <a:gd name="T54" fmla="*/ 1 w 615"/>
                <a:gd name="T55" fmla="*/ 381 h 822"/>
                <a:gd name="T56" fmla="*/ 1 w 615"/>
                <a:gd name="T57" fmla="*/ 463 h 822"/>
                <a:gd name="T58" fmla="*/ 17 w 615"/>
                <a:gd name="T59" fmla="*/ 542 h 822"/>
                <a:gd name="T60" fmla="*/ 48 w 615"/>
                <a:gd name="T61" fmla="*/ 617 h 822"/>
                <a:gd name="T62" fmla="*/ 93 w 615"/>
                <a:gd name="T63" fmla="*/ 685 h 822"/>
                <a:gd name="T64" fmla="*/ 151 w 615"/>
                <a:gd name="T65" fmla="*/ 744 h 822"/>
                <a:gd name="T66" fmla="*/ 220 w 615"/>
                <a:gd name="T67" fmla="*/ 791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5" h="822">
                  <a:moveTo>
                    <a:pt x="259" y="810"/>
                  </a:moveTo>
                  <a:lnTo>
                    <a:pt x="264" y="811"/>
                  </a:lnTo>
                  <a:lnTo>
                    <a:pt x="268" y="813"/>
                  </a:lnTo>
                  <a:lnTo>
                    <a:pt x="273" y="814"/>
                  </a:lnTo>
                  <a:lnTo>
                    <a:pt x="278" y="817"/>
                  </a:lnTo>
                  <a:lnTo>
                    <a:pt x="281" y="818"/>
                  </a:lnTo>
                  <a:lnTo>
                    <a:pt x="286" y="820"/>
                  </a:lnTo>
                  <a:lnTo>
                    <a:pt x="290" y="821"/>
                  </a:lnTo>
                  <a:lnTo>
                    <a:pt x="295" y="822"/>
                  </a:lnTo>
                  <a:lnTo>
                    <a:pt x="268" y="791"/>
                  </a:lnTo>
                  <a:lnTo>
                    <a:pt x="250" y="751"/>
                  </a:lnTo>
                  <a:lnTo>
                    <a:pt x="238" y="700"/>
                  </a:lnTo>
                  <a:lnTo>
                    <a:pt x="234" y="643"/>
                  </a:lnTo>
                  <a:lnTo>
                    <a:pt x="237" y="579"/>
                  </a:lnTo>
                  <a:lnTo>
                    <a:pt x="249" y="511"/>
                  </a:lnTo>
                  <a:lnTo>
                    <a:pt x="267" y="440"/>
                  </a:lnTo>
                  <a:lnTo>
                    <a:pt x="295" y="367"/>
                  </a:lnTo>
                  <a:lnTo>
                    <a:pt x="311" y="332"/>
                  </a:lnTo>
                  <a:lnTo>
                    <a:pt x="327" y="297"/>
                  </a:lnTo>
                  <a:lnTo>
                    <a:pt x="346" y="265"/>
                  </a:lnTo>
                  <a:lnTo>
                    <a:pt x="364" y="234"/>
                  </a:lnTo>
                  <a:lnTo>
                    <a:pt x="384" y="205"/>
                  </a:lnTo>
                  <a:lnTo>
                    <a:pt x="404" y="178"/>
                  </a:lnTo>
                  <a:lnTo>
                    <a:pt x="425" y="154"/>
                  </a:lnTo>
                  <a:lnTo>
                    <a:pt x="447" y="131"/>
                  </a:lnTo>
                  <a:lnTo>
                    <a:pt x="468" y="111"/>
                  </a:lnTo>
                  <a:lnTo>
                    <a:pt x="490" y="94"/>
                  </a:lnTo>
                  <a:lnTo>
                    <a:pt x="511" y="79"/>
                  </a:lnTo>
                  <a:lnTo>
                    <a:pt x="532" y="67"/>
                  </a:lnTo>
                  <a:lnTo>
                    <a:pt x="554" y="57"/>
                  </a:lnTo>
                  <a:lnTo>
                    <a:pt x="575" y="50"/>
                  </a:lnTo>
                  <a:lnTo>
                    <a:pt x="596" y="47"/>
                  </a:lnTo>
                  <a:lnTo>
                    <a:pt x="615" y="47"/>
                  </a:lnTo>
                  <a:lnTo>
                    <a:pt x="607" y="42"/>
                  </a:lnTo>
                  <a:lnTo>
                    <a:pt x="600" y="39"/>
                  </a:lnTo>
                  <a:lnTo>
                    <a:pt x="592" y="35"/>
                  </a:lnTo>
                  <a:lnTo>
                    <a:pt x="584" y="32"/>
                  </a:lnTo>
                  <a:lnTo>
                    <a:pt x="544" y="17"/>
                  </a:lnTo>
                  <a:lnTo>
                    <a:pt x="502" y="7"/>
                  </a:lnTo>
                  <a:lnTo>
                    <a:pt x="461" y="1"/>
                  </a:lnTo>
                  <a:lnTo>
                    <a:pt x="419" y="0"/>
                  </a:lnTo>
                  <a:lnTo>
                    <a:pt x="379" y="2"/>
                  </a:lnTo>
                  <a:lnTo>
                    <a:pt x="339" y="8"/>
                  </a:lnTo>
                  <a:lnTo>
                    <a:pt x="298" y="18"/>
                  </a:lnTo>
                  <a:lnTo>
                    <a:pt x="260" y="31"/>
                  </a:lnTo>
                  <a:lnTo>
                    <a:pt x="223" y="48"/>
                  </a:lnTo>
                  <a:lnTo>
                    <a:pt x="189" y="69"/>
                  </a:lnTo>
                  <a:lnTo>
                    <a:pt x="157" y="93"/>
                  </a:lnTo>
                  <a:lnTo>
                    <a:pt x="126" y="120"/>
                  </a:lnTo>
                  <a:lnTo>
                    <a:pt x="98" y="151"/>
                  </a:lnTo>
                  <a:lnTo>
                    <a:pt x="73" y="183"/>
                  </a:lnTo>
                  <a:lnTo>
                    <a:pt x="51" y="219"/>
                  </a:lnTo>
                  <a:lnTo>
                    <a:pt x="32" y="258"/>
                  </a:lnTo>
                  <a:lnTo>
                    <a:pt x="17" y="298"/>
                  </a:lnTo>
                  <a:lnTo>
                    <a:pt x="7" y="340"/>
                  </a:lnTo>
                  <a:lnTo>
                    <a:pt x="1" y="381"/>
                  </a:lnTo>
                  <a:lnTo>
                    <a:pt x="0" y="423"/>
                  </a:lnTo>
                  <a:lnTo>
                    <a:pt x="1" y="463"/>
                  </a:lnTo>
                  <a:lnTo>
                    <a:pt x="8" y="503"/>
                  </a:lnTo>
                  <a:lnTo>
                    <a:pt x="17" y="542"/>
                  </a:lnTo>
                  <a:lnTo>
                    <a:pt x="31" y="580"/>
                  </a:lnTo>
                  <a:lnTo>
                    <a:pt x="48" y="617"/>
                  </a:lnTo>
                  <a:lnTo>
                    <a:pt x="69" y="652"/>
                  </a:lnTo>
                  <a:lnTo>
                    <a:pt x="93" y="685"/>
                  </a:lnTo>
                  <a:lnTo>
                    <a:pt x="120" y="716"/>
                  </a:lnTo>
                  <a:lnTo>
                    <a:pt x="151" y="744"/>
                  </a:lnTo>
                  <a:lnTo>
                    <a:pt x="184" y="769"/>
                  </a:lnTo>
                  <a:lnTo>
                    <a:pt x="220" y="791"/>
                  </a:lnTo>
                  <a:lnTo>
                    <a:pt x="259" y="81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06" name="Freeform 45"/>
            <p:cNvSpPr>
              <a:spLocks/>
            </p:cNvSpPr>
            <p:nvPr/>
          </p:nvSpPr>
          <p:spPr bwMode="auto">
            <a:xfrm>
              <a:off x="8474009" y="2802700"/>
              <a:ext cx="11850" cy="5726"/>
            </a:xfrm>
            <a:custGeom>
              <a:avLst/>
              <a:gdLst>
                <a:gd name="T0" fmla="*/ 0 w 26"/>
                <a:gd name="T1" fmla="*/ 6 h 13"/>
                <a:gd name="T2" fmla="*/ 3 w 26"/>
                <a:gd name="T3" fmla="*/ 11 h 13"/>
                <a:gd name="T4" fmla="*/ 10 w 26"/>
                <a:gd name="T5" fmla="*/ 11 h 13"/>
                <a:gd name="T6" fmla="*/ 16 w 26"/>
                <a:gd name="T7" fmla="*/ 13 h 13"/>
                <a:gd name="T8" fmla="*/ 19 w 26"/>
                <a:gd name="T9" fmla="*/ 11 h 13"/>
                <a:gd name="T10" fmla="*/ 25 w 26"/>
                <a:gd name="T11" fmla="*/ 10 h 13"/>
                <a:gd name="T12" fmla="*/ 26 w 26"/>
                <a:gd name="T13" fmla="*/ 8 h 13"/>
                <a:gd name="T14" fmla="*/ 24 w 26"/>
                <a:gd name="T15" fmla="*/ 7 h 13"/>
                <a:gd name="T16" fmla="*/ 18 w 26"/>
                <a:gd name="T17" fmla="*/ 2 h 13"/>
                <a:gd name="T18" fmla="*/ 11 w 26"/>
                <a:gd name="T19" fmla="*/ 3 h 13"/>
                <a:gd name="T20" fmla="*/ 12 w 26"/>
                <a:gd name="T21" fmla="*/ 0 h 13"/>
                <a:gd name="T22" fmla="*/ 3 w 26"/>
                <a:gd name="T23" fmla="*/ 3 h 13"/>
                <a:gd name="T24" fmla="*/ 3 w 26"/>
                <a:gd name="T25" fmla="*/ 3 h 13"/>
                <a:gd name="T26" fmla="*/ 0 w 26"/>
                <a:gd name="T2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13">
                  <a:moveTo>
                    <a:pt x="0" y="6"/>
                  </a:moveTo>
                  <a:lnTo>
                    <a:pt x="3" y="11"/>
                  </a:lnTo>
                  <a:lnTo>
                    <a:pt x="10" y="11"/>
                  </a:lnTo>
                  <a:lnTo>
                    <a:pt x="16" y="13"/>
                  </a:lnTo>
                  <a:lnTo>
                    <a:pt x="19" y="11"/>
                  </a:lnTo>
                  <a:lnTo>
                    <a:pt x="25" y="10"/>
                  </a:lnTo>
                  <a:lnTo>
                    <a:pt x="26" y="8"/>
                  </a:lnTo>
                  <a:lnTo>
                    <a:pt x="24" y="7"/>
                  </a:lnTo>
                  <a:lnTo>
                    <a:pt x="18" y="2"/>
                  </a:lnTo>
                  <a:lnTo>
                    <a:pt x="11" y="3"/>
                  </a:lnTo>
                  <a:lnTo>
                    <a:pt x="12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07" name="Freeform 46"/>
            <p:cNvSpPr>
              <a:spLocks/>
            </p:cNvSpPr>
            <p:nvPr/>
          </p:nvSpPr>
          <p:spPr bwMode="auto">
            <a:xfrm>
              <a:off x="8475833" y="2802700"/>
              <a:ext cx="2735" cy="1636"/>
            </a:xfrm>
            <a:custGeom>
              <a:avLst/>
              <a:gdLst>
                <a:gd name="T0" fmla="*/ 3 w 7"/>
                <a:gd name="T1" fmla="*/ 1 h 3"/>
                <a:gd name="T2" fmla="*/ 0 w 7"/>
                <a:gd name="T3" fmla="*/ 3 h 3"/>
                <a:gd name="T4" fmla="*/ 7 w 7"/>
                <a:gd name="T5" fmla="*/ 0 h 3"/>
                <a:gd name="T6" fmla="*/ 3 w 7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3" y="1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08" name="Freeform 47"/>
            <p:cNvSpPr>
              <a:spLocks/>
            </p:cNvSpPr>
            <p:nvPr/>
          </p:nvSpPr>
          <p:spPr bwMode="auto">
            <a:xfrm>
              <a:off x="8474010" y="2804336"/>
              <a:ext cx="1823" cy="818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3 w 3"/>
                <a:gd name="T5" fmla="*/ 0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09" name="Freeform 48"/>
            <p:cNvSpPr>
              <a:spLocks/>
            </p:cNvSpPr>
            <p:nvPr/>
          </p:nvSpPr>
          <p:spPr bwMode="auto">
            <a:xfrm>
              <a:off x="8455780" y="2818241"/>
              <a:ext cx="12761" cy="4908"/>
            </a:xfrm>
            <a:custGeom>
              <a:avLst/>
              <a:gdLst>
                <a:gd name="T0" fmla="*/ 11 w 26"/>
                <a:gd name="T1" fmla="*/ 12 h 12"/>
                <a:gd name="T2" fmla="*/ 16 w 26"/>
                <a:gd name="T3" fmla="*/ 8 h 12"/>
                <a:gd name="T4" fmla="*/ 26 w 26"/>
                <a:gd name="T5" fmla="*/ 5 h 12"/>
                <a:gd name="T6" fmla="*/ 23 w 26"/>
                <a:gd name="T7" fmla="*/ 0 h 12"/>
                <a:gd name="T8" fmla="*/ 17 w 26"/>
                <a:gd name="T9" fmla="*/ 1 h 12"/>
                <a:gd name="T10" fmla="*/ 15 w 26"/>
                <a:gd name="T11" fmla="*/ 0 h 12"/>
                <a:gd name="T12" fmla="*/ 9 w 26"/>
                <a:gd name="T13" fmla="*/ 2 h 12"/>
                <a:gd name="T14" fmla="*/ 10 w 26"/>
                <a:gd name="T15" fmla="*/ 5 h 12"/>
                <a:gd name="T16" fmla="*/ 4 w 26"/>
                <a:gd name="T17" fmla="*/ 6 h 12"/>
                <a:gd name="T18" fmla="*/ 0 w 26"/>
                <a:gd name="T19" fmla="*/ 7 h 12"/>
                <a:gd name="T20" fmla="*/ 4 w 26"/>
                <a:gd name="T21" fmla="*/ 10 h 12"/>
                <a:gd name="T22" fmla="*/ 11 w 26"/>
                <a:gd name="T2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12">
                  <a:moveTo>
                    <a:pt x="11" y="12"/>
                  </a:moveTo>
                  <a:lnTo>
                    <a:pt x="16" y="8"/>
                  </a:lnTo>
                  <a:lnTo>
                    <a:pt x="26" y="5"/>
                  </a:lnTo>
                  <a:lnTo>
                    <a:pt x="23" y="0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9" y="2"/>
                  </a:lnTo>
                  <a:lnTo>
                    <a:pt x="10" y="5"/>
                  </a:lnTo>
                  <a:lnTo>
                    <a:pt x="4" y="6"/>
                  </a:lnTo>
                  <a:lnTo>
                    <a:pt x="0" y="7"/>
                  </a:lnTo>
                  <a:lnTo>
                    <a:pt x="4" y="10"/>
                  </a:lnTo>
                  <a:lnTo>
                    <a:pt x="11" y="1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10" name="Freeform 49"/>
            <p:cNvSpPr>
              <a:spLocks/>
            </p:cNvSpPr>
            <p:nvPr/>
          </p:nvSpPr>
          <p:spPr bwMode="auto">
            <a:xfrm>
              <a:off x="8458515" y="2817424"/>
              <a:ext cx="20053" cy="11452"/>
            </a:xfrm>
            <a:custGeom>
              <a:avLst/>
              <a:gdLst>
                <a:gd name="T0" fmla="*/ 18 w 44"/>
                <a:gd name="T1" fmla="*/ 15 h 27"/>
                <a:gd name="T2" fmla="*/ 17 w 44"/>
                <a:gd name="T3" fmla="*/ 15 h 27"/>
                <a:gd name="T4" fmla="*/ 13 w 44"/>
                <a:gd name="T5" fmla="*/ 16 h 27"/>
                <a:gd name="T6" fmla="*/ 11 w 44"/>
                <a:gd name="T7" fmla="*/ 16 h 27"/>
                <a:gd name="T8" fmla="*/ 11 w 44"/>
                <a:gd name="T9" fmla="*/ 18 h 27"/>
                <a:gd name="T10" fmla="*/ 7 w 44"/>
                <a:gd name="T11" fmla="*/ 18 h 27"/>
                <a:gd name="T12" fmla="*/ 5 w 44"/>
                <a:gd name="T13" fmla="*/ 19 h 27"/>
                <a:gd name="T14" fmla="*/ 2 w 44"/>
                <a:gd name="T15" fmla="*/ 20 h 27"/>
                <a:gd name="T16" fmla="*/ 0 w 44"/>
                <a:gd name="T17" fmla="*/ 21 h 27"/>
                <a:gd name="T18" fmla="*/ 5 w 44"/>
                <a:gd name="T19" fmla="*/ 23 h 27"/>
                <a:gd name="T20" fmla="*/ 10 w 44"/>
                <a:gd name="T21" fmla="*/ 23 h 27"/>
                <a:gd name="T22" fmla="*/ 13 w 44"/>
                <a:gd name="T23" fmla="*/ 25 h 27"/>
                <a:gd name="T24" fmla="*/ 19 w 44"/>
                <a:gd name="T25" fmla="*/ 27 h 27"/>
                <a:gd name="T26" fmla="*/ 21 w 44"/>
                <a:gd name="T27" fmla="*/ 27 h 27"/>
                <a:gd name="T28" fmla="*/ 25 w 44"/>
                <a:gd name="T29" fmla="*/ 25 h 27"/>
                <a:gd name="T30" fmla="*/ 27 w 44"/>
                <a:gd name="T31" fmla="*/ 24 h 27"/>
                <a:gd name="T32" fmla="*/ 27 w 44"/>
                <a:gd name="T33" fmla="*/ 20 h 27"/>
                <a:gd name="T34" fmla="*/ 30 w 44"/>
                <a:gd name="T35" fmla="*/ 16 h 27"/>
                <a:gd name="T36" fmla="*/ 33 w 44"/>
                <a:gd name="T37" fmla="*/ 9 h 27"/>
                <a:gd name="T38" fmla="*/ 36 w 44"/>
                <a:gd name="T39" fmla="*/ 9 h 27"/>
                <a:gd name="T40" fmla="*/ 42 w 44"/>
                <a:gd name="T41" fmla="*/ 8 h 27"/>
                <a:gd name="T42" fmla="*/ 41 w 44"/>
                <a:gd name="T43" fmla="*/ 4 h 27"/>
                <a:gd name="T44" fmla="*/ 44 w 44"/>
                <a:gd name="T45" fmla="*/ 2 h 27"/>
                <a:gd name="T46" fmla="*/ 41 w 44"/>
                <a:gd name="T47" fmla="*/ 1 h 27"/>
                <a:gd name="T48" fmla="*/ 38 w 44"/>
                <a:gd name="T49" fmla="*/ 0 h 27"/>
                <a:gd name="T50" fmla="*/ 34 w 44"/>
                <a:gd name="T51" fmla="*/ 1 h 27"/>
                <a:gd name="T52" fmla="*/ 30 w 44"/>
                <a:gd name="T53" fmla="*/ 3 h 27"/>
                <a:gd name="T54" fmla="*/ 28 w 44"/>
                <a:gd name="T55" fmla="*/ 5 h 27"/>
                <a:gd name="T56" fmla="*/ 26 w 44"/>
                <a:gd name="T57" fmla="*/ 9 h 27"/>
                <a:gd name="T58" fmla="*/ 23 w 44"/>
                <a:gd name="T59" fmla="*/ 13 h 27"/>
                <a:gd name="T60" fmla="*/ 20 w 44"/>
                <a:gd name="T61" fmla="*/ 16 h 27"/>
                <a:gd name="T62" fmla="*/ 18 w 44"/>
                <a:gd name="T63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" h="27">
                  <a:moveTo>
                    <a:pt x="18" y="15"/>
                  </a:moveTo>
                  <a:lnTo>
                    <a:pt x="17" y="15"/>
                  </a:lnTo>
                  <a:lnTo>
                    <a:pt x="13" y="16"/>
                  </a:lnTo>
                  <a:lnTo>
                    <a:pt x="11" y="16"/>
                  </a:lnTo>
                  <a:lnTo>
                    <a:pt x="11" y="18"/>
                  </a:lnTo>
                  <a:lnTo>
                    <a:pt x="7" y="18"/>
                  </a:lnTo>
                  <a:lnTo>
                    <a:pt x="5" y="19"/>
                  </a:lnTo>
                  <a:lnTo>
                    <a:pt x="2" y="20"/>
                  </a:lnTo>
                  <a:lnTo>
                    <a:pt x="0" y="21"/>
                  </a:lnTo>
                  <a:lnTo>
                    <a:pt x="5" y="23"/>
                  </a:lnTo>
                  <a:lnTo>
                    <a:pt x="10" y="23"/>
                  </a:lnTo>
                  <a:lnTo>
                    <a:pt x="13" y="25"/>
                  </a:lnTo>
                  <a:lnTo>
                    <a:pt x="19" y="27"/>
                  </a:lnTo>
                  <a:lnTo>
                    <a:pt x="21" y="27"/>
                  </a:lnTo>
                  <a:lnTo>
                    <a:pt x="25" y="25"/>
                  </a:lnTo>
                  <a:lnTo>
                    <a:pt x="27" y="24"/>
                  </a:lnTo>
                  <a:lnTo>
                    <a:pt x="27" y="20"/>
                  </a:lnTo>
                  <a:lnTo>
                    <a:pt x="30" y="16"/>
                  </a:lnTo>
                  <a:lnTo>
                    <a:pt x="33" y="9"/>
                  </a:lnTo>
                  <a:lnTo>
                    <a:pt x="36" y="9"/>
                  </a:lnTo>
                  <a:lnTo>
                    <a:pt x="42" y="8"/>
                  </a:lnTo>
                  <a:lnTo>
                    <a:pt x="41" y="4"/>
                  </a:lnTo>
                  <a:lnTo>
                    <a:pt x="44" y="2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4" y="1"/>
                  </a:lnTo>
                  <a:lnTo>
                    <a:pt x="30" y="3"/>
                  </a:lnTo>
                  <a:lnTo>
                    <a:pt x="28" y="5"/>
                  </a:lnTo>
                  <a:lnTo>
                    <a:pt x="26" y="9"/>
                  </a:lnTo>
                  <a:lnTo>
                    <a:pt x="23" y="13"/>
                  </a:lnTo>
                  <a:lnTo>
                    <a:pt x="20" y="16"/>
                  </a:lnTo>
                  <a:lnTo>
                    <a:pt x="18" y="15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11" name="Freeform 50"/>
            <p:cNvSpPr>
              <a:spLocks/>
            </p:cNvSpPr>
            <p:nvPr/>
          </p:nvSpPr>
          <p:spPr bwMode="auto">
            <a:xfrm>
              <a:off x="8442107" y="2980199"/>
              <a:ext cx="912" cy="818"/>
            </a:xfrm>
            <a:custGeom>
              <a:avLst/>
              <a:gdLst>
                <a:gd name="T0" fmla="*/ 0 w 2"/>
                <a:gd name="T1" fmla="*/ 3 h 3"/>
                <a:gd name="T2" fmla="*/ 2 w 2"/>
                <a:gd name="T3" fmla="*/ 0 h 3"/>
                <a:gd name="T4" fmla="*/ 0 w 2"/>
                <a:gd name="T5" fmla="*/ 0 h 3"/>
                <a:gd name="T6" fmla="*/ 0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12" name="Freeform 51"/>
            <p:cNvSpPr>
              <a:spLocks/>
            </p:cNvSpPr>
            <p:nvPr/>
          </p:nvSpPr>
          <p:spPr bwMode="auto">
            <a:xfrm>
              <a:off x="8414762" y="2981019"/>
              <a:ext cx="27345" cy="26993"/>
            </a:xfrm>
            <a:custGeom>
              <a:avLst/>
              <a:gdLst>
                <a:gd name="T0" fmla="*/ 53 w 59"/>
                <a:gd name="T1" fmla="*/ 4 h 65"/>
                <a:gd name="T2" fmla="*/ 49 w 59"/>
                <a:gd name="T3" fmla="*/ 8 h 65"/>
                <a:gd name="T4" fmla="*/ 42 w 59"/>
                <a:gd name="T5" fmla="*/ 9 h 65"/>
                <a:gd name="T6" fmla="*/ 37 w 59"/>
                <a:gd name="T7" fmla="*/ 10 h 65"/>
                <a:gd name="T8" fmla="*/ 33 w 59"/>
                <a:gd name="T9" fmla="*/ 10 h 65"/>
                <a:gd name="T10" fmla="*/ 33 w 59"/>
                <a:gd name="T11" fmla="*/ 10 h 65"/>
                <a:gd name="T12" fmla="*/ 31 w 59"/>
                <a:gd name="T13" fmla="*/ 10 h 65"/>
                <a:gd name="T14" fmla="*/ 26 w 59"/>
                <a:gd name="T15" fmla="*/ 18 h 65"/>
                <a:gd name="T16" fmla="*/ 25 w 59"/>
                <a:gd name="T17" fmla="*/ 20 h 65"/>
                <a:gd name="T18" fmla="*/ 25 w 59"/>
                <a:gd name="T19" fmla="*/ 20 h 65"/>
                <a:gd name="T20" fmla="*/ 24 w 59"/>
                <a:gd name="T21" fmla="*/ 24 h 65"/>
                <a:gd name="T22" fmla="*/ 22 w 59"/>
                <a:gd name="T23" fmla="*/ 32 h 65"/>
                <a:gd name="T24" fmla="*/ 19 w 59"/>
                <a:gd name="T25" fmla="*/ 33 h 65"/>
                <a:gd name="T26" fmla="*/ 14 w 59"/>
                <a:gd name="T27" fmla="*/ 36 h 65"/>
                <a:gd name="T28" fmla="*/ 9 w 59"/>
                <a:gd name="T29" fmla="*/ 39 h 65"/>
                <a:gd name="T30" fmla="*/ 4 w 59"/>
                <a:gd name="T31" fmla="*/ 44 h 65"/>
                <a:gd name="T32" fmla="*/ 3 w 59"/>
                <a:gd name="T33" fmla="*/ 53 h 65"/>
                <a:gd name="T34" fmla="*/ 0 w 59"/>
                <a:gd name="T35" fmla="*/ 57 h 65"/>
                <a:gd name="T36" fmla="*/ 2 w 59"/>
                <a:gd name="T37" fmla="*/ 63 h 65"/>
                <a:gd name="T38" fmla="*/ 7 w 59"/>
                <a:gd name="T39" fmla="*/ 65 h 65"/>
                <a:gd name="T40" fmla="*/ 12 w 59"/>
                <a:gd name="T41" fmla="*/ 64 h 65"/>
                <a:gd name="T42" fmla="*/ 21 w 59"/>
                <a:gd name="T43" fmla="*/ 54 h 65"/>
                <a:gd name="T44" fmla="*/ 25 w 59"/>
                <a:gd name="T45" fmla="*/ 50 h 65"/>
                <a:gd name="T46" fmla="*/ 27 w 59"/>
                <a:gd name="T47" fmla="*/ 46 h 65"/>
                <a:gd name="T48" fmla="*/ 32 w 59"/>
                <a:gd name="T49" fmla="*/ 40 h 65"/>
                <a:gd name="T50" fmla="*/ 35 w 59"/>
                <a:gd name="T51" fmla="*/ 38 h 65"/>
                <a:gd name="T52" fmla="*/ 40 w 59"/>
                <a:gd name="T53" fmla="*/ 33 h 65"/>
                <a:gd name="T54" fmla="*/ 44 w 59"/>
                <a:gd name="T55" fmla="*/ 28 h 65"/>
                <a:gd name="T56" fmla="*/ 46 w 59"/>
                <a:gd name="T57" fmla="*/ 20 h 65"/>
                <a:gd name="T58" fmla="*/ 53 w 59"/>
                <a:gd name="T59" fmla="*/ 14 h 65"/>
                <a:gd name="T60" fmla="*/ 57 w 59"/>
                <a:gd name="T61" fmla="*/ 14 h 65"/>
                <a:gd name="T62" fmla="*/ 59 w 59"/>
                <a:gd name="T63" fmla="*/ 0 h 65"/>
                <a:gd name="T64" fmla="*/ 57 w 59"/>
                <a:gd name="T65" fmla="*/ 1 h 65"/>
                <a:gd name="T66" fmla="*/ 53 w 59"/>
                <a:gd name="T67" fmla="*/ 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65">
                  <a:moveTo>
                    <a:pt x="53" y="4"/>
                  </a:moveTo>
                  <a:lnTo>
                    <a:pt x="49" y="8"/>
                  </a:lnTo>
                  <a:lnTo>
                    <a:pt x="42" y="9"/>
                  </a:lnTo>
                  <a:lnTo>
                    <a:pt x="37" y="10"/>
                  </a:lnTo>
                  <a:lnTo>
                    <a:pt x="33" y="10"/>
                  </a:lnTo>
                  <a:lnTo>
                    <a:pt x="33" y="10"/>
                  </a:lnTo>
                  <a:lnTo>
                    <a:pt x="31" y="10"/>
                  </a:lnTo>
                  <a:lnTo>
                    <a:pt x="26" y="18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24" y="24"/>
                  </a:lnTo>
                  <a:lnTo>
                    <a:pt x="22" y="32"/>
                  </a:lnTo>
                  <a:lnTo>
                    <a:pt x="19" y="33"/>
                  </a:lnTo>
                  <a:lnTo>
                    <a:pt x="14" y="36"/>
                  </a:lnTo>
                  <a:lnTo>
                    <a:pt x="9" y="39"/>
                  </a:lnTo>
                  <a:lnTo>
                    <a:pt x="4" y="44"/>
                  </a:lnTo>
                  <a:lnTo>
                    <a:pt x="3" y="53"/>
                  </a:lnTo>
                  <a:lnTo>
                    <a:pt x="0" y="57"/>
                  </a:lnTo>
                  <a:lnTo>
                    <a:pt x="2" y="63"/>
                  </a:lnTo>
                  <a:lnTo>
                    <a:pt x="7" y="65"/>
                  </a:lnTo>
                  <a:lnTo>
                    <a:pt x="12" y="64"/>
                  </a:lnTo>
                  <a:lnTo>
                    <a:pt x="21" y="54"/>
                  </a:lnTo>
                  <a:lnTo>
                    <a:pt x="25" y="50"/>
                  </a:lnTo>
                  <a:lnTo>
                    <a:pt x="27" y="46"/>
                  </a:lnTo>
                  <a:lnTo>
                    <a:pt x="32" y="40"/>
                  </a:lnTo>
                  <a:lnTo>
                    <a:pt x="35" y="38"/>
                  </a:lnTo>
                  <a:lnTo>
                    <a:pt x="40" y="33"/>
                  </a:lnTo>
                  <a:lnTo>
                    <a:pt x="44" y="28"/>
                  </a:lnTo>
                  <a:lnTo>
                    <a:pt x="46" y="20"/>
                  </a:lnTo>
                  <a:lnTo>
                    <a:pt x="53" y="14"/>
                  </a:lnTo>
                  <a:lnTo>
                    <a:pt x="57" y="14"/>
                  </a:lnTo>
                  <a:lnTo>
                    <a:pt x="59" y="0"/>
                  </a:lnTo>
                  <a:lnTo>
                    <a:pt x="57" y="1"/>
                  </a:lnTo>
                  <a:lnTo>
                    <a:pt x="53" y="4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13" name="Freeform 53"/>
            <p:cNvSpPr>
              <a:spLocks/>
            </p:cNvSpPr>
            <p:nvPr/>
          </p:nvSpPr>
          <p:spPr bwMode="auto">
            <a:xfrm>
              <a:off x="8541462" y="2831329"/>
              <a:ext cx="1823" cy="1636"/>
            </a:xfrm>
            <a:custGeom>
              <a:avLst/>
              <a:gdLst>
                <a:gd name="T0" fmla="*/ 0 w 5"/>
                <a:gd name="T1" fmla="*/ 5 h 5"/>
                <a:gd name="T2" fmla="*/ 1 w 5"/>
                <a:gd name="T3" fmla="*/ 4 h 5"/>
                <a:gd name="T4" fmla="*/ 3 w 5"/>
                <a:gd name="T5" fmla="*/ 2 h 5"/>
                <a:gd name="T6" fmla="*/ 4 w 5"/>
                <a:gd name="T7" fmla="*/ 1 h 5"/>
                <a:gd name="T8" fmla="*/ 5 w 5"/>
                <a:gd name="T9" fmla="*/ 0 h 5"/>
                <a:gd name="T10" fmla="*/ 4 w 5"/>
                <a:gd name="T11" fmla="*/ 0 h 5"/>
                <a:gd name="T12" fmla="*/ 0 w 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lnTo>
                    <a:pt x="1" y="4"/>
                  </a:lnTo>
                  <a:lnTo>
                    <a:pt x="3" y="2"/>
                  </a:lnTo>
                  <a:lnTo>
                    <a:pt x="4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14" name="Rectangle 54"/>
            <p:cNvSpPr>
              <a:spLocks noChangeArrowheads="1"/>
            </p:cNvSpPr>
            <p:nvPr/>
          </p:nvSpPr>
          <p:spPr bwMode="auto">
            <a:xfrm>
              <a:off x="8354601" y="2924578"/>
              <a:ext cx="912" cy="818"/>
            </a:xfrm>
            <a:prstGeom prst="rect">
              <a:avLst/>
            </a:pr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15" name="Freeform 55"/>
            <p:cNvSpPr>
              <a:spLocks/>
            </p:cNvSpPr>
            <p:nvPr/>
          </p:nvSpPr>
          <p:spPr bwMode="auto">
            <a:xfrm>
              <a:off x="8342752" y="2913945"/>
              <a:ext cx="11850" cy="21267"/>
            </a:xfrm>
            <a:custGeom>
              <a:avLst/>
              <a:gdLst>
                <a:gd name="T0" fmla="*/ 5 w 24"/>
                <a:gd name="T1" fmla="*/ 48 h 52"/>
                <a:gd name="T2" fmla="*/ 14 w 24"/>
                <a:gd name="T3" fmla="*/ 45 h 52"/>
                <a:gd name="T4" fmla="*/ 24 w 24"/>
                <a:gd name="T5" fmla="*/ 27 h 52"/>
                <a:gd name="T6" fmla="*/ 23 w 24"/>
                <a:gd name="T7" fmla="*/ 25 h 52"/>
                <a:gd name="T8" fmla="*/ 21 w 24"/>
                <a:gd name="T9" fmla="*/ 20 h 52"/>
                <a:gd name="T10" fmla="*/ 18 w 24"/>
                <a:gd name="T11" fmla="*/ 15 h 52"/>
                <a:gd name="T12" fmla="*/ 17 w 24"/>
                <a:gd name="T13" fmla="*/ 10 h 52"/>
                <a:gd name="T14" fmla="*/ 15 w 24"/>
                <a:gd name="T15" fmla="*/ 6 h 52"/>
                <a:gd name="T16" fmla="*/ 13 w 24"/>
                <a:gd name="T17" fmla="*/ 4 h 52"/>
                <a:gd name="T18" fmla="*/ 11 w 24"/>
                <a:gd name="T19" fmla="*/ 2 h 52"/>
                <a:gd name="T20" fmla="*/ 9 w 24"/>
                <a:gd name="T21" fmla="*/ 1 h 52"/>
                <a:gd name="T22" fmla="*/ 7 w 24"/>
                <a:gd name="T23" fmla="*/ 0 h 52"/>
                <a:gd name="T24" fmla="*/ 5 w 24"/>
                <a:gd name="T25" fmla="*/ 12 h 52"/>
                <a:gd name="T26" fmla="*/ 2 w 24"/>
                <a:gd name="T27" fmla="*/ 25 h 52"/>
                <a:gd name="T28" fmla="*/ 1 w 24"/>
                <a:gd name="T29" fmla="*/ 39 h 52"/>
                <a:gd name="T30" fmla="*/ 0 w 24"/>
                <a:gd name="T31" fmla="*/ 52 h 52"/>
                <a:gd name="T32" fmla="*/ 1 w 24"/>
                <a:gd name="T33" fmla="*/ 52 h 52"/>
                <a:gd name="T34" fmla="*/ 5 w 24"/>
                <a:gd name="T35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" h="52">
                  <a:moveTo>
                    <a:pt x="5" y="48"/>
                  </a:moveTo>
                  <a:lnTo>
                    <a:pt x="14" y="45"/>
                  </a:lnTo>
                  <a:lnTo>
                    <a:pt x="24" y="27"/>
                  </a:lnTo>
                  <a:lnTo>
                    <a:pt x="23" y="25"/>
                  </a:lnTo>
                  <a:lnTo>
                    <a:pt x="21" y="20"/>
                  </a:lnTo>
                  <a:lnTo>
                    <a:pt x="18" y="15"/>
                  </a:lnTo>
                  <a:lnTo>
                    <a:pt x="17" y="10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2"/>
                  </a:lnTo>
                  <a:lnTo>
                    <a:pt x="2" y="25"/>
                  </a:lnTo>
                  <a:lnTo>
                    <a:pt x="1" y="39"/>
                  </a:lnTo>
                  <a:lnTo>
                    <a:pt x="0" y="52"/>
                  </a:lnTo>
                  <a:lnTo>
                    <a:pt x="1" y="52"/>
                  </a:lnTo>
                  <a:lnTo>
                    <a:pt x="5" y="48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16" name="Freeform 56"/>
            <p:cNvSpPr>
              <a:spLocks/>
            </p:cNvSpPr>
            <p:nvPr/>
          </p:nvSpPr>
          <p:spPr bwMode="auto">
            <a:xfrm>
              <a:off x="8453045" y="2984290"/>
              <a:ext cx="3646" cy="3272"/>
            </a:xfrm>
            <a:custGeom>
              <a:avLst/>
              <a:gdLst>
                <a:gd name="T0" fmla="*/ 0 w 8"/>
                <a:gd name="T1" fmla="*/ 2 h 6"/>
                <a:gd name="T2" fmla="*/ 0 w 8"/>
                <a:gd name="T3" fmla="*/ 2 h 6"/>
                <a:gd name="T4" fmla="*/ 2 w 8"/>
                <a:gd name="T5" fmla="*/ 4 h 6"/>
                <a:gd name="T6" fmla="*/ 7 w 8"/>
                <a:gd name="T7" fmla="*/ 6 h 6"/>
                <a:gd name="T8" fmla="*/ 7 w 8"/>
                <a:gd name="T9" fmla="*/ 4 h 6"/>
                <a:gd name="T10" fmla="*/ 7 w 8"/>
                <a:gd name="T11" fmla="*/ 3 h 6"/>
                <a:gd name="T12" fmla="*/ 7 w 8"/>
                <a:gd name="T13" fmla="*/ 1 h 6"/>
                <a:gd name="T14" fmla="*/ 8 w 8"/>
                <a:gd name="T15" fmla="*/ 0 h 6"/>
                <a:gd name="T16" fmla="*/ 7 w 8"/>
                <a:gd name="T17" fmla="*/ 0 h 6"/>
                <a:gd name="T18" fmla="*/ 0 w 8"/>
                <a:gd name="T1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6">
                  <a:moveTo>
                    <a:pt x="0" y="2"/>
                  </a:moveTo>
                  <a:lnTo>
                    <a:pt x="0" y="2"/>
                  </a:lnTo>
                  <a:lnTo>
                    <a:pt x="2" y="4"/>
                  </a:lnTo>
                  <a:lnTo>
                    <a:pt x="7" y="6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1"/>
                  </a:lnTo>
                  <a:lnTo>
                    <a:pt x="8" y="0"/>
                  </a:lnTo>
                  <a:lnTo>
                    <a:pt x="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17" name="Freeform 61"/>
            <p:cNvSpPr>
              <a:spLocks/>
            </p:cNvSpPr>
            <p:nvPr/>
          </p:nvSpPr>
          <p:spPr bwMode="auto">
            <a:xfrm>
              <a:off x="8473098" y="2817424"/>
              <a:ext cx="182302" cy="279746"/>
            </a:xfrm>
            <a:custGeom>
              <a:avLst/>
              <a:gdLst>
                <a:gd name="T0" fmla="*/ 387 w 399"/>
                <a:gd name="T1" fmla="*/ 127 h 684"/>
                <a:gd name="T2" fmla="*/ 374 w 399"/>
                <a:gd name="T3" fmla="*/ 261 h 684"/>
                <a:gd name="T4" fmla="*/ 323 w 399"/>
                <a:gd name="T5" fmla="*/ 415 h 684"/>
                <a:gd name="T6" fmla="*/ 289 w 399"/>
                <a:gd name="T7" fmla="*/ 486 h 684"/>
                <a:gd name="T8" fmla="*/ 251 w 399"/>
                <a:gd name="T9" fmla="*/ 547 h 684"/>
                <a:gd name="T10" fmla="*/ 209 w 399"/>
                <a:gd name="T11" fmla="*/ 598 h 684"/>
                <a:gd name="T12" fmla="*/ 169 w 399"/>
                <a:gd name="T13" fmla="*/ 637 h 684"/>
                <a:gd name="T14" fmla="*/ 128 w 399"/>
                <a:gd name="T15" fmla="*/ 662 h 684"/>
                <a:gd name="T16" fmla="*/ 99 w 399"/>
                <a:gd name="T17" fmla="*/ 671 h 684"/>
                <a:gd name="T18" fmla="*/ 77 w 399"/>
                <a:gd name="T19" fmla="*/ 671 h 684"/>
                <a:gd name="T20" fmla="*/ 58 w 399"/>
                <a:gd name="T21" fmla="*/ 664 h 684"/>
                <a:gd name="T22" fmla="*/ 12 w 399"/>
                <a:gd name="T23" fmla="*/ 568 h 684"/>
                <a:gd name="T24" fmla="*/ 31 w 399"/>
                <a:gd name="T25" fmla="*/ 399 h 684"/>
                <a:gd name="T26" fmla="*/ 87 w 399"/>
                <a:gd name="T27" fmla="*/ 244 h 684"/>
                <a:gd name="T28" fmla="*/ 123 w 399"/>
                <a:gd name="T29" fmla="*/ 177 h 684"/>
                <a:gd name="T30" fmla="*/ 162 w 399"/>
                <a:gd name="T31" fmla="*/ 119 h 684"/>
                <a:gd name="T32" fmla="*/ 204 w 399"/>
                <a:gd name="T33" fmla="*/ 72 h 684"/>
                <a:gd name="T34" fmla="*/ 245 w 399"/>
                <a:gd name="T35" fmla="*/ 36 h 684"/>
                <a:gd name="T36" fmla="*/ 285 w 399"/>
                <a:gd name="T37" fmla="*/ 17 h 684"/>
                <a:gd name="T38" fmla="*/ 308 w 399"/>
                <a:gd name="T39" fmla="*/ 12 h 684"/>
                <a:gd name="T40" fmla="*/ 329 w 399"/>
                <a:gd name="T41" fmla="*/ 15 h 684"/>
                <a:gd name="T42" fmla="*/ 345 w 399"/>
                <a:gd name="T43" fmla="*/ 24 h 684"/>
                <a:gd name="T44" fmla="*/ 359 w 399"/>
                <a:gd name="T45" fmla="*/ 36 h 684"/>
                <a:gd name="T46" fmla="*/ 357 w 399"/>
                <a:gd name="T47" fmla="*/ 17 h 684"/>
                <a:gd name="T48" fmla="*/ 341 w 399"/>
                <a:gd name="T49" fmla="*/ 5 h 684"/>
                <a:gd name="T50" fmla="*/ 316 w 399"/>
                <a:gd name="T51" fmla="*/ 0 h 684"/>
                <a:gd name="T52" fmla="*/ 290 w 399"/>
                <a:gd name="T53" fmla="*/ 2 h 684"/>
                <a:gd name="T54" fmla="*/ 253 w 399"/>
                <a:gd name="T55" fmla="*/ 17 h 684"/>
                <a:gd name="T56" fmla="*/ 210 w 399"/>
                <a:gd name="T57" fmla="*/ 48 h 684"/>
                <a:gd name="T58" fmla="*/ 168 w 399"/>
                <a:gd name="T59" fmla="*/ 93 h 684"/>
                <a:gd name="T60" fmla="*/ 126 w 399"/>
                <a:gd name="T61" fmla="*/ 149 h 684"/>
                <a:gd name="T62" fmla="*/ 87 w 399"/>
                <a:gd name="T63" fmla="*/ 215 h 684"/>
                <a:gd name="T64" fmla="*/ 37 w 399"/>
                <a:gd name="T65" fmla="*/ 333 h 684"/>
                <a:gd name="T66" fmla="*/ 0 w 399"/>
                <a:gd name="T67" fmla="*/ 523 h 684"/>
                <a:gd name="T68" fmla="*/ 27 w 399"/>
                <a:gd name="T69" fmla="*/ 652 h 684"/>
                <a:gd name="T70" fmla="*/ 66 w 399"/>
                <a:gd name="T71" fmla="*/ 682 h 684"/>
                <a:gd name="T72" fmla="*/ 91 w 399"/>
                <a:gd name="T73" fmla="*/ 684 h 684"/>
                <a:gd name="T74" fmla="*/ 118 w 399"/>
                <a:gd name="T75" fmla="*/ 679 h 684"/>
                <a:gd name="T76" fmla="*/ 160 w 399"/>
                <a:gd name="T77" fmla="*/ 659 h 684"/>
                <a:gd name="T78" fmla="*/ 204 w 399"/>
                <a:gd name="T79" fmla="*/ 623 h 684"/>
                <a:gd name="T80" fmla="*/ 246 w 399"/>
                <a:gd name="T81" fmla="*/ 575 h 684"/>
                <a:gd name="T82" fmla="*/ 287 w 399"/>
                <a:gd name="T83" fmla="*/ 515 h 684"/>
                <a:gd name="T84" fmla="*/ 323 w 399"/>
                <a:gd name="T85" fmla="*/ 445 h 684"/>
                <a:gd name="T86" fmla="*/ 374 w 399"/>
                <a:gd name="T87" fmla="*/ 313 h 684"/>
                <a:gd name="T88" fmla="*/ 399 w 399"/>
                <a:gd name="T89" fmla="*/ 165 h 684"/>
                <a:gd name="T90" fmla="*/ 384 w 399"/>
                <a:gd name="T91" fmla="*/ 55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9" h="684">
                  <a:moveTo>
                    <a:pt x="374" y="62"/>
                  </a:moveTo>
                  <a:lnTo>
                    <a:pt x="383" y="92"/>
                  </a:lnTo>
                  <a:lnTo>
                    <a:pt x="387" y="127"/>
                  </a:lnTo>
                  <a:lnTo>
                    <a:pt x="387" y="169"/>
                  </a:lnTo>
                  <a:lnTo>
                    <a:pt x="383" y="213"/>
                  </a:lnTo>
                  <a:lnTo>
                    <a:pt x="374" y="261"/>
                  </a:lnTo>
                  <a:lnTo>
                    <a:pt x="361" y="311"/>
                  </a:lnTo>
                  <a:lnTo>
                    <a:pt x="344" y="362"/>
                  </a:lnTo>
                  <a:lnTo>
                    <a:pt x="323" y="415"/>
                  </a:lnTo>
                  <a:lnTo>
                    <a:pt x="312" y="440"/>
                  </a:lnTo>
                  <a:lnTo>
                    <a:pt x="300" y="463"/>
                  </a:lnTo>
                  <a:lnTo>
                    <a:pt x="289" y="486"/>
                  </a:lnTo>
                  <a:lnTo>
                    <a:pt x="276" y="507"/>
                  </a:lnTo>
                  <a:lnTo>
                    <a:pt x="263" y="527"/>
                  </a:lnTo>
                  <a:lnTo>
                    <a:pt x="251" y="547"/>
                  </a:lnTo>
                  <a:lnTo>
                    <a:pt x="237" y="565"/>
                  </a:lnTo>
                  <a:lnTo>
                    <a:pt x="223" y="583"/>
                  </a:lnTo>
                  <a:lnTo>
                    <a:pt x="209" y="598"/>
                  </a:lnTo>
                  <a:lnTo>
                    <a:pt x="196" y="613"/>
                  </a:lnTo>
                  <a:lnTo>
                    <a:pt x="182" y="625"/>
                  </a:lnTo>
                  <a:lnTo>
                    <a:pt x="169" y="637"/>
                  </a:lnTo>
                  <a:lnTo>
                    <a:pt x="155" y="647"/>
                  </a:lnTo>
                  <a:lnTo>
                    <a:pt x="141" y="656"/>
                  </a:lnTo>
                  <a:lnTo>
                    <a:pt x="128" y="662"/>
                  </a:lnTo>
                  <a:lnTo>
                    <a:pt x="115" y="668"/>
                  </a:lnTo>
                  <a:lnTo>
                    <a:pt x="107" y="670"/>
                  </a:lnTo>
                  <a:lnTo>
                    <a:pt x="99" y="671"/>
                  </a:lnTo>
                  <a:lnTo>
                    <a:pt x="92" y="672"/>
                  </a:lnTo>
                  <a:lnTo>
                    <a:pt x="84" y="672"/>
                  </a:lnTo>
                  <a:lnTo>
                    <a:pt x="77" y="671"/>
                  </a:lnTo>
                  <a:lnTo>
                    <a:pt x="70" y="670"/>
                  </a:lnTo>
                  <a:lnTo>
                    <a:pt x="64" y="668"/>
                  </a:lnTo>
                  <a:lnTo>
                    <a:pt x="58" y="664"/>
                  </a:lnTo>
                  <a:lnTo>
                    <a:pt x="37" y="642"/>
                  </a:lnTo>
                  <a:lnTo>
                    <a:pt x="20" y="610"/>
                  </a:lnTo>
                  <a:lnTo>
                    <a:pt x="12" y="568"/>
                  </a:lnTo>
                  <a:lnTo>
                    <a:pt x="12" y="517"/>
                  </a:lnTo>
                  <a:lnTo>
                    <a:pt x="18" y="460"/>
                  </a:lnTo>
                  <a:lnTo>
                    <a:pt x="31" y="399"/>
                  </a:lnTo>
                  <a:lnTo>
                    <a:pt x="49" y="335"/>
                  </a:lnTo>
                  <a:lnTo>
                    <a:pt x="76" y="268"/>
                  </a:lnTo>
                  <a:lnTo>
                    <a:pt x="87" y="244"/>
                  </a:lnTo>
                  <a:lnTo>
                    <a:pt x="99" y="221"/>
                  </a:lnTo>
                  <a:lnTo>
                    <a:pt x="110" y="199"/>
                  </a:lnTo>
                  <a:lnTo>
                    <a:pt x="123" y="177"/>
                  </a:lnTo>
                  <a:lnTo>
                    <a:pt x="136" y="156"/>
                  </a:lnTo>
                  <a:lnTo>
                    <a:pt x="149" y="137"/>
                  </a:lnTo>
                  <a:lnTo>
                    <a:pt x="162" y="119"/>
                  </a:lnTo>
                  <a:lnTo>
                    <a:pt x="176" y="102"/>
                  </a:lnTo>
                  <a:lnTo>
                    <a:pt x="190" y="86"/>
                  </a:lnTo>
                  <a:lnTo>
                    <a:pt x="204" y="72"/>
                  </a:lnTo>
                  <a:lnTo>
                    <a:pt x="217" y="58"/>
                  </a:lnTo>
                  <a:lnTo>
                    <a:pt x="231" y="47"/>
                  </a:lnTo>
                  <a:lnTo>
                    <a:pt x="245" y="36"/>
                  </a:lnTo>
                  <a:lnTo>
                    <a:pt x="259" y="28"/>
                  </a:lnTo>
                  <a:lnTo>
                    <a:pt x="273" y="21"/>
                  </a:lnTo>
                  <a:lnTo>
                    <a:pt x="285" y="17"/>
                  </a:lnTo>
                  <a:lnTo>
                    <a:pt x="293" y="15"/>
                  </a:lnTo>
                  <a:lnTo>
                    <a:pt x="300" y="13"/>
                  </a:lnTo>
                  <a:lnTo>
                    <a:pt x="308" y="12"/>
                  </a:lnTo>
                  <a:lnTo>
                    <a:pt x="315" y="12"/>
                  </a:lnTo>
                  <a:lnTo>
                    <a:pt x="322" y="13"/>
                  </a:lnTo>
                  <a:lnTo>
                    <a:pt x="329" y="15"/>
                  </a:lnTo>
                  <a:lnTo>
                    <a:pt x="335" y="17"/>
                  </a:lnTo>
                  <a:lnTo>
                    <a:pt x="341" y="20"/>
                  </a:lnTo>
                  <a:lnTo>
                    <a:pt x="345" y="24"/>
                  </a:lnTo>
                  <a:lnTo>
                    <a:pt x="350" y="27"/>
                  </a:lnTo>
                  <a:lnTo>
                    <a:pt x="354" y="32"/>
                  </a:lnTo>
                  <a:lnTo>
                    <a:pt x="359" y="36"/>
                  </a:lnTo>
                  <a:lnTo>
                    <a:pt x="366" y="25"/>
                  </a:lnTo>
                  <a:lnTo>
                    <a:pt x="361" y="20"/>
                  </a:lnTo>
                  <a:lnTo>
                    <a:pt x="357" y="17"/>
                  </a:lnTo>
                  <a:lnTo>
                    <a:pt x="352" y="12"/>
                  </a:lnTo>
                  <a:lnTo>
                    <a:pt x="348" y="9"/>
                  </a:lnTo>
                  <a:lnTo>
                    <a:pt x="341" y="5"/>
                  </a:lnTo>
                  <a:lnTo>
                    <a:pt x="333" y="3"/>
                  </a:lnTo>
                  <a:lnTo>
                    <a:pt x="325" y="1"/>
                  </a:lnTo>
                  <a:lnTo>
                    <a:pt x="316" y="0"/>
                  </a:lnTo>
                  <a:lnTo>
                    <a:pt x="308" y="0"/>
                  </a:lnTo>
                  <a:lnTo>
                    <a:pt x="299" y="0"/>
                  </a:lnTo>
                  <a:lnTo>
                    <a:pt x="290" y="2"/>
                  </a:lnTo>
                  <a:lnTo>
                    <a:pt x="281" y="4"/>
                  </a:lnTo>
                  <a:lnTo>
                    <a:pt x="267" y="10"/>
                  </a:lnTo>
                  <a:lnTo>
                    <a:pt x="253" y="17"/>
                  </a:lnTo>
                  <a:lnTo>
                    <a:pt x="239" y="26"/>
                  </a:lnTo>
                  <a:lnTo>
                    <a:pt x="224" y="36"/>
                  </a:lnTo>
                  <a:lnTo>
                    <a:pt x="210" y="48"/>
                  </a:lnTo>
                  <a:lnTo>
                    <a:pt x="196" y="62"/>
                  </a:lnTo>
                  <a:lnTo>
                    <a:pt x="182" y="77"/>
                  </a:lnTo>
                  <a:lnTo>
                    <a:pt x="168" y="93"/>
                  </a:lnTo>
                  <a:lnTo>
                    <a:pt x="153" y="110"/>
                  </a:lnTo>
                  <a:lnTo>
                    <a:pt x="139" y="129"/>
                  </a:lnTo>
                  <a:lnTo>
                    <a:pt x="126" y="149"/>
                  </a:lnTo>
                  <a:lnTo>
                    <a:pt x="113" y="170"/>
                  </a:lnTo>
                  <a:lnTo>
                    <a:pt x="100" y="192"/>
                  </a:lnTo>
                  <a:lnTo>
                    <a:pt x="87" y="215"/>
                  </a:lnTo>
                  <a:lnTo>
                    <a:pt x="76" y="239"/>
                  </a:lnTo>
                  <a:lnTo>
                    <a:pt x="64" y="263"/>
                  </a:lnTo>
                  <a:lnTo>
                    <a:pt x="37" y="333"/>
                  </a:lnTo>
                  <a:lnTo>
                    <a:pt x="17" y="401"/>
                  </a:lnTo>
                  <a:lnTo>
                    <a:pt x="4" y="464"/>
                  </a:lnTo>
                  <a:lnTo>
                    <a:pt x="0" y="523"/>
                  </a:lnTo>
                  <a:lnTo>
                    <a:pt x="1" y="575"/>
                  </a:lnTo>
                  <a:lnTo>
                    <a:pt x="10" y="618"/>
                  </a:lnTo>
                  <a:lnTo>
                    <a:pt x="27" y="652"/>
                  </a:lnTo>
                  <a:lnTo>
                    <a:pt x="52" y="675"/>
                  </a:lnTo>
                  <a:lnTo>
                    <a:pt x="58" y="678"/>
                  </a:lnTo>
                  <a:lnTo>
                    <a:pt x="66" y="682"/>
                  </a:lnTo>
                  <a:lnTo>
                    <a:pt x="75" y="684"/>
                  </a:lnTo>
                  <a:lnTo>
                    <a:pt x="83" y="684"/>
                  </a:lnTo>
                  <a:lnTo>
                    <a:pt x="91" y="684"/>
                  </a:lnTo>
                  <a:lnTo>
                    <a:pt x="100" y="684"/>
                  </a:lnTo>
                  <a:lnTo>
                    <a:pt x="109" y="682"/>
                  </a:lnTo>
                  <a:lnTo>
                    <a:pt x="118" y="679"/>
                  </a:lnTo>
                  <a:lnTo>
                    <a:pt x="132" y="674"/>
                  </a:lnTo>
                  <a:lnTo>
                    <a:pt x="146" y="667"/>
                  </a:lnTo>
                  <a:lnTo>
                    <a:pt x="160" y="659"/>
                  </a:lnTo>
                  <a:lnTo>
                    <a:pt x="175" y="648"/>
                  </a:lnTo>
                  <a:lnTo>
                    <a:pt x="189" y="637"/>
                  </a:lnTo>
                  <a:lnTo>
                    <a:pt x="204" y="623"/>
                  </a:lnTo>
                  <a:lnTo>
                    <a:pt x="217" y="608"/>
                  </a:lnTo>
                  <a:lnTo>
                    <a:pt x="232" y="592"/>
                  </a:lnTo>
                  <a:lnTo>
                    <a:pt x="246" y="575"/>
                  </a:lnTo>
                  <a:lnTo>
                    <a:pt x="260" y="556"/>
                  </a:lnTo>
                  <a:lnTo>
                    <a:pt x="273" y="535"/>
                  </a:lnTo>
                  <a:lnTo>
                    <a:pt x="287" y="515"/>
                  </a:lnTo>
                  <a:lnTo>
                    <a:pt x="299" y="493"/>
                  </a:lnTo>
                  <a:lnTo>
                    <a:pt x="312" y="470"/>
                  </a:lnTo>
                  <a:lnTo>
                    <a:pt x="323" y="445"/>
                  </a:lnTo>
                  <a:lnTo>
                    <a:pt x="335" y="421"/>
                  </a:lnTo>
                  <a:lnTo>
                    <a:pt x="357" y="366"/>
                  </a:lnTo>
                  <a:lnTo>
                    <a:pt x="374" y="313"/>
                  </a:lnTo>
                  <a:lnTo>
                    <a:pt x="388" y="261"/>
                  </a:lnTo>
                  <a:lnTo>
                    <a:pt x="396" y="212"/>
                  </a:lnTo>
                  <a:lnTo>
                    <a:pt x="399" y="165"/>
                  </a:lnTo>
                  <a:lnTo>
                    <a:pt x="399" y="124"/>
                  </a:lnTo>
                  <a:lnTo>
                    <a:pt x="394" y="86"/>
                  </a:lnTo>
                  <a:lnTo>
                    <a:pt x="384" y="55"/>
                  </a:lnTo>
                  <a:lnTo>
                    <a:pt x="374" y="6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18" name="Freeform 63"/>
            <p:cNvSpPr>
              <a:spLocks/>
            </p:cNvSpPr>
            <p:nvPr/>
          </p:nvSpPr>
          <p:spPr bwMode="auto">
            <a:xfrm>
              <a:off x="8521408" y="2967930"/>
              <a:ext cx="48310" cy="61348"/>
            </a:xfrm>
            <a:custGeom>
              <a:avLst/>
              <a:gdLst>
                <a:gd name="T0" fmla="*/ 65 w 106"/>
                <a:gd name="T1" fmla="*/ 0 h 151"/>
                <a:gd name="T2" fmla="*/ 0 w 106"/>
                <a:gd name="T3" fmla="*/ 151 h 151"/>
                <a:gd name="T4" fmla="*/ 43 w 106"/>
                <a:gd name="T5" fmla="*/ 151 h 151"/>
                <a:gd name="T6" fmla="*/ 106 w 106"/>
                <a:gd name="T7" fmla="*/ 0 h 151"/>
                <a:gd name="T8" fmla="*/ 65 w 106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51">
                  <a:moveTo>
                    <a:pt x="65" y="0"/>
                  </a:moveTo>
                  <a:lnTo>
                    <a:pt x="0" y="151"/>
                  </a:lnTo>
                  <a:lnTo>
                    <a:pt x="43" y="151"/>
                  </a:lnTo>
                  <a:lnTo>
                    <a:pt x="106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19" name="Freeform 64"/>
            <p:cNvSpPr>
              <a:spLocks/>
            </p:cNvSpPr>
            <p:nvPr/>
          </p:nvSpPr>
          <p:spPr bwMode="auto">
            <a:xfrm>
              <a:off x="8566073" y="2877953"/>
              <a:ext cx="47399" cy="58894"/>
            </a:xfrm>
            <a:custGeom>
              <a:avLst/>
              <a:gdLst>
                <a:gd name="T0" fmla="*/ 0 w 104"/>
                <a:gd name="T1" fmla="*/ 144 h 144"/>
                <a:gd name="T2" fmla="*/ 43 w 104"/>
                <a:gd name="T3" fmla="*/ 144 h 144"/>
                <a:gd name="T4" fmla="*/ 104 w 104"/>
                <a:gd name="T5" fmla="*/ 0 h 144"/>
                <a:gd name="T6" fmla="*/ 63 w 104"/>
                <a:gd name="T7" fmla="*/ 0 h 144"/>
                <a:gd name="T8" fmla="*/ 0 w 104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44">
                  <a:moveTo>
                    <a:pt x="0" y="144"/>
                  </a:moveTo>
                  <a:lnTo>
                    <a:pt x="43" y="144"/>
                  </a:lnTo>
                  <a:lnTo>
                    <a:pt x="104" y="0"/>
                  </a:lnTo>
                  <a:lnTo>
                    <a:pt x="63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988554" y="2398818"/>
              <a:ext cx="8894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rgbClr val="00B050"/>
                  </a:solidFill>
                </a:rPr>
                <a:t>클라이언트</a:t>
              </a:r>
              <a:endParaRPr lang="en-US" altLang="ko-KR" sz="1050" dirty="0">
                <a:solidFill>
                  <a:srgbClr val="00B050"/>
                </a:solidFill>
              </a:endParaRPr>
            </a:p>
            <a:p>
              <a:r>
                <a:rPr lang="ko-KR" altLang="en-US" sz="1050" dirty="0">
                  <a:solidFill>
                    <a:srgbClr val="00B050"/>
                  </a:solidFill>
                </a:rPr>
                <a:t>       소켓</a:t>
              </a:r>
              <a:endParaRPr lang="ko-KR" altLang="en-US" sz="1050" dirty="0">
                <a:solidFill>
                  <a:srgbClr val="00B050"/>
                </a:solidFill>
              </a:endParaRPr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4267558" y="3019963"/>
              <a:ext cx="1324387" cy="57756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9193414" y="2773726"/>
              <a:ext cx="900910" cy="35791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ko-KR" altLang="en-US" sz="1200" dirty="0"/>
                <a:t>프로그램</a:t>
              </a:r>
              <a:endParaRPr lang="en-US" altLang="ko-KR" sz="1200" dirty="0"/>
            </a:p>
          </p:txBody>
        </p:sp>
        <p:grpSp>
          <p:nvGrpSpPr>
            <p:cNvPr id="125" name="그룹 124"/>
            <p:cNvGrpSpPr/>
            <p:nvPr/>
          </p:nvGrpSpPr>
          <p:grpSpPr>
            <a:xfrm>
              <a:off x="8667957" y="2811698"/>
              <a:ext cx="553324" cy="372995"/>
              <a:chOff x="7070581" y="3079462"/>
              <a:chExt cx="553324" cy="372995"/>
            </a:xfrm>
          </p:grpSpPr>
          <p:sp>
            <p:nvSpPr>
              <p:cNvPr id="126" name="Freeform 11"/>
              <p:cNvSpPr>
                <a:spLocks/>
              </p:cNvSpPr>
              <p:nvPr/>
            </p:nvSpPr>
            <p:spPr bwMode="auto">
              <a:xfrm flipV="1">
                <a:off x="7440655" y="3181709"/>
                <a:ext cx="183250" cy="140690"/>
              </a:xfrm>
              <a:custGeom>
                <a:avLst/>
                <a:gdLst>
                  <a:gd name="T0" fmla="*/ 197 w 262"/>
                  <a:gd name="T1" fmla="*/ 306 h 413"/>
                  <a:gd name="T2" fmla="*/ 192 w 262"/>
                  <a:gd name="T3" fmla="*/ 291 h 413"/>
                  <a:gd name="T4" fmla="*/ 187 w 262"/>
                  <a:gd name="T5" fmla="*/ 270 h 413"/>
                  <a:gd name="T6" fmla="*/ 185 w 262"/>
                  <a:gd name="T7" fmla="*/ 247 h 413"/>
                  <a:gd name="T8" fmla="*/ 182 w 262"/>
                  <a:gd name="T9" fmla="*/ 222 h 413"/>
                  <a:gd name="T10" fmla="*/ 179 w 262"/>
                  <a:gd name="T11" fmla="*/ 188 h 413"/>
                  <a:gd name="T12" fmla="*/ 173 w 262"/>
                  <a:gd name="T13" fmla="*/ 152 h 413"/>
                  <a:gd name="T14" fmla="*/ 165 w 262"/>
                  <a:gd name="T15" fmla="*/ 117 h 413"/>
                  <a:gd name="T16" fmla="*/ 150 w 262"/>
                  <a:gd name="T17" fmla="*/ 83 h 413"/>
                  <a:gd name="T18" fmla="*/ 129 w 262"/>
                  <a:gd name="T19" fmla="*/ 52 h 413"/>
                  <a:gd name="T20" fmla="*/ 98 w 262"/>
                  <a:gd name="T21" fmla="*/ 27 h 413"/>
                  <a:gd name="T22" fmla="*/ 58 w 262"/>
                  <a:gd name="T23" fmla="*/ 10 h 413"/>
                  <a:gd name="T24" fmla="*/ 5 w 262"/>
                  <a:gd name="T25" fmla="*/ 0 h 413"/>
                  <a:gd name="T26" fmla="*/ 0 w 262"/>
                  <a:gd name="T27" fmla="*/ 73 h 413"/>
                  <a:gd name="T28" fmla="*/ 30 w 262"/>
                  <a:gd name="T29" fmla="*/ 77 h 413"/>
                  <a:gd name="T30" fmla="*/ 54 w 262"/>
                  <a:gd name="T31" fmla="*/ 87 h 413"/>
                  <a:gd name="T32" fmla="*/ 73 w 262"/>
                  <a:gd name="T33" fmla="*/ 101 h 413"/>
                  <a:gd name="T34" fmla="*/ 87 w 262"/>
                  <a:gd name="T35" fmla="*/ 118 h 413"/>
                  <a:gd name="T36" fmla="*/ 96 w 262"/>
                  <a:gd name="T37" fmla="*/ 140 h 413"/>
                  <a:gd name="T38" fmla="*/ 102 w 262"/>
                  <a:gd name="T39" fmla="*/ 165 h 413"/>
                  <a:gd name="T40" fmla="*/ 106 w 262"/>
                  <a:gd name="T41" fmla="*/ 194 h 413"/>
                  <a:gd name="T42" fmla="*/ 110 w 262"/>
                  <a:gd name="T43" fmla="*/ 227 h 413"/>
                  <a:gd name="T44" fmla="*/ 112 w 262"/>
                  <a:gd name="T45" fmla="*/ 261 h 413"/>
                  <a:gd name="T46" fmla="*/ 117 w 262"/>
                  <a:gd name="T47" fmla="*/ 291 h 413"/>
                  <a:gd name="T48" fmla="*/ 125 w 262"/>
                  <a:gd name="T49" fmla="*/ 319 h 413"/>
                  <a:gd name="T50" fmla="*/ 137 w 262"/>
                  <a:gd name="T51" fmla="*/ 345 h 413"/>
                  <a:gd name="T52" fmla="*/ 150 w 262"/>
                  <a:gd name="T53" fmla="*/ 362 h 413"/>
                  <a:gd name="T54" fmla="*/ 163 w 262"/>
                  <a:gd name="T55" fmla="*/ 377 h 413"/>
                  <a:gd name="T56" fmla="*/ 178 w 262"/>
                  <a:gd name="T57" fmla="*/ 389 h 413"/>
                  <a:gd name="T58" fmla="*/ 192 w 262"/>
                  <a:gd name="T59" fmla="*/ 398 h 413"/>
                  <a:gd name="T60" fmla="*/ 207 w 262"/>
                  <a:gd name="T61" fmla="*/ 404 h 413"/>
                  <a:gd name="T62" fmla="*/ 223 w 262"/>
                  <a:gd name="T63" fmla="*/ 409 h 413"/>
                  <a:gd name="T64" fmla="*/ 239 w 262"/>
                  <a:gd name="T65" fmla="*/ 412 h 413"/>
                  <a:gd name="T66" fmla="*/ 255 w 262"/>
                  <a:gd name="T67" fmla="*/ 413 h 413"/>
                  <a:gd name="T68" fmla="*/ 262 w 262"/>
                  <a:gd name="T69" fmla="*/ 340 h 413"/>
                  <a:gd name="T70" fmla="*/ 251 w 262"/>
                  <a:gd name="T71" fmla="*/ 340 h 413"/>
                  <a:gd name="T72" fmla="*/ 242 w 262"/>
                  <a:gd name="T73" fmla="*/ 338 h 413"/>
                  <a:gd name="T74" fmla="*/ 234 w 262"/>
                  <a:gd name="T75" fmla="*/ 336 h 413"/>
                  <a:gd name="T76" fmla="*/ 226 w 262"/>
                  <a:gd name="T77" fmla="*/ 332 h 413"/>
                  <a:gd name="T78" fmla="*/ 218 w 262"/>
                  <a:gd name="T79" fmla="*/ 328 h 413"/>
                  <a:gd name="T80" fmla="*/ 211 w 262"/>
                  <a:gd name="T81" fmla="*/ 322 h 413"/>
                  <a:gd name="T82" fmla="*/ 204 w 262"/>
                  <a:gd name="T83" fmla="*/ 315 h 413"/>
                  <a:gd name="T84" fmla="*/ 197 w 262"/>
                  <a:gd name="T85" fmla="*/ 306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2" h="413">
                    <a:moveTo>
                      <a:pt x="197" y="306"/>
                    </a:moveTo>
                    <a:lnTo>
                      <a:pt x="192" y="291"/>
                    </a:lnTo>
                    <a:lnTo>
                      <a:pt x="187" y="270"/>
                    </a:lnTo>
                    <a:lnTo>
                      <a:pt x="185" y="247"/>
                    </a:lnTo>
                    <a:lnTo>
                      <a:pt x="182" y="222"/>
                    </a:lnTo>
                    <a:lnTo>
                      <a:pt x="179" y="188"/>
                    </a:lnTo>
                    <a:lnTo>
                      <a:pt x="173" y="152"/>
                    </a:lnTo>
                    <a:lnTo>
                      <a:pt x="165" y="117"/>
                    </a:lnTo>
                    <a:lnTo>
                      <a:pt x="150" y="83"/>
                    </a:lnTo>
                    <a:lnTo>
                      <a:pt x="129" y="52"/>
                    </a:lnTo>
                    <a:lnTo>
                      <a:pt x="98" y="27"/>
                    </a:lnTo>
                    <a:lnTo>
                      <a:pt x="58" y="10"/>
                    </a:lnTo>
                    <a:lnTo>
                      <a:pt x="5" y="0"/>
                    </a:lnTo>
                    <a:lnTo>
                      <a:pt x="0" y="73"/>
                    </a:lnTo>
                    <a:lnTo>
                      <a:pt x="30" y="77"/>
                    </a:lnTo>
                    <a:lnTo>
                      <a:pt x="54" y="87"/>
                    </a:lnTo>
                    <a:lnTo>
                      <a:pt x="73" y="101"/>
                    </a:lnTo>
                    <a:lnTo>
                      <a:pt x="87" y="118"/>
                    </a:lnTo>
                    <a:lnTo>
                      <a:pt x="96" y="140"/>
                    </a:lnTo>
                    <a:lnTo>
                      <a:pt x="102" y="165"/>
                    </a:lnTo>
                    <a:lnTo>
                      <a:pt x="106" y="194"/>
                    </a:lnTo>
                    <a:lnTo>
                      <a:pt x="110" y="227"/>
                    </a:lnTo>
                    <a:lnTo>
                      <a:pt x="112" y="261"/>
                    </a:lnTo>
                    <a:lnTo>
                      <a:pt x="117" y="291"/>
                    </a:lnTo>
                    <a:lnTo>
                      <a:pt x="125" y="319"/>
                    </a:lnTo>
                    <a:lnTo>
                      <a:pt x="137" y="345"/>
                    </a:lnTo>
                    <a:lnTo>
                      <a:pt x="150" y="362"/>
                    </a:lnTo>
                    <a:lnTo>
                      <a:pt x="163" y="377"/>
                    </a:lnTo>
                    <a:lnTo>
                      <a:pt x="178" y="389"/>
                    </a:lnTo>
                    <a:lnTo>
                      <a:pt x="192" y="398"/>
                    </a:lnTo>
                    <a:lnTo>
                      <a:pt x="207" y="404"/>
                    </a:lnTo>
                    <a:lnTo>
                      <a:pt x="223" y="409"/>
                    </a:lnTo>
                    <a:lnTo>
                      <a:pt x="239" y="412"/>
                    </a:lnTo>
                    <a:lnTo>
                      <a:pt x="255" y="413"/>
                    </a:lnTo>
                    <a:lnTo>
                      <a:pt x="262" y="340"/>
                    </a:lnTo>
                    <a:lnTo>
                      <a:pt x="251" y="340"/>
                    </a:lnTo>
                    <a:lnTo>
                      <a:pt x="242" y="338"/>
                    </a:lnTo>
                    <a:lnTo>
                      <a:pt x="234" y="336"/>
                    </a:lnTo>
                    <a:lnTo>
                      <a:pt x="226" y="332"/>
                    </a:lnTo>
                    <a:lnTo>
                      <a:pt x="218" y="328"/>
                    </a:lnTo>
                    <a:lnTo>
                      <a:pt x="211" y="322"/>
                    </a:lnTo>
                    <a:lnTo>
                      <a:pt x="204" y="315"/>
                    </a:lnTo>
                    <a:lnTo>
                      <a:pt x="197" y="306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27" name="Freeform 29"/>
              <p:cNvSpPr>
                <a:spLocks/>
              </p:cNvSpPr>
              <p:nvPr/>
            </p:nvSpPr>
            <p:spPr bwMode="auto">
              <a:xfrm>
                <a:off x="7163555" y="3106455"/>
                <a:ext cx="238816" cy="322280"/>
              </a:xfrm>
              <a:custGeom>
                <a:avLst/>
                <a:gdLst>
                  <a:gd name="T0" fmla="*/ 80 w 523"/>
                  <a:gd name="T1" fmla="*/ 779 h 790"/>
                  <a:gd name="T2" fmla="*/ 99 w 523"/>
                  <a:gd name="T3" fmla="*/ 786 h 790"/>
                  <a:gd name="T4" fmla="*/ 121 w 523"/>
                  <a:gd name="T5" fmla="*/ 790 h 790"/>
                  <a:gd name="T6" fmla="*/ 144 w 523"/>
                  <a:gd name="T7" fmla="*/ 789 h 790"/>
                  <a:gd name="T8" fmla="*/ 167 w 523"/>
                  <a:gd name="T9" fmla="*/ 784 h 790"/>
                  <a:gd name="T10" fmla="*/ 191 w 523"/>
                  <a:gd name="T11" fmla="*/ 776 h 790"/>
                  <a:gd name="T12" fmla="*/ 215 w 523"/>
                  <a:gd name="T13" fmla="*/ 763 h 790"/>
                  <a:gd name="T14" fmla="*/ 241 w 523"/>
                  <a:gd name="T15" fmla="*/ 748 h 790"/>
                  <a:gd name="T16" fmla="*/ 265 w 523"/>
                  <a:gd name="T17" fmla="*/ 730 h 790"/>
                  <a:gd name="T18" fmla="*/ 290 w 523"/>
                  <a:gd name="T19" fmla="*/ 708 h 790"/>
                  <a:gd name="T20" fmla="*/ 315 w 523"/>
                  <a:gd name="T21" fmla="*/ 684 h 790"/>
                  <a:gd name="T22" fmla="*/ 340 w 523"/>
                  <a:gd name="T23" fmla="*/ 657 h 790"/>
                  <a:gd name="T24" fmla="*/ 363 w 523"/>
                  <a:gd name="T25" fmla="*/ 627 h 790"/>
                  <a:gd name="T26" fmla="*/ 386 w 523"/>
                  <a:gd name="T27" fmla="*/ 595 h 790"/>
                  <a:gd name="T28" fmla="*/ 409 w 523"/>
                  <a:gd name="T29" fmla="*/ 560 h 790"/>
                  <a:gd name="T30" fmla="*/ 430 w 523"/>
                  <a:gd name="T31" fmla="*/ 524 h 790"/>
                  <a:gd name="T32" fmla="*/ 449 w 523"/>
                  <a:gd name="T33" fmla="*/ 484 h 790"/>
                  <a:gd name="T34" fmla="*/ 482 w 523"/>
                  <a:gd name="T35" fmla="*/ 405 h 790"/>
                  <a:gd name="T36" fmla="*/ 506 w 523"/>
                  <a:gd name="T37" fmla="*/ 328 h 790"/>
                  <a:gd name="T38" fmla="*/ 520 w 523"/>
                  <a:gd name="T39" fmla="*/ 254 h 790"/>
                  <a:gd name="T40" fmla="*/ 523 w 523"/>
                  <a:gd name="T41" fmla="*/ 186 h 790"/>
                  <a:gd name="T42" fmla="*/ 518 w 523"/>
                  <a:gd name="T43" fmla="*/ 126 h 790"/>
                  <a:gd name="T44" fmla="*/ 503 w 523"/>
                  <a:gd name="T45" fmla="*/ 75 h 790"/>
                  <a:gd name="T46" fmla="*/ 479 w 523"/>
                  <a:gd name="T47" fmla="*/ 36 h 790"/>
                  <a:gd name="T48" fmla="*/ 445 w 523"/>
                  <a:gd name="T49" fmla="*/ 11 h 790"/>
                  <a:gd name="T50" fmla="*/ 425 w 523"/>
                  <a:gd name="T51" fmla="*/ 4 h 790"/>
                  <a:gd name="T52" fmla="*/ 403 w 523"/>
                  <a:gd name="T53" fmla="*/ 0 h 790"/>
                  <a:gd name="T54" fmla="*/ 380 w 523"/>
                  <a:gd name="T55" fmla="*/ 2 h 790"/>
                  <a:gd name="T56" fmla="*/ 357 w 523"/>
                  <a:gd name="T57" fmla="*/ 6 h 790"/>
                  <a:gd name="T58" fmla="*/ 333 w 523"/>
                  <a:gd name="T59" fmla="*/ 14 h 790"/>
                  <a:gd name="T60" fmla="*/ 309 w 523"/>
                  <a:gd name="T61" fmla="*/ 27 h 790"/>
                  <a:gd name="T62" fmla="*/ 283 w 523"/>
                  <a:gd name="T63" fmla="*/ 42 h 790"/>
                  <a:gd name="T64" fmla="*/ 259 w 523"/>
                  <a:gd name="T65" fmla="*/ 60 h 790"/>
                  <a:gd name="T66" fmla="*/ 234 w 523"/>
                  <a:gd name="T67" fmla="*/ 82 h 790"/>
                  <a:gd name="T68" fmla="*/ 210 w 523"/>
                  <a:gd name="T69" fmla="*/ 106 h 790"/>
                  <a:gd name="T70" fmla="*/ 184 w 523"/>
                  <a:gd name="T71" fmla="*/ 133 h 790"/>
                  <a:gd name="T72" fmla="*/ 161 w 523"/>
                  <a:gd name="T73" fmla="*/ 163 h 790"/>
                  <a:gd name="T74" fmla="*/ 138 w 523"/>
                  <a:gd name="T75" fmla="*/ 195 h 790"/>
                  <a:gd name="T76" fmla="*/ 115 w 523"/>
                  <a:gd name="T77" fmla="*/ 230 h 790"/>
                  <a:gd name="T78" fmla="*/ 94 w 523"/>
                  <a:gd name="T79" fmla="*/ 267 h 790"/>
                  <a:gd name="T80" fmla="*/ 75 w 523"/>
                  <a:gd name="T81" fmla="*/ 306 h 790"/>
                  <a:gd name="T82" fmla="*/ 41 w 523"/>
                  <a:gd name="T83" fmla="*/ 385 h 790"/>
                  <a:gd name="T84" fmla="*/ 18 w 523"/>
                  <a:gd name="T85" fmla="*/ 462 h 790"/>
                  <a:gd name="T86" fmla="*/ 5 w 523"/>
                  <a:gd name="T87" fmla="*/ 536 h 790"/>
                  <a:gd name="T88" fmla="*/ 0 w 523"/>
                  <a:gd name="T89" fmla="*/ 604 h 790"/>
                  <a:gd name="T90" fmla="*/ 6 w 523"/>
                  <a:gd name="T91" fmla="*/ 664 h 790"/>
                  <a:gd name="T92" fmla="*/ 21 w 523"/>
                  <a:gd name="T93" fmla="*/ 715 h 790"/>
                  <a:gd name="T94" fmla="*/ 45 w 523"/>
                  <a:gd name="T95" fmla="*/ 754 h 790"/>
                  <a:gd name="T96" fmla="*/ 80 w 523"/>
                  <a:gd name="T97" fmla="*/ 779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23" h="790">
                    <a:moveTo>
                      <a:pt x="80" y="779"/>
                    </a:moveTo>
                    <a:lnTo>
                      <a:pt x="99" y="786"/>
                    </a:lnTo>
                    <a:lnTo>
                      <a:pt x="121" y="790"/>
                    </a:lnTo>
                    <a:lnTo>
                      <a:pt x="144" y="789"/>
                    </a:lnTo>
                    <a:lnTo>
                      <a:pt x="167" y="784"/>
                    </a:lnTo>
                    <a:lnTo>
                      <a:pt x="191" y="776"/>
                    </a:lnTo>
                    <a:lnTo>
                      <a:pt x="215" y="763"/>
                    </a:lnTo>
                    <a:lnTo>
                      <a:pt x="241" y="748"/>
                    </a:lnTo>
                    <a:lnTo>
                      <a:pt x="265" y="730"/>
                    </a:lnTo>
                    <a:lnTo>
                      <a:pt x="290" y="708"/>
                    </a:lnTo>
                    <a:lnTo>
                      <a:pt x="315" y="684"/>
                    </a:lnTo>
                    <a:lnTo>
                      <a:pt x="340" y="657"/>
                    </a:lnTo>
                    <a:lnTo>
                      <a:pt x="363" y="627"/>
                    </a:lnTo>
                    <a:lnTo>
                      <a:pt x="386" y="595"/>
                    </a:lnTo>
                    <a:lnTo>
                      <a:pt x="409" y="560"/>
                    </a:lnTo>
                    <a:lnTo>
                      <a:pt x="430" y="524"/>
                    </a:lnTo>
                    <a:lnTo>
                      <a:pt x="449" y="484"/>
                    </a:lnTo>
                    <a:lnTo>
                      <a:pt x="482" y="405"/>
                    </a:lnTo>
                    <a:lnTo>
                      <a:pt x="506" y="328"/>
                    </a:lnTo>
                    <a:lnTo>
                      <a:pt x="520" y="254"/>
                    </a:lnTo>
                    <a:lnTo>
                      <a:pt x="523" y="186"/>
                    </a:lnTo>
                    <a:lnTo>
                      <a:pt x="518" y="126"/>
                    </a:lnTo>
                    <a:lnTo>
                      <a:pt x="503" y="75"/>
                    </a:lnTo>
                    <a:lnTo>
                      <a:pt x="479" y="36"/>
                    </a:lnTo>
                    <a:lnTo>
                      <a:pt x="445" y="11"/>
                    </a:lnTo>
                    <a:lnTo>
                      <a:pt x="425" y="4"/>
                    </a:lnTo>
                    <a:lnTo>
                      <a:pt x="403" y="0"/>
                    </a:lnTo>
                    <a:lnTo>
                      <a:pt x="380" y="2"/>
                    </a:lnTo>
                    <a:lnTo>
                      <a:pt x="357" y="6"/>
                    </a:lnTo>
                    <a:lnTo>
                      <a:pt x="333" y="14"/>
                    </a:lnTo>
                    <a:lnTo>
                      <a:pt x="309" y="27"/>
                    </a:lnTo>
                    <a:lnTo>
                      <a:pt x="283" y="42"/>
                    </a:lnTo>
                    <a:lnTo>
                      <a:pt x="259" y="60"/>
                    </a:lnTo>
                    <a:lnTo>
                      <a:pt x="234" y="82"/>
                    </a:lnTo>
                    <a:lnTo>
                      <a:pt x="210" y="106"/>
                    </a:lnTo>
                    <a:lnTo>
                      <a:pt x="184" y="133"/>
                    </a:lnTo>
                    <a:lnTo>
                      <a:pt x="161" y="163"/>
                    </a:lnTo>
                    <a:lnTo>
                      <a:pt x="138" y="195"/>
                    </a:lnTo>
                    <a:lnTo>
                      <a:pt x="115" y="230"/>
                    </a:lnTo>
                    <a:lnTo>
                      <a:pt x="94" y="267"/>
                    </a:lnTo>
                    <a:lnTo>
                      <a:pt x="75" y="306"/>
                    </a:lnTo>
                    <a:lnTo>
                      <a:pt x="41" y="385"/>
                    </a:lnTo>
                    <a:lnTo>
                      <a:pt x="18" y="462"/>
                    </a:lnTo>
                    <a:lnTo>
                      <a:pt x="5" y="536"/>
                    </a:lnTo>
                    <a:lnTo>
                      <a:pt x="0" y="604"/>
                    </a:lnTo>
                    <a:lnTo>
                      <a:pt x="6" y="664"/>
                    </a:lnTo>
                    <a:lnTo>
                      <a:pt x="21" y="715"/>
                    </a:lnTo>
                    <a:lnTo>
                      <a:pt x="45" y="754"/>
                    </a:lnTo>
                    <a:lnTo>
                      <a:pt x="80" y="7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28" name="Freeform 30"/>
              <p:cNvSpPr>
                <a:spLocks/>
              </p:cNvSpPr>
              <p:nvPr/>
            </p:nvSpPr>
            <p:spPr bwMode="auto">
              <a:xfrm>
                <a:off x="7214600" y="3117907"/>
                <a:ext cx="288949" cy="334550"/>
              </a:xfrm>
              <a:custGeom>
                <a:avLst/>
                <a:gdLst>
                  <a:gd name="T0" fmla="*/ 388 w 634"/>
                  <a:gd name="T1" fmla="*/ 13 h 818"/>
                  <a:gd name="T2" fmla="*/ 380 w 634"/>
                  <a:gd name="T3" fmla="*/ 9 h 818"/>
                  <a:gd name="T4" fmla="*/ 371 w 634"/>
                  <a:gd name="T5" fmla="*/ 6 h 818"/>
                  <a:gd name="T6" fmla="*/ 363 w 634"/>
                  <a:gd name="T7" fmla="*/ 2 h 818"/>
                  <a:gd name="T8" fmla="*/ 382 w 634"/>
                  <a:gd name="T9" fmla="*/ 32 h 818"/>
                  <a:gd name="T10" fmla="*/ 409 w 634"/>
                  <a:gd name="T11" fmla="*/ 126 h 818"/>
                  <a:gd name="T12" fmla="*/ 403 w 634"/>
                  <a:gd name="T13" fmla="*/ 247 h 818"/>
                  <a:gd name="T14" fmla="*/ 366 w 634"/>
                  <a:gd name="T15" fmla="*/ 385 h 818"/>
                  <a:gd name="T16" fmla="*/ 319 w 634"/>
                  <a:gd name="T17" fmla="*/ 491 h 818"/>
                  <a:gd name="T18" fmla="*/ 280 w 634"/>
                  <a:gd name="T19" fmla="*/ 557 h 818"/>
                  <a:gd name="T20" fmla="*/ 238 w 634"/>
                  <a:gd name="T21" fmla="*/ 614 h 818"/>
                  <a:gd name="T22" fmla="*/ 195 w 634"/>
                  <a:gd name="T23" fmla="*/ 663 h 818"/>
                  <a:gd name="T24" fmla="*/ 150 w 634"/>
                  <a:gd name="T25" fmla="*/ 703 h 818"/>
                  <a:gd name="T26" fmla="*/ 105 w 634"/>
                  <a:gd name="T27" fmla="*/ 734 h 818"/>
                  <a:gd name="T28" fmla="*/ 61 w 634"/>
                  <a:gd name="T29" fmla="*/ 754 h 818"/>
                  <a:gd name="T30" fmla="*/ 20 w 634"/>
                  <a:gd name="T31" fmla="*/ 762 h 818"/>
                  <a:gd name="T32" fmla="*/ 8 w 634"/>
                  <a:gd name="T33" fmla="*/ 765 h 818"/>
                  <a:gd name="T34" fmla="*/ 23 w 634"/>
                  <a:gd name="T35" fmla="*/ 773 h 818"/>
                  <a:gd name="T36" fmla="*/ 71 w 634"/>
                  <a:gd name="T37" fmla="*/ 794 h 818"/>
                  <a:gd name="T38" fmla="*/ 153 w 634"/>
                  <a:gd name="T39" fmla="*/ 815 h 818"/>
                  <a:gd name="T40" fmla="*/ 235 w 634"/>
                  <a:gd name="T41" fmla="*/ 818 h 818"/>
                  <a:gd name="T42" fmla="*/ 314 w 634"/>
                  <a:gd name="T43" fmla="*/ 805 h 818"/>
                  <a:gd name="T44" fmla="*/ 390 w 634"/>
                  <a:gd name="T45" fmla="*/ 779 h 818"/>
                  <a:gd name="T46" fmla="*/ 461 w 634"/>
                  <a:gd name="T47" fmla="*/ 738 h 818"/>
                  <a:gd name="T48" fmla="*/ 522 w 634"/>
                  <a:gd name="T49" fmla="*/ 682 h 818"/>
                  <a:gd name="T50" fmla="*/ 572 w 634"/>
                  <a:gd name="T51" fmla="*/ 615 h 818"/>
                  <a:gd name="T52" fmla="*/ 609 w 634"/>
                  <a:gd name="T53" fmla="*/ 537 h 818"/>
                  <a:gd name="T54" fmla="*/ 630 w 634"/>
                  <a:gd name="T55" fmla="*/ 455 h 818"/>
                  <a:gd name="T56" fmla="*/ 634 w 634"/>
                  <a:gd name="T57" fmla="*/ 373 h 818"/>
                  <a:gd name="T58" fmla="*/ 621 w 634"/>
                  <a:gd name="T59" fmla="*/ 294 h 818"/>
                  <a:gd name="T60" fmla="*/ 594 w 634"/>
                  <a:gd name="T61" fmla="*/ 218 h 818"/>
                  <a:gd name="T62" fmla="*/ 553 w 634"/>
                  <a:gd name="T63" fmla="*/ 148 h 818"/>
                  <a:gd name="T64" fmla="*/ 498 w 634"/>
                  <a:gd name="T65" fmla="*/ 86 h 818"/>
                  <a:gd name="T66" fmla="*/ 431 w 634"/>
                  <a:gd name="T67" fmla="*/ 36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34" h="818">
                    <a:moveTo>
                      <a:pt x="393" y="15"/>
                    </a:moveTo>
                    <a:lnTo>
                      <a:pt x="388" y="13"/>
                    </a:lnTo>
                    <a:lnTo>
                      <a:pt x="385" y="10"/>
                    </a:lnTo>
                    <a:lnTo>
                      <a:pt x="380" y="9"/>
                    </a:lnTo>
                    <a:lnTo>
                      <a:pt x="375" y="7"/>
                    </a:lnTo>
                    <a:lnTo>
                      <a:pt x="371" y="6"/>
                    </a:lnTo>
                    <a:lnTo>
                      <a:pt x="367" y="4"/>
                    </a:lnTo>
                    <a:lnTo>
                      <a:pt x="363" y="2"/>
                    </a:lnTo>
                    <a:lnTo>
                      <a:pt x="358" y="0"/>
                    </a:lnTo>
                    <a:lnTo>
                      <a:pt x="382" y="32"/>
                    </a:lnTo>
                    <a:lnTo>
                      <a:pt x="400" y="75"/>
                    </a:lnTo>
                    <a:lnTo>
                      <a:pt x="409" y="126"/>
                    </a:lnTo>
                    <a:lnTo>
                      <a:pt x="410" y="183"/>
                    </a:lnTo>
                    <a:lnTo>
                      <a:pt x="403" y="247"/>
                    </a:lnTo>
                    <a:lnTo>
                      <a:pt x="389" y="313"/>
                    </a:lnTo>
                    <a:lnTo>
                      <a:pt x="366" y="385"/>
                    </a:lnTo>
                    <a:lnTo>
                      <a:pt x="336" y="456"/>
                    </a:lnTo>
                    <a:lnTo>
                      <a:pt x="319" y="491"/>
                    </a:lnTo>
                    <a:lnTo>
                      <a:pt x="299" y="524"/>
                    </a:lnTo>
                    <a:lnTo>
                      <a:pt x="280" y="557"/>
                    </a:lnTo>
                    <a:lnTo>
                      <a:pt x="260" y="585"/>
                    </a:lnTo>
                    <a:lnTo>
                      <a:pt x="238" y="614"/>
                    </a:lnTo>
                    <a:lnTo>
                      <a:pt x="217" y="640"/>
                    </a:lnTo>
                    <a:lnTo>
                      <a:pt x="195" y="663"/>
                    </a:lnTo>
                    <a:lnTo>
                      <a:pt x="173" y="684"/>
                    </a:lnTo>
                    <a:lnTo>
                      <a:pt x="150" y="703"/>
                    </a:lnTo>
                    <a:lnTo>
                      <a:pt x="128" y="720"/>
                    </a:lnTo>
                    <a:lnTo>
                      <a:pt x="105" y="734"/>
                    </a:lnTo>
                    <a:lnTo>
                      <a:pt x="83" y="746"/>
                    </a:lnTo>
                    <a:lnTo>
                      <a:pt x="61" y="754"/>
                    </a:lnTo>
                    <a:lnTo>
                      <a:pt x="40" y="759"/>
                    </a:lnTo>
                    <a:lnTo>
                      <a:pt x="20" y="762"/>
                    </a:lnTo>
                    <a:lnTo>
                      <a:pt x="0" y="761"/>
                    </a:lnTo>
                    <a:lnTo>
                      <a:pt x="8" y="765"/>
                    </a:lnTo>
                    <a:lnTo>
                      <a:pt x="16" y="769"/>
                    </a:lnTo>
                    <a:lnTo>
                      <a:pt x="23" y="773"/>
                    </a:lnTo>
                    <a:lnTo>
                      <a:pt x="31" y="778"/>
                    </a:lnTo>
                    <a:lnTo>
                      <a:pt x="71" y="794"/>
                    </a:lnTo>
                    <a:lnTo>
                      <a:pt x="112" y="807"/>
                    </a:lnTo>
                    <a:lnTo>
                      <a:pt x="153" y="815"/>
                    </a:lnTo>
                    <a:lnTo>
                      <a:pt x="193" y="818"/>
                    </a:lnTo>
                    <a:lnTo>
                      <a:pt x="235" y="818"/>
                    </a:lnTo>
                    <a:lnTo>
                      <a:pt x="275" y="814"/>
                    </a:lnTo>
                    <a:lnTo>
                      <a:pt x="314" y="805"/>
                    </a:lnTo>
                    <a:lnTo>
                      <a:pt x="354" y="794"/>
                    </a:lnTo>
                    <a:lnTo>
                      <a:pt x="390" y="779"/>
                    </a:lnTo>
                    <a:lnTo>
                      <a:pt x="427" y="759"/>
                    </a:lnTo>
                    <a:lnTo>
                      <a:pt x="461" y="738"/>
                    </a:lnTo>
                    <a:lnTo>
                      <a:pt x="493" y="711"/>
                    </a:lnTo>
                    <a:lnTo>
                      <a:pt x="522" y="682"/>
                    </a:lnTo>
                    <a:lnTo>
                      <a:pt x="549" y="651"/>
                    </a:lnTo>
                    <a:lnTo>
                      <a:pt x="572" y="615"/>
                    </a:lnTo>
                    <a:lnTo>
                      <a:pt x="593" y="577"/>
                    </a:lnTo>
                    <a:lnTo>
                      <a:pt x="609" y="537"/>
                    </a:lnTo>
                    <a:lnTo>
                      <a:pt x="622" y="497"/>
                    </a:lnTo>
                    <a:lnTo>
                      <a:pt x="630" y="455"/>
                    </a:lnTo>
                    <a:lnTo>
                      <a:pt x="634" y="415"/>
                    </a:lnTo>
                    <a:lnTo>
                      <a:pt x="634" y="373"/>
                    </a:lnTo>
                    <a:lnTo>
                      <a:pt x="629" y="333"/>
                    </a:lnTo>
                    <a:lnTo>
                      <a:pt x="621" y="294"/>
                    </a:lnTo>
                    <a:lnTo>
                      <a:pt x="609" y="255"/>
                    </a:lnTo>
                    <a:lnTo>
                      <a:pt x="594" y="218"/>
                    </a:lnTo>
                    <a:lnTo>
                      <a:pt x="575" y="181"/>
                    </a:lnTo>
                    <a:lnTo>
                      <a:pt x="553" y="148"/>
                    </a:lnTo>
                    <a:lnTo>
                      <a:pt x="526" y="115"/>
                    </a:lnTo>
                    <a:lnTo>
                      <a:pt x="498" y="86"/>
                    </a:lnTo>
                    <a:lnTo>
                      <a:pt x="467" y="59"/>
                    </a:lnTo>
                    <a:lnTo>
                      <a:pt x="431" y="36"/>
                    </a:lnTo>
                    <a:lnTo>
                      <a:pt x="393" y="15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29" name="Freeform 31"/>
              <p:cNvSpPr>
                <a:spLocks/>
              </p:cNvSpPr>
              <p:nvPr/>
            </p:nvSpPr>
            <p:spPr bwMode="auto">
              <a:xfrm>
                <a:off x="7214600" y="3117907"/>
                <a:ext cx="288949" cy="334550"/>
              </a:xfrm>
              <a:custGeom>
                <a:avLst/>
                <a:gdLst>
                  <a:gd name="T0" fmla="*/ 388 w 634"/>
                  <a:gd name="T1" fmla="*/ 13 h 818"/>
                  <a:gd name="T2" fmla="*/ 380 w 634"/>
                  <a:gd name="T3" fmla="*/ 9 h 818"/>
                  <a:gd name="T4" fmla="*/ 371 w 634"/>
                  <a:gd name="T5" fmla="*/ 6 h 818"/>
                  <a:gd name="T6" fmla="*/ 363 w 634"/>
                  <a:gd name="T7" fmla="*/ 2 h 818"/>
                  <a:gd name="T8" fmla="*/ 382 w 634"/>
                  <a:gd name="T9" fmla="*/ 32 h 818"/>
                  <a:gd name="T10" fmla="*/ 409 w 634"/>
                  <a:gd name="T11" fmla="*/ 126 h 818"/>
                  <a:gd name="T12" fmla="*/ 403 w 634"/>
                  <a:gd name="T13" fmla="*/ 247 h 818"/>
                  <a:gd name="T14" fmla="*/ 366 w 634"/>
                  <a:gd name="T15" fmla="*/ 385 h 818"/>
                  <a:gd name="T16" fmla="*/ 319 w 634"/>
                  <a:gd name="T17" fmla="*/ 491 h 818"/>
                  <a:gd name="T18" fmla="*/ 280 w 634"/>
                  <a:gd name="T19" fmla="*/ 557 h 818"/>
                  <a:gd name="T20" fmla="*/ 238 w 634"/>
                  <a:gd name="T21" fmla="*/ 614 h 818"/>
                  <a:gd name="T22" fmla="*/ 195 w 634"/>
                  <a:gd name="T23" fmla="*/ 663 h 818"/>
                  <a:gd name="T24" fmla="*/ 150 w 634"/>
                  <a:gd name="T25" fmla="*/ 703 h 818"/>
                  <a:gd name="T26" fmla="*/ 105 w 634"/>
                  <a:gd name="T27" fmla="*/ 734 h 818"/>
                  <a:gd name="T28" fmla="*/ 61 w 634"/>
                  <a:gd name="T29" fmla="*/ 754 h 818"/>
                  <a:gd name="T30" fmla="*/ 20 w 634"/>
                  <a:gd name="T31" fmla="*/ 762 h 818"/>
                  <a:gd name="T32" fmla="*/ 8 w 634"/>
                  <a:gd name="T33" fmla="*/ 765 h 818"/>
                  <a:gd name="T34" fmla="*/ 23 w 634"/>
                  <a:gd name="T35" fmla="*/ 773 h 818"/>
                  <a:gd name="T36" fmla="*/ 71 w 634"/>
                  <a:gd name="T37" fmla="*/ 794 h 818"/>
                  <a:gd name="T38" fmla="*/ 153 w 634"/>
                  <a:gd name="T39" fmla="*/ 815 h 818"/>
                  <a:gd name="T40" fmla="*/ 235 w 634"/>
                  <a:gd name="T41" fmla="*/ 818 h 818"/>
                  <a:gd name="T42" fmla="*/ 314 w 634"/>
                  <a:gd name="T43" fmla="*/ 805 h 818"/>
                  <a:gd name="T44" fmla="*/ 390 w 634"/>
                  <a:gd name="T45" fmla="*/ 779 h 818"/>
                  <a:gd name="T46" fmla="*/ 461 w 634"/>
                  <a:gd name="T47" fmla="*/ 738 h 818"/>
                  <a:gd name="T48" fmla="*/ 522 w 634"/>
                  <a:gd name="T49" fmla="*/ 682 h 818"/>
                  <a:gd name="T50" fmla="*/ 572 w 634"/>
                  <a:gd name="T51" fmla="*/ 615 h 818"/>
                  <a:gd name="T52" fmla="*/ 609 w 634"/>
                  <a:gd name="T53" fmla="*/ 537 h 818"/>
                  <a:gd name="T54" fmla="*/ 630 w 634"/>
                  <a:gd name="T55" fmla="*/ 455 h 818"/>
                  <a:gd name="T56" fmla="*/ 634 w 634"/>
                  <a:gd name="T57" fmla="*/ 373 h 818"/>
                  <a:gd name="T58" fmla="*/ 621 w 634"/>
                  <a:gd name="T59" fmla="*/ 294 h 818"/>
                  <a:gd name="T60" fmla="*/ 594 w 634"/>
                  <a:gd name="T61" fmla="*/ 218 h 818"/>
                  <a:gd name="T62" fmla="*/ 553 w 634"/>
                  <a:gd name="T63" fmla="*/ 148 h 818"/>
                  <a:gd name="T64" fmla="*/ 498 w 634"/>
                  <a:gd name="T65" fmla="*/ 86 h 818"/>
                  <a:gd name="T66" fmla="*/ 431 w 634"/>
                  <a:gd name="T67" fmla="*/ 36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34" h="818">
                    <a:moveTo>
                      <a:pt x="393" y="15"/>
                    </a:moveTo>
                    <a:lnTo>
                      <a:pt x="388" y="13"/>
                    </a:lnTo>
                    <a:lnTo>
                      <a:pt x="385" y="10"/>
                    </a:lnTo>
                    <a:lnTo>
                      <a:pt x="380" y="9"/>
                    </a:lnTo>
                    <a:lnTo>
                      <a:pt x="375" y="7"/>
                    </a:lnTo>
                    <a:lnTo>
                      <a:pt x="371" y="6"/>
                    </a:lnTo>
                    <a:lnTo>
                      <a:pt x="367" y="4"/>
                    </a:lnTo>
                    <a:lnTo>
                      <a:pt x="363" y="2"/>
                    </a:lnTo>
                    <a:lnTo>
                      <a:pt x="358" y="0"/>
                    </a:lnTo>
                    <a:lnTo>
                      <a:pt x="382" y="32"/>
                    </a:lnTo>
                    <a:lnTo>
                      <a:pt x="400" y="75"/>
                    </a:lnTo>
                    <a:lnTo>
                      <a:pt x="409" y="126"/>
                    </a:lnTo>
                    <a:lnTo>
                      <a:pt x="410" y="183"/>
                    </a:lnTo>
                    <a:lnTo>
                      <a:pt x="403" y="247"/>
                    </a:lnTo>
                    <a:lnTo>
                      <a:pt x="389" y="313"/>
                    </a:lnTo>
                    <a:lnTo>
                      <a:pt x="366" y="385"/>
                    </a:lnTo>
                    <a:lnTo>
                      <a:pt x="336" y="456"/>
                    </a:lnTo>
                    <a:lnTo>
                      <a:pt x="319" y="491"/>
                    </a:lnTo>
                    <a:lnTo>
                      <a:pt x="299" y="524"/>
                    </a:lnTo>
                    <a:lnTo>
                      <a:pt x="280" y="557"/>
                    </a:lnTo>
                    <a:lnTo>
                      <a:pt x="260" y="585"/>
                    </a:lnTo>
                    <a:lnTo>
                      <a:pt x="238" y="614"/>
                    </a:lnTo>
                    <a:lnTo>
                      <a:pt x="217" y="640"/>
                    </a:lnTo>
                    <a:lnTo>
                      <a:pt x="195" y="663"/>
                    </a:lnTo>
                    <a:lnTo>
                      <a:pt x="173" y="684"/>
                    </a:lnTo>
                    <a:lnTo>
                      <a:pt x="150" y="703"/>
                    </a:lnTo>
                    <a:lnTo>
                      <a:pt x="128" y="720"/>
                    </a:lnTo>
                    <a:lnTo>
                      <a:pt x="105" y="734"/>
                    </a:lnTo>
                    <a:lnTo>
                      <a:pt x="83" y="746"/>
                    </a:lnTo>
                    <a:lnTo>
                      <a:pt x="61" y="754"/>
                    </a:lnTo>
                    <a:lnTo>
                      <a:pt x="40" y="759"/>
                    </a:lnTo>
                    <a:lnTo>
                      <a:pt x="20" y="762"/>
                    </a:lnTo>
                    <a:lnTo>
                      <a:pt x="0" y="761"/>
                    </a:lnTo>
                    <a:lnTo>
                      <a:pt x="8" y="765"/>
                    </a:lnTo>
                    <a:lnTo>
                      <a:pt x="16" y="769"/>
                    </a:lnTo>
                    <a:lnTo>
                      <a:pt x="23" y="773"/>
                    </a:lnTo>
                    <a:lnTo>
                      <a:pt x="31" y="778"/>
                    </a:lnTo>
                    <a:lnTo>
                      <a:pt x="71" y="794"/>
                    </a:lnTo>
                    <a:lnTo>
                      <a:pt x="112" y="807"/>
                    </a:lnTo>
                    <a:lnTo>
                      <a:pt x="153" y="815"/>
                    </a:lnTo>
                    <a:lnTo>
                      <a:pt x="193" y="818"/>
                    </a:lnTo>
                    <a:lnTo>
                      <a:pt x="235" y="818"/>
                    </a:lnTo>
                    <a:lnTo>
                      <a:pt x="275" y="814"/>
                    </a:lnTo>
                    <a:lnTo>
                      <a:pt x="314" y="805"/>
                    </a:lnTo>
                    <a:lnTo>
                      <a:pt x="354" y="794"/>
                    </a:lnTo>
                    <a:lnTo>
                      <a:pt x="390" y="779"/>
                    </a:lnTo>
                    <a:lnTo>
                      <a:pt x="427" y="759"/>
                    </a:lnTo>
                    <a:lnTo>
                      <a:pt x="461" y="738"/>
                    </a:lnTo>
                    <a:lnTo>
                      <a:pt x="493" y="711"/>
                    </a:lnTo>
                    <a:lnTo>
                      <a:pt x="522" y="682"/>
                    </a:lnTo>
                    <a:lnTo>
                      <a:pt x="549" y="651"/>
                    </a:lnTo>
                    <a:lnTo>
                      <a:pt x="572" y="615"/>
                    </a:lnTo>
                    <a:lnTo>
                      <a:pt x="593" y="577"/>
                    </a:lnTo>
                    <a:lnTo>
                      <a:pt x="609" y="537"/>
                    </a:lnTo>
                    <a:lnTo>
                      <a:pt x="622" y="497"/>
                    </a:lnTo>
                    <a:lnTo>
                      <a:pt x="630" y="455"/>
                    </a:lnTo>
                    <a:lnTo>
                      <a:pt x="634" y="415"/>
                    </a:lnTo>
                    <a:lnTo>
                      <a:pt x="634" y="373"/>
                    </a:lnTo>
                    <a:lnTo>
                      <a:pt x="629" y="333"/>
                    </a:lnTo>
                    <a:lnTo>
                      <a:pt x="621" y="294"/>
                    </a:lnTo>
                    <a:lnTo>
                      <a:pt x="609" y="255"/>
                    </a:lnTo>
                    <a:lnTo>
                      <a:pt x="594" y="218"/>
                    </a:lnTo>
                    <a:lnTo>
                      <a:pt x="575" y="181"/>
                    </a:lnTo>
                    <a:lnTo>
                      <a:pt x="553" y="148"/>
                    </a:lnTo>
                    <a:lnTo>
                      <a:pt x="526" y="115"/>
                    </a:lnTo>
                    <a:lnTo>
                      <a:pt x="498" y="86"/>
                    </a:lnTo>
                    <a:lnTo>
                      <a:pt x="467" y="59"/>
                    </a:lnTo>
                    <a:lnTo>
                      <a:pt x="431" y="36"/>
                    </a:lnTo>
                    <a:lnTo>
                      <a:pt x="393" y="15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30" name="Freeform 34"/>
              <p:cNvSpPr>
                <a:spLocks/>
              </p:cNvSpPr>
              <p:nvPr/>
            </p:nvSpPr>
            <p:spPr bwMode="auto">
              <a:xfrm>
                <a:off x="7488965" y="3224243"/>
                <a:ext cx="8204" cy="11452"/>
              </a:xfrm>
              <a:custGeom>
                <a:avLst/>
                <a:gdLst>
                  <a:gd name="T0" fmla="*/ 8 w 19"/>
                  <a:gd name="T1" fmla="*/ 4 h 29"/>
                  <a:gd name="T2" fmla="*/ 5 w 19"/>
                  <a:gd name="T3" fmla="*/ 2 h 29"/>
                  <a:gd name="T4" fmla="*/ 1 w 19"/>
                  <a:gd name="T5" fmla="*/ 0 h 29"/>
                  <a:gd name="T6" fmla="*/ 0 w 19"/>
                  <a:gd name="T7" fmla="*/ 7 h 29"/>
                  <a:gd name="T8" fmla="*/ 6 w 19"/>
                  <a:gd name="T9" fmla="*/ 7 h 29"/>
                  <a:gd name="T10" fmla="*/ 10 w 19"/>
                  <a:gd name="T11" fmla="*/ 10 h 29"/>
                  <a:gd name="T12" fmla="*/ 7 w 19"/>
                  <a:gd name="T13" fmla="*/ 17 h 29"/>
                  <a:gd name="T14" fmla="*/ 10 w 19"/>
                  <a:gd name="T15" fmla="*/ 18 h 29"/>
                  <a:gd name="T16" fmla="*/ 11 w 19"/>
                  <a:gd name="T17" fmla="*/ 21 h 29"/>
                  <a:gd name="T18" fmla="*/ 14 w 19"/>
                  <a:gd name="T19" fmla="*/ 29 h 29"/>
                  <a:gd name="T20" fmla="*/ 14 w 19"/>
                  <a:gd name="T21" fmla="*/ 29 h 29"/>
                  <a:gd name="T22" fmla="*/ 14 w 19"/>
                  <a:gd name="T23" fmla="*/ 24 h 29"/>
                  <a:gd name="T24" fmla="*/ 14 w 19"/>
                  <a:gd name="T25" fmla="*/ 21 h 29"/>
                  <a:gd name="T26" fmla="*/ 16 w 19"/>
                  <a:gd name="T27" fmla="*/ 26 h 29"/>
                  <a:gd name="T28" fmla="*/ 19 w 19"/>
                  <a:gd name="T29" fmla="*/ 27 h 29"/>
                  <a:gd name="T30" fmla="*/ 16 w 19"/>
                  <a:gd name="T31" fmla="*/ 20 h 29"/>
                  <a:gd name="T32" fmla="*/ 15 w 19"/>
                  <a:gd name="T33" fmla="*/ 13 h 29"/>
                  <a:gd name="T34" fmla="*/ 13 w 19"/>
                  <a:gd name="T35" fmla="*/ 7 h 29"/>
                  <a:gd name="T36" fmla="*/ 11 w 19"/>
                  <a:gd name="T37" fmla="*/ 0 h 29"/>
                  <a:gd name="T38" fmla="*/ 11 w 19"/>
                  <a:gd name="T39" fmla="*/ 3 h 29"/>
                  <a:gd name="T40" fmla="*/ 8 w 19"/>
                  <a:gd name="T41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29">
                    <a:moveTo>
                      <a:pt x="8" y="4"/>
                    </a:moveTo>
                    <a:lnTo>
                      <a:pt x="5" y="2"/>
                    </a:lnTo>
                    <a:lnTo>
                      <a:pt x="1" y="0"/>
                    </a:lnTo>
                    <a:lnTo>
                      <a:pt x="0" y="7"/>
                    </a:lnTo>
                    <a:lnTo>
                      <a:pt x="6" y="7"/>
                    </a:lnTo>
                    <a:lnTo>
                      <a:pt x="10" y="10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1" y="21"/>
                    </a:lnTo>
                    <a:lnTo>
                      <a:pt x="14" y="29"/>
                    </a:lnTo>
                    <a:lnTo>
                      <a:pt x="14" y="29"/>
                    </a:lnTo>
                    <a:lnTo>
                      <a:pt x="14" y="24"/>
                    </a:lnTo>
                    <a:lnTo>
                      <a:pt x="14" y="21"/>
                    </a:lnTo>
                    <a:lnTo>
                      <a:pt x="16" y="26"/>
                    </a:lnTo>
                    <a:lnTo>
                      <a:pt x="19" y="27"/>
                    </a:lnTo>
                    <a:lnTo>
                      <a:pt x="16" y="20"/>
                    </a:lnTo>
                    <a:lnTo>
                      <a:pt x="15" y="13"/>
                    </a:lnTo>
                    <a:lnTo>
                      <a:pt x="13" y="7"/>
                    </a:lnTo>
                    <a:lnTo>
                      <a:pt x="11" y="0"/>
                    </a:lnTo>
                    <a:lnTo>
                      <a:pt x="11" y="3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31" name="Freeform 35"/>
              <p:cNvSpPr>
                <a:spLocks/>
              </p:cNvSpPr>
              <p:nvPr/>
            </p:nvSpPr>
            <p:spPr bwMode="auto">
              <a:xfrm>
                <a:off x="7478938" y="3220153"/>
                <a:ext cx="4558" cy="4090"/>
              </a:xfrm>
              <a:custGeom>
                <a:avLst/>
                <a:gdLst>
                  <a:gd name="T0" fmla="*/ 12 w 12"/>
                  <a:gd name="T1" fmla="*/ 0 h 11"/>
                  <a:gd name="T2" fmla="*/ 7 w 12"/>
                  <a:gd name="T3" fmla="*/ 1 h 11"/>
                  <a:gd name="T4" fmla="*/ 0 w 12"/>
                  <a:gd name="T5" fmla="*/ 3 h 11"/>
                  <a:gd name="T6" fmla="*/ 0 w 12"/>
                  <a:gd name="T7" fmla="*/ 3 h 11"/>
                  <a:gd name="T8" fmla="*/ 3 w 12"/>
                  <a:gd name="T9" fmla="*/ 7 h 11"/>
                  <a:gd name="T10" fmla="*/ 7 w 12"/>
                  <a:gd name="T11" fmla="*/ 6 h 11"/>
                  <a:gd name="T12" fmla="*/ 9 w 12"/>
                  <a:gd name="T13" fmla="*/ 9 h 11"/>
                  <a:gd name="T14" fmla="*/ 12 w 12"/>
                  <a:gd name="T15" fmla="*/ 11 h 11"/>
                  <a:gd name="T16" fmla="*/ 11 w 12"/>
                  <a:gd name="T17" fmla="*/ 7 h 11"/>
                  <a:gd name="T18" fmla="*/ 12 w 12"/>
                  <a:gd name="T19" fmla="*/ 4 h 11"/>
                  <a:gd name="T20" fmla="*/ 12 w 12"/>
                  <a:gd name="T2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1">
                    <a:moveTo>
                      <a:pt x="12" y="0"/>
                    </a:moveTo>
                    <a:lnTo>
                      <a:pt x="7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7"/>
                    </a:lnTo>
                    <a:lnTo>
                      <a:pt x="7" y="6"/>
                    </a:lnTo>
                    <a:lnTo>
                      <a:pt x="9" y="9"/>
                    </a:lnTo>
                    <a:lnTo>
                      <a:pt x="12" y="11"/>
                    </a:lnTo>
                    <a:lnTo>
                      <a:pt x="11" y="7"/>
                    </a:lnTo>
                    <a:lnTo>
                      <a:pt x="12" y="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32" name="Freeform 36"/>
              <p:cNvSpPr>
                <a:spLocks/>
              </p:cNvSpPr>
              <p:nvPr/>
            </p:nvSpPr>
            <p:spPr bwMode="auto">
              <a:xfrm>
                <a:off x="7419690" y="3286409"/>
                <a:ext cx="9115" cy="13088"/>
              </a:xfrm>
              <a:custGeom>
                <a:avLst/>
                <a:gdLst>
                  <a:gd name="T0" fmla="*/ 8 w 22"/>
                  <a:gd name="T1" fmla="*/ 27 h 32"/>
                  <a:gd name="T2" fmla="*/ 9 w 22"/>
                  <a:gd name="T3" fmla="*/ 31 h 32"/>
                  <a:gd name="T4" fmla="*/ 15 w 22"/>
                  <a:gd name="T5" fmla="*/ 32 h 32"/>
                  <a:gd name="T6" fmla="*/ 22 w 22"/>
                  <a:gd name="T7" fmla="*/ 32 h 32"/>
                  <a:gd name="T8" fmla="*/ 21 w 22"/>
                  <a:gd name="T9" fmla="*/ 26 h 32"/>
                  <a:gd name="T10" fmla="*/ 21 w 22"/>
                  <a:gd name="T11" fmla="*/ 19 h 32"/>
                  <a:gd name="T12" fmla="*/ 17 w 22"/>
                  <a:gd name="T13" fmla="*/ 12 h 32"/>
                  <a:gd name="T14" fmla="*/ 14 w 22"/>
                  <a:gd name="T15" fmla="*/ 5 h 32"/>
                  <a:gd name="T16" fmla="*/ 8 w 22"/>
                  <a:gd name="T17" fmla="*/ 0 h 32"/>
                  <a:gd name="T18" fmla="*/ 1 w 22"/>
                  <a:gd name="T19" fmla="*/ 1 h 32"/>
                  <a:gd name="T20" fmla="*/ 0 w 22"/>
                  <a:gd name="T21" fmla="*/ 1 h 32"/>
                  <a:gd name="T22" fmla="*/ 2 w 22"/>
                  <a:gd name="T23" fmla="*/ 3 h 32"/>
                  <a:gd name="T24" fmla="*/ 9 w 22"/>
                  <a:gd name="T25" fmla="*/ 8 h 32"/>
                  <a:gd name="T26" fmla="*/ 9 w 22"/>
                  <a:gd name="T27" fmla="*/ 9 h 32"/>
                  <a:gd name="T28" fmla="*/ 12 w 22"/>
                  <a:gd name="T29" fmla="*/ 13 h 32"/>
                  <a:gd name="T30" fmla="*/ 14 w 22"/>
                  <a:gd name="T31" fmla="*/ 23 h 32"/>
                  <a:gd name="T32" fmla="*/ 10 w 22"/>
                  <a:gd name="T33" fmla="*/ 26 h 32"/>
                  <a:gd name="T34" fmla="*/ 8 w 22"/>
                  <a:gd name="T35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" h="32">
                    <a:moveTo>
                      <a:pt x="8" y="27"/>
                    </a:moveTo>
                    <a:lnTo>
                      <a:pt x="9" y="31"/>
                    </a:lnTo>
                    <a:lnTo>
                      <a:pt x="15" y="32"/>
                    </a:lnTo>
                    <a:lnTo>
                      <a:pt x="22" y="32"/>
                    </a:lnTo>
                    <a:lnTo>
                      <a:pt x="21" y="26"/>
                    </a:lnTo>
                    <a:lnTo>
                      <a:pt x="21" y="19"/>
                    </a:lnTo>
                    <a:lnTo>
                      <a:pt x="17" y="12"/>
                    </a:lnTo>
                    <a:lnTo>
                      <a:pt x="14" y="5"/>
                    </a:lnTo>
                    <a:lnTo>
                      <a:pt x="8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2" y="3"/>
                    </a:lnTo>
                    <a:lnTo>
                      <a:pt x="9" y="8"/>
                    </a:lnTo>
                    <a:lnTo>
                      <a:pt x="9" y="9"/>
                    </a:lnTo>
                    <a:lnTo>
                      <a:pt x="12" y="13"/>
                    </a:lnTo>
                    <a:lnTo>
                      <a:pt x="14" y="23"/>
                    </a:lnTo>
                    <a:lnTo>
                      <a:pt x="10" y="26"/>
                    </a:lnTo>
                    <a:lnTo>
                      <a:pt x="8" y="27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33" name="Freeform 37"/>
              <p:cNvSpPr>
                <a:spLocks/>
              </p:cNvSpPr>
              <p:nvPr/>
            </p:nvSpPr>
            <p:spPr bwMode="auto">
              <a:xfrm>
                <a:off x="7424248" y="3304404"/>
                <a:ext cx="9115" cy="5726"/>
              </a:xfrm>
              <a:custGeom>
                <a:avLst/>
                <a:gdLst>
                  <a:gd name="T0" fmla="*/ 15 w 20"/>
                  <a:gd name="T1" fmla="*/ 4 h 14"/>
                  <a:gd name="T2" fmla="*/ 13 w 20"/>
                  <a:gd name="T3" fmla="*/ 0 h 14"/>
                  <a:gd name="T4" fmla="*/ 11 w 20"/>
                  <a:gd name="T5" fmla="*/ 0 h 14"/>
                  <a:gd name="T6" fmla="*/ 10 w 20"/>
                  <a:gd name="T7" fmla="*/ 3 h 14"/>
                  <a:gd name="T8" fmla="*/ 7 w 20"/>
                  <a:gd name="T9" fmla="*/ 3 h 14"/>
                  <a:gd name="T10" fmla="*/ 5 w 20"/>
                  <a:gd name="T11" fmla="*/ 0 h 14"/>
                  <a:gd name="T12" fmla="*/ 2 w 20"/>
                  <a:gd name="T13" fmla="*/ 2 h 14"/>
                  <a:gd name="T14" fmla="*/ 0 w 20"/>
                  <a:gd name="T15" fmla="*/ 3 h 14"/>
                  <a:gd name="T16" fmla="*/ 4 w 20"/>
                  <a:gd name="T17" fmla="*/ 6 h 14"/>
                  <a:gd name="T18" fmla="*/ 9 w 20"/>
                  <a:gd name="T19" fmla="*/ 11 h 14"/>
                  <a:gd name="T20" fmla="*/ 17 w 20"/>
                  <a:gd name="T21" fmla="*/ 13 h 14"/>
                  <a:gd name="T22" fmla="*/ 20 w 20"/>
                  <a:gd name="T23" fmla="*/ 14 h 14"/>
                  <a:gd name="T24" fmla="*/ 19 w 20"/>
                  <a:gd name="T25" fmla="*/ 8 h 14"/>
                  <a:gd name="T26" fmla="*/ 15 w 20"/>
                  <a:gd name="T27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14">
                    <a:moveTo>
                      <a:pt x="15" y="4"/>
                    </a:moveTo>
                    <a:lnTo>
                      <a:pt x="13" y="0"/>
                    </a:lnTo>
                    <a:lnTo>
                      <a:pt x="11" y="0"/>
                    </a:lnTo>
                    <a:lnTo>
                      <a:pt x="10" y="3"/>
                    </a:lnTo>
                    <a:lnTo>
                      <a:pt x="7" y="3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4" y="6"/>
                    </a:lnTo>
                    <a:lnTo>
                      <a:pt x="9" y="11"/>
                    </a:lnTo>
                    <a:lnTo>
                      <a:pt x="17" y="13"/>
                    </a:lnTo>
                    <a:lnTo>
                      <a:pt x="20" y="14"/>
                    </a:lnTo>
                    <a:lnTo>
                      <a:pt x="19" y="8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34" name="Freeform 38"/>
              <p:cNvSpPr>
                <a:spLocks/>
              </p:cNvSpPr>
              <p:nvPr/>
            </p:nvSpPr>
            <p:spPr bwMode="auto">
              <a:xfrm>
                <a:off x="7423336" y="3304404"/>
                <a:ext cx="912" cy="818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0 h 2"/>
                  <a:gd name="T6" fmla="*/ 0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lnTo>
                      <a:pt x="1" y="1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35" name="Freeform 39"/>
              <p:cNvSpPr>
                <a:spLocks/>
              </p:cNvSpPr>
              <p:nvPr/>
            </p:nvSpPr>
            <p:spPr bwMode="auto">
              <a:xfrm>
                <a:off x="7473469" y="3193160"/>
                <a:ext cx="1823" cy="818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36" name="Freeform 40"/>
              <p:cNvSpPr>
                <a:spLocks/>
              </p:cNvSpPr>
              <p:nvPr/>
            </p:nvSpPr>
            <p:spPr bwMode="auto">
              <a:xfrm>
                <a:off x="7468911" y="3193160"/>
                <a:ext cx="10027" cy="11452"/>
              </a:xfrm>
              <a:custGeom>
                <a:avLst/>
                <a:gdLst>
                  <a:gd name="T0" fmla="*/ 23 w 23"/>
                  <a:gd name="T1" fmla="*/ 12 h 26"/>
                  <a:gd name="T2" fmla="*/ 19 w 23"/>
                  <a:gd name="T3" fmla="*/ 13 h 26"/>
                  <a:gd name="T4" fmla="*/ 16 w 23"/>
                  <a:gd name="T5" fmla="*/ 9 h 26"/>
                  <a:gd name="T6" fmla="*/ 16 w 23"/>
                  <a:gd name="T7" fmla="*/ 6 h 26"/>
                  <a:gd name="T8" fmla="*/ 13 w 23"/>
                  <a:gd name="T9" fmla="*/ 4 h 26"/>
                  <a:gd name="T10" fmla="*/ 15 w 23"/>
                  <a:gd name="T11" fmla="*/ 3 h 26"/>
                  <a:gd name="T12" fmla="*/ 11 w 23"/>
                  <a:gd name="T13" fmla="*/ 0 h 26"/>
                  <a:gd name="T14" fmla="*/ 7 w 23"/>
                  <a:gd name="T15" fmla="*/ 2 h 26"/>
                  <a:gd name="T16" fmla="*/ 10 w 23"/>
                  <a:gd name="T17" fmla="*/ 5 h 26"/>
                  <a:gd name="T18" fmla="*/ 7 w 23"/>
                  <a:gd name="T19" fmla="*/ 8 h 26"/>
                  <a:gd name="T20" fmla="*/ 2 w 23"/>
                  <a:gd name="T21" fmla="*/ 4 h 26"/>
                  <a:gd name="T22" fmla="*/ 0 w 23"/>
                  <a:gd name="T23" fmla="*/ 11 h 26"/>
                  <a:gd name="T24" fmla="*/ 3 w 23"/>
                  <a:gd name="T25" fmla="*/ 16 h 26"/>
                  <a:gd name="T26" fmla="*/ 5 w 23"/>
                  <a:gd name="T27" fmla="*/ 16 h 26"/>
                  <a:gd name="T28" fmla="*/ 10 w 23"/>
                  <a:gd name="T29" fmla="*/ 17 h 26"/>
                  <a:gd name="T30" fmla="*/ 13 w 23"/>
                  <a:gd name="T31" fmla="*/ 23 h 26"/>
                  <a:gd name="T32" fmla="*/ 18 w 23"/>
                  <a:gd name="T33" fmla="*/ 26 h 26"/>
                  <a:gd name="T34" fmla="*/ 22 w 23"/>
                  <a:gd name="T35" fmla="*/ 24 h 26"/>
                  <a:gd name="T36" fmla="*/ 23 w 23"/>
                  <a:gd name="T37" fmla="*/ 20 h 26"/>
                  <a:gd name="T38" fmla="*/ 22 w 23"/>
                  <a:gd name="T39" fmla="*/ 18 h 26"/>
                  <a:gd name="T40" fmla="*/ 23 w 23"/>
                  <a:gd name="T41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" h="26">
                    <a:moveTo>
                      <a:pt x="23" y="12"/>
                    </a:moveTo>
                    <a:lnTo>
                      <a:pt x="19" y="13"/>
                    </a:lnTo>
                    <a:lnTo>
                      <a:pt x="16" y="9"/>
                    </a:lnTo>
                    <a:lnTo>
                      <a:pt x="16" y="6"/>
                    </a:lnTo>
                    <a:lnTo>
                      <a:pt x="13" y="4"/>
                    </a:lnTo>
                    <a:lnTo>
                      <a:pt x="15" y="3"/>
                    </a:lnTo>
                    <a:lnTo>
                      <a:pt x="11" y="0"/>
                    </a:lnTo>
                    <a:lnTo>
                      <a:pt x="7" y="2"/>
                    </a:lnTo>
                    <a:lnTo>
                      <a:pt x="10" y="5"/>
                    </a:lnTo>
                    <a:lnTo>
                      <a:pt x="7" y="8"/>
                    </a:lnTo>
                    <a:lnTo>
                      <a:pt x="2" y="4"/>
                    </a:lnTo>
                    <a:lnTo>
                      <a:pt x="0" y="11"/>
                    </a:lnTo>
                    <a:lnTo>
                      <a:pt x="3" y="16"/>
                    </a:lnTo>
                    <a:lnTo>
                      <a:pt x="5" y="16"/>
                    </a:lnTo>
                    <a:lnTo>
                      <a:pt x="10" y="17"/>
                    </a:lnTo>
                    <a:lnTo>
                      <a:pt x="13" y="23"/>
                    </a:lnTo>
                    <a:lnTo>
                      <a:pt x="18" y="26"/>
                    </a:lnTo>
                    <a:lnTo>
                      <a:pt x="22" y="24"/>
                    </a:lnTo>
                    <a:lnTo>
                      <a:pt x="23" y="20"/>
                    </a:lnTo>
                    <a:lnTo>
                      <a:pt x="22" y="18"/>
                    </a:lnTo>
                    <a:lnTo>
                      <a:pt x="23" y="12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37" name="Freeform 41"/>
              <p:cNvSpPr>
                <a:spLocks/>
              </p:cNvSpPr>
              <p:nvPr/>
            </p:nvSpPr>
            <p:spPr bwMode="auto">
              <a:xfrm>
                <a:off x="7472557" y="3193160"/>
                <a:ext cx="912" cy="0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1" y="2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38" name="Freeform 42"/>
              <p:cNvSpPr>
                <a:spLocks/>
              </p:cNvSpPr>
              <p:nvPr/>
            </p:nvSpPr>
            <p:spPr bwMode="auto">
              <a:xfrm>
                <a:off x="7460708" y="3334669"/>
                <a:ext cx="32814" cy="43353"/>
              </a:xfrm>
              <a:custGeom>
                <a:avLst/>
                <a:gdLst>
                  <a:gd name="T0" fmla="*/ 53 w 73"/>
                  <a:gd name="T1" fmla="*/ 9 h 106"/>
                  <a:gd name="T2" fmla="*/ 40 w 73"/>
                  <a:gd name="T3" fmla="*/ 19 h 106"/>
                  <a:gd name="T4" fmla="*/ 27 w 73"/>
                  <a:gd name="T5" fmla="*/ 26 h 106"/>
                  <a:gd name="T6" fmla="*/ 19 w 73"/>
                  <a:gd name="T7" fmla="*/ 29 h 106"/>
                  <a:gd name="T8" fmla="*/ 15 w 73"/>
                  <a:gd name="T9" fmla="*/ 35 h 106"/>
                  <a:gd name="T10" fmla="*/ 10 w 73"/>
                  <a:gd name="T11" fmla="*/ 43 h 106"/>
                  <a:gd name="T12" fmla="*/ 7 w 73"/>
                  <a:gd name="T13" fmla="*/ 54 h 106"/>
                  <a:gd name="T14" fmla="*/ 4 w 73"/>
                  <a:gd name="T15" fmla="*/ 67 h 106"/>
                  <a:gd name="T16" fmla="*/ 0 w 73"/>
                  <a:gd name="T17" fmla="*/ 77 h 106"/>
                  <a:gd name="T18" fmla="*/ 4 w 73"/>
                  <a:gd name="T19" fmla="*/ 89 h 106"/>
                  <a:gd name="T20" fmla="*/ 5 w 73"/>
                  <a:gd name="T21" fmla="*/ 94 h 106"/>
                  <a:gd name="T22" fmla="*/ 8 w 73"/>
                  <a:gd name="T23" fmla="*/ 98 h 106"/>
                  <a:gd name="T24" fmla="*/ 13 w 73"/>
                  <a:gd name="T25" fmla="*/ 103 h 106"/>
                  <a:gd name="T26" fmla="*/ 20 w 73"/>
                  <a:gd name="T27" fmla="*/ 106 h 106"/>
                  <a:gd name="T28" fmla="*/ 24 w 73"/>
                  <a:gd name="T29" fmla="*/ 99 h 106"/>
                  <a:gd name="T30" fmla="*/ 29 w 73"/>
                  <a:gd name="T31" fmla="*/ 92 h 106"/>
                  <a:gd name="T32" fmla="*/ 33 w 73"/>
                  <a:gd name="T33" fmla="*/ 86 h 106"/>
                  <a:gd name="T34" fmla="*/ 38 w 73"/>
                  <a:gd name="T35" fmla="*/ 77 h 106"/>
                  <a:gd name="T36" fmla="*/ 42 w 73"/>
                  <a:gd name="T37" fmla="*/ 71 h 106"/>
                  <a:gd name="T38" fmla="*/ 46 w 73"/>
                  <a:gd name="T39" fmla="*/ 62 h 106"/>
                  <a:gd name="T40" fmla="*/ 51 w 73"/>
                  <a:gd name="T41" fmla="*/ 54 h 106"/>
                  <a:gd name="T42" fmla="*/ 54 w 73"/>
                  <a:gd name="T43" fmla="*/ 46 h 106"/>
                  <a:gd name="T44" fmla="*/ 59 w 73"/>
                  <a:gd name="T45" fmla="*/ 35 h 106"/>
                  <a:gd name="T46" fmla="*/ 65 w 73"/>
                  <a:gd name="T47" fmla="*/ 23 h 106"/>
                  <a:gd name="T48" fmla="*/ 69 w 73"/>
                  <a:gd name="T49" fmla="*/ 12 h 106"/>
                  <a:gd name="T50" fmla="*/ 73 w 73"/>
                  <a:gd name="T51" fmla="*/ 0 h 106"/>
                  <a:gd name="T52" fmla="*/ 72 w 73"/>
                  <a:gd name="T53" fmla="*/ 0 h 106"/>
                  <a:gd name="T54" fmla="*/ 70 w 73"/>
                  <a:gd name="T55" fmla="*/ 0 h 106"/>
                  <a:gd name="T56" fmla="*/ 69 w 73"/>
                  <a:gd name="T57" fmla="*/ 1 h 106"/>
                  <a:gd name="T58" fmla="*/ 68 w 73"/>
                  <a:gd name="T59" fmla="*/ 1 h 106"/>
                  <a:gd name="T60" fmla="*/ 53 w 73"/>
                  <a:gd name="T61" fmla="*/ 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3" h="106">
                    <a:moveTo>
                      <a:pt x="53" y="9"/>
                    </a:moveTo>
                    <a:lnTo>
                      <a:pt x="40" y="19"/>
                    </a:lnTo>
                    <a:lnTo>
                      <a:pt x="27" y="26"/>
                    </a:lnTo>
                    <a:lnTo>
                      <a:pt x="19" y="29"/>
                    </a:lnTo>
                    <a:lnTo>
                      <a:pt x="15" y="35"/>
                    </a:lnTo>
                    <a:lnTo>
                      <a:pt x="10" y="43"/>
                    </a:lnTo>
                    <a:lnTo>
                      <a:pt x="7" y="54"/>
                    </a:lnTo>
                    <a:lnTo>
                      <a:pt x="4" y="67"/>
                    </a:lnTo>
                    <a:lnTo>
                      <a:pt x="0" y="77"/>
                    </a:lnTo>
                    <a:lnTo>
                      <a:pt x="4" y="89"/>
                    </a:lnTo>
                    <a:lnTo>
                      <a:pt x="5" y="94"/>
                    </a:lnTo>
                    <a:lnTo>
                      <a:pt x="8" y="98"/>
                    </a:lnTo>
                    <a:lnTo>
                      <a:pt x="13" y="103"/>
                    </a:lnTo>
                    <a:lnTo>
                      <a:pt x="20" y="106"/>
                    </a:lnTo>
                    <a:lnTo>
                      <a:pt x="24" y="99"/>
                    </a:lnTo>
                    <a:lnTo>
                      <a:pt x="29" y="92"/>
                    </a:lnTo>
                    <a:lnTo>
                      <a:pt x="33" y="86"/>
                    </a:lnTo>
                    <a:lnTo>
                      <a:pt x="38" y="77"/>
                    </a:lnTo>
                    <a:lnTo>
                      <a:pt x="42" y="71"/>
                    </a:lnTo>
                    <a:lnTo>
                      <a:pt x="46" y="62"/>
                    </a:lnTo>
                    <a:lnTo>
                      <a:pt x="51" y="54"/>
                    </a:lnTo>
                    <a:lnTo>
                      <a:pt x="54" y="46"/>
                    </a:lnTo>
                    <a:lnTo>
                      <a:pt x="59" y="35"/>
                    </a:lnTo>
                    <a:lnTo>
                      <a:pt x="65" y="23"/>
                    </a:lnTo>
                    <a:lnTo>
                      <a:pt x="69" y="12"/>
                    </a:lnTo>
                    <a:lnTo>
                      <a:pt x="73" y="0"/>
                    </a:lnTo>
                    <a:lnTo>
                      <a:pt x="72" y="0"/>
                    </a:lnTo>
                    <a:lnTo>
                      <a:pt x="70" y="0"/>
                    </a:lnTo>
                    <a:lnTo>
                      <a:pt x="69" y="1"/>
                    </a:lnTo>
                    <a:lnTo>
                      <a:pt x="68" y="1"/>
                    </a:lnTo>
                    <a:lnTo>
                      <a:pt x="53" y="9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39" name="Rectangle 43"/>
              <p:cNvSpPr>
                <a:spLocks noChangeArrowheads="1"/>
              </p:cNvSpPr>
              <p:nvPr/>
            </p:nvSpPr>
            <p:spPr bwMode="auto">
              <a:xfrm>
                <a:off x="7435186" y="3389473"/>
                <a:ext cx="912" cy="818"/>
              </a:xfrm>
              <a:prstGeom prst="rect">
                <a:avLst/>
              </a:pr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40" name="Freeform 57"/>
              <p:cNvSpPr>
                <a:spLocks/>
              </p:cNvSpPr>
              <p:nvPr/>
            </p:nvSpPr>
            <p:spPr bwMode="auto">
              <a:xfrm>
                <a:off x="7187255" y="3130176"/>
                <a:ext cx="191417" cy="274838"/>
              </a:xfrm>
              <a:custGeom>
                <a:avLst/>
                <a:gdLst>
                  <a:gd name="T0" fmla="*/ 408 w 420"/>
                  <a:gd name="T1" fmla="*/ 146 h 673"/>
                  <a:gd name="T2" fmla="*/ 386 w 420"/>
                  <a:gd name="T3" fmla="*/ 273 h 673"/>
                  <a:gd name="T4" fmla="*/ 331 w 420"/>
                  <a:gd name="T5" fmla="*/ 416 h 673"/>
                  <a:gd name="T6" fmla="*/ 292 w 420"/>
                  <a:gd name="T7" fmla="*/ 484 h 673"/>
                  <a:gd name="T8" fmla="*/ 251 w 420"/>
                  <a:gd name="T9" fmla="*/ 544 h 673"/>
                  <a:gd name="T10" fmla="*/ 207 w 420"/>
                  <a:gd name="T11" fmla="*/ 592 h 673"/>
                  <a:gd name="T12" fmla="*/ 165 w 420"/>
                  <a:gd name="T13" fmla="*/ 630 h 673"/>
                  <a:gd name="T14" fmla="*/ 123 w 420"/>
                  <a:gd name="T15" fmla="*/ 653 h 673"/>
                  <a:gd name="T16" fmla="*/ 93 w 420"/>
                  <a:gd name="T17" fmla="*/ 660 h 673"/>
                  <a:gd name="T18" fmla="*/ 71 w 420"/>
                  <a:gd name="T19" fmla="*/ 659 h 673"/>
                  <a:gd name="T20" fmla="*/ 53 w 420"/>
                  <a:gd name="T21" fmla="*/ 651 h 673"/>
                  <a:gd name="T22" fmla="*/ 13 w 420"/>
                  <a:gd name="T23" fmla="*/ 553 h 673"/>
                  <a:gd name="T24" fmla="*/ 38 w 420"/>
                  <a:gd name="T25" fmla="*/ 386 h 673"/>
                  <a:gd name="T26" fmla="*/ 102 w 420"/>
                  <a:gd name="T27" fmla="*/ 234 h 673"/>
                  <a:gd name="T28" fmla="*/ 142 w 420"/>
                  <a:gd name="T29" fmla="*/ 168 h 673"/>
                  <a:gd name="T30" fmla="*/ 184 w 420"/>
                  <a:gd name="T31" fmla="*/ 112 h 673"/>
                  <a:gd name="T32" fmla="*/ 227 w 420"/>
                  <a:gd name="T33" fmla="*/ 67 h 673"/>
                  <a:gd name="T34" fmla="*/ 269 w 420"/>
                  <a:gd name="T35" fmla="*/ 35 h 673"/>
                  <a:gd name="T36" fmla="*/ 311 w 420"/>
                  <a:gd name="T37" fmla="*/ 16 h 673"/>
                  <a:gd name="T38" fmla="*/ 334 w 420"/>
                  <a:gd name="T39" fmla="*/ 13 h 673"/>
                  <a:gd name="T40" fmla="*/ 356 w 420"/>
                  <a:gd name="T41" fmla="*/ 16 h 673"/>
                  <a:gd name="T42" fmla="*/ 373 w 420"/>
                  <a:gd name="T43" fmla="*/ 27 h 673"/>
                  <a:gd name="T44" fmla="*/ 388 w 420"/>
                  <a:gd name="T45" fmla="*/ 45 h 673"/>
                  <a:gd name="T46" fmla="*/ 386 w 420"/>
                  <a:gd name="T47" fmla="*/ 21 h 673"/>
                  <a:gd name="T48" fmla="*/ 367 w 420"/>
                  <a:gd name="T49" fmla="*/ 7 h 673"/>
                  <a:gd name="T50" fmla="*/ 344 w 420"/>
                  <a:gd name="T51" fmla="*/ 0 h 673"/>
                  <a:gd name="T52" fmla="*/ 317 w 420"/>
                  <a:gd name="T53" fmla="*/ 1 h 673"/>
                  <a:gd name="T54" fmla="*/ 280 w 420"/>
                  <a:gd name="T55" fmla="*/ 14 h 673"/>
                  <a:gd name="T56" fmla="*/ 235 w 420"/>
                  <a:gd name="T57" fmla="*/ 44 h 673"/>
                  <a:gd name="T58" fmla="*/ 190 w 420"/>
                  <a:gd name="T59" fmla="*/ 85 h 673"/>
                  <a:gd name="T60" fmla="*/ 146 w 420"/>
                  <a:gd name="T61" fmla="*/ 139 h 673"/>
                  <a:gd name="T62" fmla="*/ 105 w 420"/>
                  <a:gd name="T63" fmla="*/ 204 h 673"/>
                  <a:gd name="T64" fmla="*/ 48 w 420"/>
                  <a:gd name="T65" fmla="*/ 319 h 673"/>
                  <a:gd name="T66" fmla="*/ 1 w 420"/>
                  <a:gd name="T67" fmla="*/ 507 h 673"/>
                  <a:gd name="T68" fmla="*/ 23 w 420"/>
                  <a:gd name="T69" fmla="*/ 637 h 673"/>
                  <a:gd name="T70" fmla="*/ 61 w 420"/>
                  <a:gd name="T71" fmla="*/ 669 h 673"/>
                  <a:gd name="T72" fmla="*/ 85 w 420"/>
                  <a:gd name="T73" fmla="*/ 673 h 673"/>
                  <a:gd name="T74" fmla="*/ 113 w 420"/>
                  <a:gd name="T75" fmla="*/ 669 h 673"/>
                  <a:gd name="T76" fmla="*/ 155 w 420"/>
                  <a:gd name="T77" fmla="*/ 651 h 673"/>
                  <a:gd name="T78" fmla="*/ 200 w 420"/>
                  <a:gd name="T79" fmla="*/ 618 h 673"/>
                  <a:gd name="T80" fmla="*/ 245 w 420"/>
                  <a:gd name="T81" fmla="*/ 570 h 673"/>
                  <a:gd name="T82" fmla="*/ 289 w 420"/>
                  <a:gd name="T83" fmla="*/ 513 h 673"/>
                  <a:gd name="T84" fmla="*/ 329 w 420"/>
                  <a:gd name="T85" fmla="*/ 446 h 673"/>
                  <a:gd name="T86" fmla="*/ 385 w 420"/>
                  <a:gd name="T87" fmla="*/ 322 h 673"/>
                  <a:gd name="T88" fmla="*/ 418 w 420"/>
                  <a:gd name="T89" fmla="*/ 183 h 673"/>
                  <a:gd name="T90" fmla="*/ 413 w 420"/>
                  <a:gd name="T91" fmla="*/ 74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0" h="673">
                    <a:moveTo>
                      <a:pt x="402" y="80"/>
                    </a:moveTo>
                    <a:lnTo>
                      <a:pt x="407" y="111"/>
                    </a:lnTo>
                    <a:lnTo>
                      <a:pt x="408" y="146"/>
                    </a:lnTo>
                    <a:lnTo>
                      <a:pt x="404" y="186"/>
                    </a:lnTo>
                    <a:lnTo>
                      <a:pt x="397" y="228"/>
                    </a:lnTo>
                    <a:lnTo>
                      <a:pt x="386" y="273"/>
                    </a:lnTo>
                    <a:lnTo>
                      <a:pt x="372" y="319"/>
                    </a:lnTo>
                    <a:lnTo>
                      <a:pt x="352" y="368"/>
                    </a:lnTo>
                    <a:lnTo>
                      <a:pt x="331" y="416"/>
                    </a:lnTo>
                    <a:lnTo>
                      <a:pt x="318" y="439"/>
                    </a:lnTo>
                    <a:lnTo>
                      <a:pt x="305" y="462"/>
                    </a:lnTo>
                    <a:lnTo>
                      <a:pt x="292" y="484"/>
                    </a:lnTo>
                    <a:lnTo>
                      <a:pt x="279" y="505"/>
                    </a:lnTo>
                    <a:lnTo>
                      <a:pt x="265" y="524"/>
                    </a:lnTo>
                    <a:lnTo>
                      <a:pt x="251" y="544"/>
                    </a:lnTo>
                    <a:lnTo>
                      <a:pt x="236" y="561"/>
                    </a:lnTo>
                    <a:lnTo>
                      <a:pt x="222" y="577"/>
                    </a:lnTo>
                    <a:lnTo>
                      <a:pt x="207" y="592"/>
                    </a:lnTo>
                    <a:lnTo>
                      <a:pt x="193" y="606"/>
                    </a:lnTo>
                    <a:lnTo>
                      <a:pt x="178" y="619"/>
                    </a:lnTo>
                    <a:lnTo>
                      <a:pt x="165" y="630"/>
                    </a:lnTo>
                    <a:lnTo>
                      <a:pt x="151" y="640"/>
                    </a:lnTo>
                    <a:lnTo>
                      <a:pt x="136" y="648"/>
                    </a:lnTo>
                    <a:lnTo>
                      <a:pt x="123" y="653"/>
                    </a:lnTo>
                    <a:lnTo>
                      <a:pt x="109" y="658"/>
                    </a:lnTo>
                    <a:lnTo>
                      <a:pt x="101" y="660"/>
                    </a:lnTo>
                    <a:lnTo>
                      <a:pt x="93" y="660"/>
                    </a:lnTo>
                    <a:lnTo>
                      <a:pt x="86" y="661"/>
                    </a:lnTo>
                    <a:lnTo>
                      <a:pt x="78" y="660"/>
                    </a:lnTo>
                    <a:lnTo>
                      <a:pt x="71" y="659"/>
                    </a:lnTo>
                    <a:lnTo>
                      <a:pt x="64" y="657"/>
                    </a:lnTo>
                    <a:lnTo>
                      <a:pt x="59" y="654"/>
                    </a:lnTo>
                    <a:lnTo>
                      <a:pt x="53" y="651"/>
                    </a:lnTo>
                    <a:lnTo>
                      <a:pt x="32" y="629"/>
                    </a:lnTo>
                    <a:lnTo>
                      <a:pt x="18" y="596"/>
                    </a:lnTo>
                    <a:lnTo>
                      <a:pt x="13" y="553"/>
                    </a:lnTo>
                    <a:lnTo>
                      <a:pt x="14" y="502"/>
                    </a:lnTo>
                    <a:lnTo>
                      <a:pt x="23" y="447"/>
                    </a:lnTo>
                    <a:lnTo>
                      <a:pt x="38" y="386"/>
                    </a:lnTo>
                    <a:lnTo>
                      <a:pt x="61" y="322"/>
                    </a:lnTo>
                    <a:lnTo>
                      <a:pt x="90" y="257"/>
                    </a:lnTo>
                    <a:lnTo>
                      <a:pt x="102" y="234"/>
                    </a:lnTo>
                    <a:lnTo>
                      <a:pt x="115" y="211"/>
                    </a:lnTo>
                    <a:lnTo>
                      <a:pt x="128" y="189"/>
                    </a:lnTo>
                    <a:lnTo>
                      <a:pt x="142" y="168"/>
                    </a:lnTo>
                    <a:lnTo>
                      <a:pt x="155" y="149"/>
                    </a:lnTo>
                    <a:lnTo>
                      <a:pt x="169" y="129"/>
                    </a:lnTo>
                    <a:lnTo>
                      <a:pt x="184" y="112"/>
                    </a:lnTo>
                    <a:lnTo>
                      <a:pt x="198" y="96"/>
                    </a:lnTo>
                    <a:lnTo>
                      <a:pt x="213" y="81"/>
                    </a:lnTo>
                    <a:lnTo>
                      <a:pt x="227" y="67"/>
                    </a:lnTo>
                    <a:lnTo>
                      <a:pt x="242" y="54"/>
                    </a:lnTo>
                    <a:lnTo>
                      <a:pt x="256" y="44"/>
                    </a:lnTo>
                    <a:lnTo>
                      <a:pt x="269" y="35"/>
                    </a:lnTo>
                    <a:lnTo>
                      <a:pt x="284" y="27"/>
                    </a:lnTo>
                    <a:lnTo>
                      <a:pt x="297" y="21"/>
                    </a:lnTo>
                    <a:lnTo>
                      <a:pt x="311" y="16"/>
                    </a:lnTo>
                    <a:lnTo>
                      <a:pt x="319" y="14"/>
                    </a:lnTo>
                    <a:lnTo>
                      <a:pt x="327" y="13"/>
                    </a:lnTo>
                    <a:lnTo>
                      <a:pt x="334" y="13"/>
                    </a:lnTo>
                    <a:lnTo>
                      <a:pt x="342" y="13"/>
                    </a:lnTo>
                    <a:lnTo>
                      <a:pt x="349" y="14"/>
                    </a:lnTo>
                    <a:lnTo>
                      <a:pt x="356" y="16"/>
                    </a:lnTo>
                    <a:lnTo>
                      <a:pt x="362" y="18"/>
                    </a:lnTo>
                    <a:lnTo>
                      <a:pt x="367" y="22"/>
                    </a:lnTo>
                    <a:lnTo>
                      <a:pt x="373" y="27"/>
                    </a:lnTo>
                    <a:lnTo>
                      <a:pt x="379" y="32"/>
                    </a:lnTo>
                    <a:lnTo>
                      <a:pt x="383" y="38"/>
                    </a:lnTo>
                    <a:lnTo>
                      <a:pt x="388" y="45"/>
                    </a:lnTo>
                    <a:lnTo>
                      <a:pt x="395" y="32"/>
                    </a:lnTo>
                    <a:lnTo>
                      <a:pt x="390" y="27"/>
                    </a:lnTo>
                    <a:lnTo>
                      <a:pt x="386" y="21"/>
                    </a:lnTo>
                    <a:lnTo>
                      <a:pt x="380" y="16"/>
                    </a:lnTo>
                    <a:lnTo>
                      <a:pt x="374" y="12"/>
                    </a:lnTo>
                    <a:lnTo>
                      <a:pt x="367" y="7"/>
                    </a:lnTo>
                    <a:lnTo>
                      <a:pt x="359" y="3"/>
                    </a:lnTo>
                    <a:lnTo>
                      <a:pt x="352" y="1"/>
                    </a:lnTo>
                    <a:lnTo>
                      <a:pt x="344" y="0"/>
                    </a:lnTo>
                    <a:lnTo>
                      <a:pt x="335" y="0"/>
                    </a:lnTo>
                    <a:lnTo>
                      <a:pt x="327" y="0"/>
                    </a:lnTo>
                    <a:lnTo>
                      <a:pt x="317" y="1"/>
                    </a:lnTo>
                    <a:lnTo>
                      <a:pt x="307" y="3"/>
                    </a:lnTo>
                    <a:lnTo>
                      <a:pt x="294" y="8"/>
                    </a:lnTo>
                    <a:lnTo>
                      <a:pt x="280" y="14"/>
                    </a:lnTo>
                    <a:lnTo>
                      <a:pt x="265" y="22"/>
                    </a:lnTo>
                    <a:lnTo>
                      <a:pt x="250" y="32"/>
                    </a:lnTo>
                    <a:lnTo>
                      <a:pt x="235" y="44"/>
                    </a:lnTo>
                    <a:lnTo>
                      <a:pt x="220" y="56"/>
                    </a:lnTo>
                    <a:lnTo>
                      <a:pt x="205" y="70"/>
                    </a:lnTo>
                    <a:lnTo>
                      <a:pt x="190" y="85"/>
                    </a:lnTo>
                    <a:lnTo>
                      <a:pt x="175" y="103"/>
                    </a:lnTo>
                    <a:lnTo>
                      <a:pt x="161" y="121"/>
                    </a:lnTo>
                    <a:lnTo>
                      <a:pt x="146" y="139"/>
                    </a:lnTo>
                    <a:lnTo>
                      <a:pt x="132" y="160"/>
                    </a:lnTo>
                    <a:lnTo>
                      <a:pt x="119" y="182"/>
                    </a:lnTo>
                    <a:lnTo>
                      <a:pt x="105" y="204"/>
                    </a:lnTo>
                    <a:lnTo>
                      <a:pt x="92" y="227"/>
                    </a:lnTo>
                    <a:lnTo>
                      <a:pt x="79" y="251"/>
                    </a:lnTo>
                    <a:lnTo>
                      <a:pt x="48" y="319"/>
                    </a:lnTo>
                    <a:lnTo>
                      <a:pt x="25" y="386"/>
                    </a:lnTo>
                    <a:lnTo>
                      <a:pt x="9" y="448"/>
                    </a:lnTo>
                    <a:lnTo>
                      <a:pt x="1" y="507"/>
                    </a:lnTo>
                    <a:lnTo>
                      <a:pt x="0" y="559"/>
                    </a:lnTo>
                    <a:lnTo>
                      <a:pt x="8" y="603"/>
                    </a:lnTo>
                    <a:lnTo>
                      <a:pt x="23" y="637"/>
                    </a:lnTo>
                    <a:lnTo>
                      <a:pt x="46" y="661"/>
                    </a:lnTo>
                    <a:lnTo>
                      <a:pt x="53" y="666"/>
                    </a:lnTo>
                    <a:lnTo>
                      <a:pt x="61" y="669"/>
                    </a:lnTo>
                    <a:lnTo>
                      <a:pt x="68" y="672"/>
                    </a:lnTo>
                    <a:lnTo>
                      <a:pt x="76" y="673"/>
                    </a:lnTo>
                    <a:lnTo>
                      <a:pt x="85" y="673"/>
                    </a:lnTo>
                    <a:lnTo>
                      <a:pt x="93" y="673"/>
                    </a:lnTo>
                    <a:lnTo>
                      <a:pt x="104" y="672"/>
                    </a:lnTo>
                    <a:lnTo>
                      <a:pt x="113" y="669"/>
                    </a:lnTo>
                    <a:lnTo>
                      <a:pt x="127" y="665"/>
                    </a:lnTo>
                    <a:lnTo>
                      <a:pt x="140" y="659"/>
                    </a:lnTo>
                    <a:lnTo>
                      <a:pt x="155" y="651"/>
                    </a:lnTo>
                    <a:lnTo>
                      <a:pt x="170" y="641"/>
                    </a:lnTo>
                    <a:lnTo>
                      <a:pt x="185" y="630"/>
                    </a:lnTo>
                    <a:lnTo>
                      <a:pt x="200" y="618"/>
                    </a:lnTo>
                    <a:lnTo>
                      <a:pt x="215" y="603"/>
                    </a:lnTo>
                    <a:lnTo>
                      <a:pt x="230" y="588"/>
                    </a:lnTo>
                    <a:lnTo>
                      <a:pt x="245" y="570"/>
                    </a:lnTo>
                    <a:lnTo>
                      <a:pt x="260" y="553"/>
                    </a:lnTo>
                    <a:lnTo>
                      <a:pt x="274" y="534"/>
                    </a:lnTo>
                    <a:lnTo>
                      <a:pt x="289" y="513"/>
                    </a:lnTo>
                    <a:lnTo>
                      <a:pt x="303" y="492"/>
                    </a:lnTo>
                    <a:lnTo>
                      <a:pt x="317" y="469"/>
                    </a:lnTo>
                    <a:lnTo>
                      <a:pt x="329" y="446"/>
                    </a:lnTo>
                    <a:lnTo>
                      <a:pt x="342" y="422"/>
                    </a:lnTo>
                    <a:lnTo>
                      <a:pt x="365" y="371"/>
                    </a:lnTo>
                    <a:lnTo>
                      <a:pt x="385" y="322"/>
                    </a:lnTo>
                    <a:lnTo>
                      <a:pt x="400" y="273"/>
                    </a:lnTo>
                    <a:lnTo>
                      <a:pt x="411" y="227"/>
                    </a:lnTo>
                    <a:lnTo>
                      <a:pt x="418" y="183"/>
                    </a:lnTo>
                    <a:lnTo>
                      <a:pt x="420" y="143"/>
                    </a:lnTo>
                    <a:lnTo>
                      <a:pt x="419" y="106"/>
                    </a:lnTo>
                    <a:lnTo>
                      <a:pt x="413" y="74"/>
                    </a:lnTo>
                    <a:lnTo>
                      <a:pt x="402" y="8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41" name="Freeform 58"/>
              <p:cNvSpPr>
                <a:spLocks/>
              </p:cNvSpPr>
              <p:nvPr/>
            </p:nvSpPr>
            <p:spPr bwMode="auto">
              <a:xfrm>
                <a:off x="7364088" y="3143264"/>
                <a:ext cx="11850" cy="18814"/>
              </a:xfrm>
              <a:custGeom>
                <a:avLst/>
                <a:gdLst>
                  <a:gd name="T0" fmla="*/ 14 w 25"/>
                  <a:gd name="T1" fmla="*/ 48 h 48"/>
                  <a:gd name="T2" fmla="*/ 25 w 25"/>
                  <a:gd name="T3" fmla="*/ 42 h 48"/>
                  <a:gd name="T4" fmla="*/ 22 w 25"/>
                  <a:gd name="T5" fmla="*/ 30 h 48"/>
                  <a:gd name="T6" fmla="*/ 17 w 25"/>
                  <a:gd name="T7" fmla="*/ 19 h 48"/>
                  <a:gd name="T8" fmla="*/ 13 w 25"/>
                  <a:gd name="T9" fmla="*/ 10 h 48"/>
                  <a:gd name="T10" fmla="*/ 7 w 25"/>
                  <a:gd name="T11" fmla="*/ 0 h 48"/>
                  <a:gd name="T12" fmla="*/ 0 w 25"/>
                  <a:gd name="T13" fmla="*/ 13 h 48"/>
                  <a:gd name="T14" fmla="*/ 5 w 25"/>
                  <a:gd name="T15" fmla="*/ 20 h 48"/>
                  <a:gd name="T16" fmla="*/ 8 w 25"/>
                  <a:gd name="T17" fmla="*/ 28 h 48"/>
                  <a:gd name="T18" fmla="*/ 12 w 25"/>
                  <a:gd name="T19" fmla="*/ 37 h 48"/>
                  <a:gd name="T20" fmla="*/ 14 w 25"/>
                  <a:gd name="T21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48">
                    <a:moveTo>
                      <a:pt x="14" y="48"/>
                    </a:moveTo>
                    <a:lnTo>
                      <a:pt x="25" y="42"/>
                    </a:lnTo>
                    <a:lnTo>
                      <a:pt x="22" y="30"/>
                    </a:lnTo>
                    <a:lnTo>
                      <a:pt x="17" y="19"/>
                    </a:lnTo>
                    <a:lnTo>
                      <a:pt x="13" y="10"/>
                    </a:lnTo>
                    <a:lnTo>
                      <a:pt x="7" y="0"/>
                    </a:lnTo>
                    <a:lnTo>
                      <a:pt x="0" y="13"/>
                    </a:lnTo>
                    <a:lnTo>
                      <a:pt x="5" y="20"/>
                    </a:lnTo>
                    <a:lnTo>
                      <a:pt x="8" y="28"/>
                    </a:lnTo>
                    <a:lnTo>
                      <a:pt x="12" y="37"/>
                    </a:lnTo>
                    <a:lnTo>
                      <a:pt x="14" y="48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42" name="Freeform 59"/>
              <p:cNvSpPr>
                <a:spLocks/>
              </p:cNvSpPr>
              <p:nvPr/>
            </p:nvSpPr>
            <p:spPr bwMode="auto">
              <a:xfrm>
                <a:off x="7167201" y="3141628"/>
                <a:ext cx="155869" cy="98975"/>
              </a:xfrm>
              <a:custGeom>
                <a:avLst/>
                <a:gdLst>
                  <a:gd name="T0" fmla="*/ 50 w 341"/>
                  <a:gd name="T1" fmla="*/ 0 h 243"/>
                  <a:gd name="T2" fmla="*/ 27 w 341"/>
                  <a:gd name="T3" fmla="*/ 49 h 243"/>
                  <a:gd name="T4" fmla="*/ 68 w 341"/>
                  <a:gd name="T5" fmla="*/ 69 h 243"/>
                  <a:gd name="T6" fmla="*/ 75 w 341"/>
                  <a:gd name="T7" fmla="*/ 61 h 243"/>
                  <a:gd name="T8" fmla="*/ 83 w 341"/>
                  <a:gd name="T9" fmla="*/ 56 h 243"/>
                  <a:gd name="T10" fmla="*/ 92 w 341"/>
                  <a:gd name="T11" fmla="*/ 55 h 243"/>
                  <a:gd name="T12" fmla="*/ 101 w 341"/>
                  <a:gd name="T13" fmla="*/ 57 h 243"/>
                  <a:gd name="T14" fmla="*/ 110 w 341"/>
                  <a:gd name="T15" fmla="*/ 63 h 243"/>
                  <a:gd name="T16" fmla="*/ 115 w 341"/>
                  <a:gd name="T17" fmla="*/ 72 h 243"/>
                  <a:gd name="T18" fmla="*/ 116 w 341"/>
                  <a:gd name="T19" fmla="*/ 82 h 243"/>
                  <a:gd name="T20" fmla="*/ 114 w 341"/>
                  <a:gd name="T21" fmla="*/ 92 h 243"/>
                  <a:gd name="T22" fmla="*/ 111 w 341"/>
                  <a:gd name="T23" fmla="*/ 97 h 243"/>
                  <a:gd name="T24" fmla="*/ 107 w 341"/>
                  <a:gd name="T25" fmla="*/ 101 h 243"/>
                  <a:gd name="T26" fmla="*/ 103 w 341"/>
                  <a:gd name="T27" fmla="*/ 104 h 243"/>
                  <a:gd name="T28" fmla="*/ 98 w 341"/>
                  <a:gd name="T29" fmla="*/ 106 h 243"/>
                  <a:gd name="T30" fmla="*/ 93 w 341"/>
                  <a:gd name="T31" fmla="*/ 108 h 243"/>
                  <a:gd name="T32" fmla="*/ 89 w 341"/>
                  <a:gd name="T33" fmla="*/ 108 h 243"/>
                  <a:gd name="T34" fmla="*/ 83 w 341"/>
                  <a:gd name="T35" fmla="*/ 107 h 243"/>
                  <a:gd name="T36" fmla="*/ 78 w 341"/>
                  <a:gd name="T37" fmla="*/ 106 h 243"/>
                  <a:gd name="T38" fmla="*/ 70 w 341"/>
                  <a:gd name="T39" fmla="*/ 99 h 243"/>
                  <a:gd name="T40" fmla="*/ 65 w 341"/>
                  <a:gd name="T41" fmla="*/ 90 h 243"/>
                  <a:gd name="T42" fmla="*/ 63 w 341"/>
                  <a:gd name="T43" fmla="*/ 79 h 243"/>
                  <a:gd name="T44" fmla="*/ 68 w 341"/>
                  <a:gd name="T45" fmla="*/ 69 h 243"/>
                  <a:gd name="T46" fmla="*/ 27 w 341"/>
                  <a:gd name="T47" fmla="*/ 49 h 243"/>
                  <a:gd name="T48" fmla="*/ 0 w 341"/>
                  <a:gd name="T49" fmla="*/ 104 h 243"/>
                  <a:gd name="T50" fmla="*/ 292 w 341"/>
                  <a:gd name="T51" fmla="*/ 243 h 243"/>
                  <a:gd name="T52" fmla="*/ 341 w 341"/>
                  <a:gd name="T53" fmla="*/ 138 h 243"/>
                  <a:gd name="T54" fmla="*/ 50 w 341"/>
                  <a:gd name="T55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41" h="243">
                    <a:moveTo>
                      <a:pt x="50" y="0"/>
                    </a:moveTo>
                    <a:lnTo>
                      <a:pt x="27" y="49"/>
                    </a:lnTo>
                    <a:lnTo>
                      <a:pt x="68" y="69"/>
                    </a:lnTo>
                    <a:lnTo>
                      <a:pt x="75" y="61"/>
                    </a:lnTo>
                    <a:lnTo>
                      <a:pt x="83" y="56"/>
                    </a:lnTo>
                    <a:lnTo>
                      <a:pt x="92" y="55"/>
                    </a:lnTo>
                    <a:lnTo>
                      <a:pt x="101" y="57"/>
                    </a:lnTo>
                    <a:lnTo>
                      <a:pt x="110" y="63"/>
                    </a:lnTo>
                    <a:lnTo>
                      <a:pt x="115" y="72"/>
                    </a:lnTo>
                    <a:lnTo>
                      <a:pt x="116" y="82"/>
                    </a:lnTo>
                    <a:lnTo>
                      <a:pt x="114" y="92"/>
                    </a:lnTo>
                    <a:lnTo>
                      <a:pt x="111" y="97"/>
                    </a:lnTo>
                    <a:lnTo>
                      <a:pt x="107" y="101"/>
                    </a:lnTo>
                    <a:lnTo>
                      <a:pt x="103" y="104"/>
                    </a:lnTo>
                    <a:lnTo>
                      <a:pt x="98" y="106"/>
                    </a:lnTo>
                    <a:lnTo>
                      <a:pt x="93" y="108"/>
                    </a:lnTo>
                    <a:lnTo>
                      <a:pt x="89" y="108"/>
                    </a:lnTo>
                    <a:lnTo>
                      <a:pt x="83" y="107"/>
                    </a:lnTo>
                    <a:lnTo>
                      <a:pt x="78" y="106"/>
                    </a:lnTo>
                    <a:lnTo>
                      <a:pt x="70" y="99"/>
                    </a:lnTo>
                    <a:lnTo>
                      <a:pt x="65" y="90"/>
                    </a:lnTo>
                    <a:lnTo>
                      <a:pt x="63" y="79"/>
                    </a:lnTo>
                    <a:lnTo>
                      <a:pt x="68" y="69"/>
                    </a:lnTo>
                    <a:lnTo>
                      <a:pt x="27" y="49"/>
                    </a:lnTo>
                    <a:lnTo>
                      <a:pt x="0" y="104"/>
                    </a:lnTo>
                    <a:lnTo>
                      <a:pt x="292" y="243"/>
                    </a:lnTo>
                    <a:lnTo>
                      <a:pt x="341" y="138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43" name="Freeform 60"/>
              <p:cNvSpPr>
                <a:spLocks/>
              </p:cNvSpPr>
              <p:nvPr/>
            </p:nvSpPr>
            <p:spPr bwMode="auto">
              <a:xfrm>
                <a:off x="7118891" y="3232422"/>
                <a:ext cx="155869" cy="99792"/>
              </a:xfrm>
              <a:custGeom>
                <a:avLst/>
                <a:gdLst>
                  <a:gd name="T0" fmla="*/ 51 w 342"/>
                  <a:gd name="T1" fmla="*/ 0 h 243"/>
                  <a:gd name="T2" fmla="*/ 27 w 342"/>
                  <a:gd name="T3" fmla="*/ 50 h 243"/>
                  <a:gd name="T4" fmla="*/ 68 w 342"/>
                  <a:gd name="T5" fmla="*/ 69 h 243"/>
                  <a:gd name="T6" fmla="*/ 72 w 342"/>
                  <a:gd name="T7" fmla="*/ 65 h 243"/>
                  <a:gd name="T8" fmla="*/ 75 w 342"/>
                  <a:gd name="T9" fmla="*/ 61 h 243"/>
                  <a:gd name="T10" fmla="*/ 78 w 342"/>
                  <a:gd name="T11" fmla="*/ 59 h 243"/>
                  <a:gd name="T12" fmla="*/ 83 w 342"/>
                  <a:gd name="T13" fmla="*/ 57 h 243"/>
                  <a:gd name="T14" fmla="*/ 88 w 342"/>
                  <a:gd name="T15" fmla="*/ 56 h 243"/>
                  <a:gd name="T16" fmla="*/ 93 w 342"/>
                  <a:gd name="T17" fmla="*/ 56 h 243"/>
                  <a:gd name="T18" fmla="*/ 98 w 342"/>
                  <a:gd name="T19" fmla="*/ 57 h 243"/>
                  <a:gd name="T20" fmla="*/ 103 w 342"/>
                  <a:gd name="T21" fmla="*/ 58 h 243"/>
                  <a:gd name="T22" fmla="*/ 111 w 342"/>
                  <a:gd name="T23" fmla="*/ 64 h 243"/>
                  <a:gd name="T24" fmla="*/ 115 w 342"/>
                  <a:gd name="T25" fmla="*/ 73 h 243"/>
                  <a:gd name="T26" fmla="*/ 116 w 342"/>
                  <a:gd name="T27" fmla="*/ 83 h 243"/>
                  <a:gd name="T28" fmla="*/ 114 w 342"/>
                  <a:gd name="T29" fmla="*/ 94 h 243"/>
                  <a:gd name="T30" fmla="*/ 111 w 342"/>
                  <a:gd name="T31" fmla="*/ 98 h 243"/>
                  <a:gd name="T32" fmla="*/ 107 w 342"/>
                  <a:gd name="T33" fmla="*/ 102 h 243"/>
                  <a:gd name="T34" fmla="*/ 104 w 342"/>
                  <a:gd name="T35" fmla="*/ 105 h 243"/>
                  <a:gd name="T36" fmla="*/ 99 w 342"/>
                  <a:gd name="T37" fmla="*/ 106 h 243"/>
                  <a:gd name="T38" fmla="*/ 95 w 342"/>
                  <a:gd name="T39" fmla="*/ 109 h 243"/>
                  <a:gd name="T40" fmla="*/ 89 w 342"/>
                  <a:gd name="T41" fmla="*/ 109 h 243"/>
                  <a:gd name="T42" fmla="*/ 84 w 342"/>
                  <a:gd name="T43" fmla="*/ 107 h 243"/>
                  <a:gd name="T44" fmla="*/ 78 w 342"/>
                  <a:gd name="T45" fmla="*/ 106 h 243"/>
                  <a:gd name="T46" fmla="*/ 70 w 342"/>
                  <a:gd name="T47" fmla="*/ 99 h 243"/>
                  <a:gd name="T48" fmla="*/ 65 w 342"/>
                  <a:gd name="T49" fmla="*/ 90 h 243"/>
                  <a:gd name="T50" fmla="*/ 63 w 342"/>
                  <a:gd name="T51" fmla="*/ 80 h 243"/>
                  <a:gd name="T52" fmla="*/ 68 w 342"/>
                  <a:gd name="T53" fmla="*/ 69 h 243"/>
                  <a:gd name="T54" fmla="*/ 27 w 342"/>
                  <a:gd name="T55" fmla="*/ 50 h 243"/>
                  <a:gd name="T56" fmla="*/ 0 w 342"/>
                  <a:gd name="T57" fmla="*/ 105 h 243"/>
                  <a:gd name="T58" fmla="*/ 293 w 342"/>
                  <a:gd name="T59" fmla="*/ 243 h 243"/>
                  <a:gd name="T60" fmla="*/ 342 w 342"/>
                  <a:gd name="T61" fmla="*/ 138 h 243"/>
                  <a:gd name="T62" fmla="*/ 51 w 342"/>
                  <a:gd name="T63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42" h="243">
                    <a:moveTo>
                      <a:pt x="51" y="0"/>
                    </a:moveTo>
                    <a:lnTo>
                      <a:pt x="27" y="50"/>
                    </a:lnTo>
                    <a:lnTo>
                      <a:pt x="68" y="69"/>
                    </a:lnTo>
                    <a:lnTo>
                      <a:pt x="72" y="65"/>
                    </a:lnTo>
                    <a:lnTo>
                      <a:pt x="75" y="61"/>
                    </a:lnTo>
                    <a:lnTo>
                      <a:pt x="78" y="59"/>
                    </a:lnTo>
                    <a:lnTo>
                      <a:pt x="83" y="57"/>
                    </a:lnTo>
                    <a:lnTo>
                      <a:pt x="88" y="56"/>
                    </a:lnTo>
                    <a:lnTo>
                      <a:pt x="93" y="56"/>
                    </a:lnTo>
                    <a:lnTo>
                      <a:pt x="98" y="57"/>
                    </a:lnTo>
                    <a:lnTo>
                      <a:pt x="103" y="58"/>
                    </a:lnTo>
                    <a:lnTo>
                      <a:pt x="111" y="64"/>
                    </a:lnTo>
                    <a:lnTo>
                      <a:pt x="115" y="73"/>
                    </a:lnTo>
                    <a:lnTo>
                      <a:pt x="116" y="83"/>
                    </a:lnTo>
                    <a:lnTo>
                      <a:pt x="114" y="94"/>
                    </a:lnTo>
                    <a:lnTo>
                      <a:pt x="111" y="98"/>
                    </a:lnTo>
                    <a:lnTo>
                      <a:pt x="107" y="102"/>
                    </a:lnTo>
                    <a:lnTo>
                      <a:pt x="104" y="105"/>
                    </a:lnTo>
                    <a:lnTo>
                      <a:pt x="99" y="106"/>
                    </a:lnTo>
                    <a:lnTo>
                      <a:pt x="95" y="109"/>
                    </a:lnTo>
                    <a:lnTo>
                      <a:pt x="89" y="109"/>
                    </a:lnTo>
                    <a:lnTo>
                      <a:pt x="84" y="107"/>
                    </a:lnTo>
                    <a:lnTo>
                      <a:pt x="78" y="106"/>
                    </a:lnTo>
                    <a:lnTo>
                      <a:pt x="70" y="99"/>
                    </a:lnTo>
                    <a:lnTo>
                      <a:pt x="65" y="90"/>
                    </a:lnTo>
                    <a:lnTo>
                      <a:pt x="63" y="80"/>
                    </a:lnTo>
                    <a:lnTo>
                      <a:pt x="68" y="69"/>
                    </a:lnTo>
                    <a:lnTo>
                      <a:pt x="27" y="50"/>
                    </a:lnTo>
                    <a:lnTo>
                      <a:pt x="0" y="105"/>
                    </a:lnTo>
                    <a:lnTo>
                      <a:pt x="293" y="243"/>
                    </a:lnTo>
                    <a:lnTo>
                      <a:pt x="342" y="138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44" name="Freeform 62"/>
              <p:cNvSpPr>
                <a:spLocks/>
              </p:cNvSpPr>
              <p:nvPr/>
            </p:nvSpPr>
            <p:spPr bwMode="auto">
              <a:xfrm>
                <a:off x="7070581" y="3079462"/>
                <a:ext cx="11850" cy="15542"/>
              </a:xfrm>
              <a:custGeom>
                <a:avLst/>
                <a:gdLst>
                  <a:gd name="T0" fmla="*/ 15 w 25"/>
                  <a:gd name="T1" fmla="*/ 37 h 37"/>
                  <a:gd name="T2" fmla="*/ 25 w 25"/>
                  <a:gd name="T3" fmla="*/ 30 h 37"/>
                  <a:gd name="T4" fmla="*/ 22 w 25"/>
                  <a:gd name="T5" fmla="*/ 22 h 37"/>
                  <a:gd name="T6" fmla="*/ 17 w 25"/>
                  <a:gd name="T7" fmla="*/ 14 h 37"/>
                  <a:gd name="T8" fmla="*/ 12 w 25"/>
                  <a:gd name="T9" fmla="*/ 7 h 37"/>
                  <a:gd name="T10" fmla="*/ 7 w 25"/>
                  <a:gd name="T11" fmla="*/ 0 h 37"/>
                  <a:gd name="T12" fmla="*/ 0 w 25"/>
                  <a:gd name="T13" fmla="*/ 11 h 37"/>
                  <a:gd name="T14" fmla="*/ 5 w 25"/>
                  <a:gd name="T15" fmla="*/ 17 h 37"/>
                  <a:gd name="T16" fmla="*/ 8 w 25"/>
                  <a:gd name="T17" fmla="*/ 23 h 37"/>
                  <a:gd name="T18" fmla="*/ 12 w 25"/>
                  <a:gd name="T19" fmla="*/ 30 h 37"/>
                  <a:gd name="T20" fmla="*/ 15 w 25"/>
                  <a:gd name="T2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7">
                    <a:moveTo>
                      <a:pt x="15" y="37"/>
                    </a:moveTo>
                    <a:lnTo>
                      <a:pt x="25" y="30"/>
                    </a:lnTo>
                    <a:lnTo>
                      <a:pt x="22" y="22"/>
                    </a:lnTo>
                    <a:lnTo>
                      <a:pt x="17" y="14"/>
                    </a:lnTo>
                    <a:lnTo>
                      <a:pt x="12" y="7"/>
                    </a:lnTo>
                    <a:lnTo>
                      <a:pt x="7" y="0"/>
                    </a:lnTo>
                    <a:lnTo>
                      <a:pt x="0" y="11"/>
                    </a:lnTo>
                    <a:lnTo>
                      <a:pt x="5" y="17"/>
                    </a:lnTo>
                    <a:lnTo>
                      <a:pt x="8" y="23"/>
                    </a:lnTo>
                    <a:lnTo>
                      <a:pt x="12" y="30"/>
                    </a:lnTo>
                    <a:lnTo>
                      <a:pt x="15" y="37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</p:grpSp>
        <p:sp>
          <p:nvSpPr>
            <p:cNvPr id="145" name="Freeform 10"/>
            <p:cNvSpPr>
              <a:spLocks/>
            </p:cNvSpPr>
            <p:nvPr/>
          </p:nvSpPr>
          <p:spPr bwMode="auto">
            <a:xfrm>
              <a:off x="8219242" y="3265670"/>
              <a:ext cx="942503" cy="553766"/>
            </a:xfrm>
            <a:custGeom>
              <a:avLst/>
              <a:gdLst>
                <a:gd name="T0" fmla="*/ 1927 w 2070"/>
                <a:gd name="T1" fmla="*/ 1354 h 1354"/>
                <a:gd name="T2" fmla="*/ 2070 w 2070"/>
                <a:gd name="T3" fmla="*/ 0 h 1354"/>
                <a:gd name="T4" fmla="*/ 0 w 2070"/>
                <a:gd name="T5" fmla="*/ 0 h 1354"/>
                <a:gd name="T6" fmla="*/ 117 w 2070"/>
                <a:gd name="T7" fmla="*/ 1354 h 1354"/>
                <a:gd name="T8" fmla="*/ 1927 w 2070"/>
                <a:gd name="T9" fmla="*/ 1354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0" h="1354">
                  <a:moveTo>
                    <a:pt x="1927" y="1354"/>
                  </a:moveTo>
                  <a:lnTo>
                    <a:pt x="2070" y="0"/>
                  </a:lnTo>
                  <a:lnTo>
                    <a:pt x="0" y="0"/>
                  </a:lnTo>
                  <a:lnTo>
                    <a:pt x="117" y="1354"/>
                  </a:lnTo>
                  <a:lnTo>
                    <a:pt x="1927" y="1354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9213670" y="3313324"/>
              <a:ext cx="900910" cy="35791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ko-KR" altLang="en-US" sz="1200" dirty="0"/>
                <a:t>프로그램</a:t>
              </a:r>
              <a:endParaRPr lang="en-US" altLang="ko-KR" sz="1200" dirty="0"/>
            </a:p>
          </p:txBody>
        </p:sp>
        <p:grpSp>
          <p:nvGrpSpPr>
            <p:cNvPr id="147" name="그룹 146"/>
            <p:cNvGrpSpPr/>
            <p:nvPr/>
          </p:nvGrpSpPr>
          <p:grpSpPr>
            <a:xfrm>
              <a:off x="8688213" y="3351296"/>
              <a:ext cx="553324" cy="372995"/>
              <a:chOff x="7070581" y="3079462"/>
              <a:chExt cx="553324" cy="372995"/>
            </a:xfrm>
          </p:grpSpPr>
          <p:sp>
            <p:nvSpPr>
              <p:cNvPr id="148" name="Freeform 11"/>
              <p:cNvSpPr>
                <a:spLocks/>
              </p:cNvSpPr>
              <p:nvPr/>
            </p:nvSpPr>
            <p:spPr bwMode="auto">
              <a:xfrm flipV="1">
                <a:off x="7440655" y="3181709"/>
                <a:ext cx="183250" cy="140690"/>
              </a:xfrm>
              <a:custGeom>
                <a:avLst/>
                <a:gdLst>
                  <a:gd name="T0" fmla="*/ 197 w 262"/>
                  <a:gd name="T1" fmla="*/ 306 h 413"/>
                  <a:gd name="T2" fmla="*/ 192 w 262"/>
                  <a:gd name="T3" fmla="*/ 291 h 413"/>
                  <a:gd name="T4" fmla="*/ 187 w 262"/>
                  <a:gd name="T5" fmla="*/ 270 h 413"/>
                  <a:gd name="T6" fmla="*/ 185 w 262"/>
                  <a:gd name="T7" fmla="*/ 247 h 413"/>
                  <a:gd name="T8" fmla="*/ 182 w 262"/>
                  <a:gd name="T9" fmla="*/ 222 h 413"/>
                  <a:gd name="T10" fmla="*/ 179 w 262"/>
                  <a:gd name="T11" fmla="*/ 188 h 413"/>
                  <a:gd name="T12" fmla="*/ 173 w 262"/>
                  <a:gd name="T13" fmla="*/ 152 h 413"/>
                  <a:gd name="T14" fmla="*/ 165 w 262"/>
                  <a:gd name="T15" fmla="*/ 117 h 413"/>
                  <a:gd name="T16" fmla="*/ 150 w 262"/>
                  <a:gd name="T17" fmla="*/ 83 h 413"/>
                  <a:gd name="T18" fmla="*/ 129 w 262"/>
                  <a:gd name="T19" fmla="*/ 52 h 413"/>
                  <a:gd name="T20" fmla="*/ 98 w 262"/>
                  <a:gd name="T21" fmla="*/ 27 h 413"/>
                  <a:gd name="T22" fmla="*/ 58 w 262"/>
                  <a:gd name="T23" fmla="*/ 10 h 413"/>
                  <a:gd name="T24" fmla="*/ 5 w 262"/>
                  <a:gd name="T25" fmla="*/ 0 h 413"/>
                  <a:gd name="T26" fmla="*/ 0 w 262"/>
                  <a:gd name="T27" fmla="*/ 73 h 413"/>
                  <a:gd name="T28" fmla="*/ 30 w 262"/>
                  <a:gd name="T29" fmla="*/ 77 h 413"/>
                  <a:gd name="T30" fmla="*/ 54 w 262"/>
                  <a:gd name="T31" fmla="*/ 87 h 413"/>
                  <a:gd name="T32" fmla="*/ 73 w 262"/>
                  <a:gd name="T33" fmla="*/ 101 h 413"/>
                  <a:gd name="T34" fmla="*/ 87 w 262"/>
                  <a:gd name="T35" fmla="*/ 118 h 413"/>
                  <a:gd name="T36" fmla="*/ 96 w 262"/>
                  <a:gd name="T37" fmla="*/ 140 h 413"/>
                  <a:gd name="T38" fmla="*/ 102 w 262"/>
                  <a:gd name="T39" fmla="*/ 165 h 413"/>
                  <a:gd name="T40" fmla="*/ 106 w 262"/>
                  <a:gd name="T41" fmla="*/ 194 h 413"/>
                  <a:gd name="T42" fmla="*/ 110 w 262"/>
                  <a:gd name="T43" fmla="*/ 227 h 413"/>
                  <a:gd name="T44" fmla="*/ 112 w 262"/>
                  <a:gd name="T45" fmla="*/ 261 h 413"/>
                  <a:gd name="T46" fmla="*/ 117 w 262"/>
                  <a:gd name="T47" fmla="*/ 291 h 413"/>
                  <a:gd name="T48" fmla="*/ 125 w 262"/>
                  <a:gd name="T49" fmla="*/ 319 h 413"/>
                  <a:gd name="T50" fmla="*/ 137 w 262"/>
                  <a:gd name="T51" fmla="*/ 345 h 413"/>
                  <a:gd name="T52" fmla="*/ 150 w 262"/>
                  <a:gd name="T53" fmla="*/ 362 h 413"/>
                  <a:gd name="T54" fmla="*/ 163 w 262"/>
                  <a:gd name="T55" fmla="*/ 377 h 413"/>
                  <a:gd name="T56" fmla="*/ 178 w 262"/>
                  <a:gd name="T57" fmla="*/ 389 h 413"/>
                  <a:gd name="T58" fmla="*/ 192 w 262"/>
                  <a:gd name="T59" fmla="*/ 398 h 413"/>
                  <a:gd name="T60" fmla="*/ 207 w 262"/>
                  <a:gd name="T61" fmla="*/ 404 h 413"/>
                  <a:gd name="T62" fmla="*/ 223 w 262"/>
                  <a:gd name="T63" fmla="*/ 409 h 413"/>
                  <a:gd name="T64" fmla="*/ 239 w 262"/>
                  <a:gd name="T65" fmla="*/ 412 h 413"/>
                  <a:gd name="T66" fmla="*/ 255 w 262"/>
                  <a:gd name="T67" fmla="*/ 413 h 413"/>
                  <a:gd name="T68" fmla="*/ 262 w 262"/>
                  <a:gd name="T69" fmla="*/ 340 h 413"/>
                  <a:gd name="T70" fmla="*/ 251 w 262"/>
                  <a:gd name="T71" fmla="*/ 340 h 413"/>
                  <a:gd name="T72" fmla="*/ 242 w 262"/>
                  <a:gd name="T73" fmla="*/ 338 h 413"/>
                  <a:gd name="T74" fmla="*/ 234 w 262"/>
                  <a:gd name="T75" fmla="*/ 336 h 413"/>
                  <a:gd name="T76" fmla="*/ 226 w 262"/>
                  <a:gd name="T77" fmla="*/ 332 h 413"/>
                  <a:gd name="T78" fmla="*/ 218 w 262"/>
                  <a:gd name="T79" fmla="*/ 328 h 413"/>
                  <a:gd name="T80" fmla="*/ 211 w 262"/>
                  <a:gd name="T81" fmla="*/ 322 h 413"/>
                  <a:gd name="T82" fmla="*/ 204 w 262"/>
                  <a:gd name="T83" fmla="*/ 315 h 413"/>
                  <a:gd name="T84" fmla="*/ 197 w 262"/>
                  <a:gd name="T85" fmla="*/ 306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2" h="413">
                    <a:moveTo>
                      <a:pt x="197" y="306"/>
                    </a:moveTo>
                    <a:lnTo>
                      <a:pt x="192" y="291"/>
                    </a:lnTo>
                    <a:lnTo>
                      <a:pt x="187" y="270"/>
                    </a:lnTo>
                    <a:lnTo>
                      <a:pt x="185" y="247"/>
                    </a:lnTo>
                    <a:lnTo>
                      <a:pt x="182" y="222"/>
                    </a:lnTo>
                    <a:lnTo>
                      <a:pt x="179" y="188"/>
                    </a:lnTo>
                    <a:lnTo>
                      <a:pt x="173" y="152"/>
                    </a:lnTo>
                    <a:lnTo>
                      <a:pt x="165" y="117"/>
                    </a:lnTo>
                    <a:lnTo>
                      <a:pt x="150" y="83"/>
                    </a:lnTo>
                    <a:lnTo>
                      <a:pt x="129" y="52"/>
                    </a:lnTo>
                    <a:lnTo>
                      <a:pt x="98" y="27"/>
                    </a:lnTo>
                    <a:lnTo>
                      <a:pt x="58" y="10"/>
                    </a:lnTo>
                    <a:lnTo>
                      <a:pt x="5" y="0"/>
                    </a:lnTo>
                    <a:lnTo>
                      <a:pt x="0" y="73"/>
                    </a:lnTo>
                    <a:lnTo>
                      <a:pt x="30" y="77"/>
                    </a:lnTo>
                    <a:lnTo>
                      <a:pt x="54" y="87"/>
                    </a:lnTo>
                    <a:lnTo>
                      <a:pt x="73" y="101"/>
                    </a:lnTo>
                    <a:lnTo>
                      <a:pt x="87" y="118"/>
                    </a:lnTo>
                    <a:lnTo>
                      <a:pt x="96" y="140"/>
                    </a:lnTo>
                    <a:lnTo>
                      <a:pt x="102" y="165"/>
                    </a:lnTo>
                    <a:lnTo>
                      <a:pt x="106" y="194"/>
                    </a:lnTo>
                    <a:lnTo>
                      <a:pt x="110" y="227"/>
                    </a:lnTo>
                    <a:lnTo>
                      <a:pt x="112" y="261"/>
                    </a:lnTo>
                    <a:lnTo>
                      <a:pt x="117" y="291"/>
                    </a:lnTo>
                    <a:lnTo>
                      <a:pt x="125" y="319"/>
                    </a:lnTo>
                    <a:lnTo>
                      <a:pt x="137" y="345"/>
                    </a:lnTo>
                    <a:lnTo>
                      <a:pt x="150" y="362"/>
                    </a:lnTo>
                    <a:lnTo>
                      <a:pt x="163" y="377"/>
                    </a:lnTo>
                    <a:lnTo>
                      <a:pt x="178" y="389"/>
                    </a:lnTo>
                    <a:lnTo>
                      <a:pt x="192" y="398"/>
                    </a:lnTo>
                    <a:lnTo>
                      <a:pt x="207" y="404"/>
                    </a:lnTo>
                    <a:lnTo>
                      <a:pt x="223" y="409"/>
                    </a:lnTo>
                    <a:lnTo>
                      <a:pt x="239" y="412"/>
                    </a:lnTo>
                    <a:lnTo>
                      <a:pt x="255" y="413"/>
                    </a:lnTo>
                    <a:lnTo>
                      <a:pt x="262" y="340"/>
                    </a:lnTo>
                    <a:lnTo>
                      <a:pt x="251" y="340"/>
                    </a:lnTo>
                    <a:lnTo>
                      <a:pt x="242" y="338"/>
                    </a:lnTo>
                    <a:lnTo>
                      <a:pt x="234" y="336"/>
                    </a:lnTo>
                    <a:lnTo>
                      <a:pt x="226" y="332"/>
                    </a:lnTo>
                    <a:lnTo>
                      <a:pt x="218" y="328"/>
                    </a:lnTo>
                    <a:lnTo>
                      <a:pt x="211" y="322"/>
                    </a:lnTo>
                    <a:lnTo>
                      <a:pt x="204" y="315"/>
                    </a:lnTo>
                    <a:lnTo>
                      <a:pt x="197" y="306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49" name="Freeform 29"/>
              <p:cNvSpPr>
                <a:spLocks/>
              </p:cNvSpPr>
              <p:nvPr/>
            </p:nvSpPr>
            <p:spPr bwMode="auto">
              <a:xfrm>
                <a:off x="7163555" y="3106455"/>
                <a:ext cx="238816" cy="322280"/>
              </a:xfrm>
              <a:custGeom>
                <a:avLst/>
                <a:gdLst>
                  <a:gd name="T0" fmla="*/ 80 w 523"/>
                  <a:gd name="T1" fmla="*/ 779 h 790"/>
                  <a:gd name="T2" fmla="*/ 99 w 523"/>
                  <a:gd name="T3" fmla="*/ 786 h 790"/>
                  <a:gd name="T4" fmla="*/ 121 w 523"/>
                  <a:gd name="T5" fmla="*/ 790 h 790"/>
                  <a:gd name="T6" fmla="*/ 144 w 523"/>
                  <a:gd name="T7" fmla="*/ 789 h 790"/>
                  <a:gd name="T8" fmla="*/ 167 w 523"/>
                  <a:gd name="T9" fmla="*/ 784 h 790"/>
                  <a:gd name="T10" fmla="*/ 191 w 523"/>
                  <a:gd name="T11" fmla="*/ 776 h 790"/>
                  <a:gd name="T12" fmla="*/ 215 w 523"/>
                  <a:gd name="T13" fmla="*/ 763 h 790"/>
                  <a:gd name="T14" fmla="*/ 241 w 523"/>
                  <a:gd name="T15" fmla="*/ 748 h 790"/>
                  <a:gd name="T16" fmla="*/ 265 w 523"/>
                  <a:gd name="T17" fmla="*/ 730 h 790"/>
                  <a:gd name="T18" fmla="*/ 290 w 523"/>
                  <a:gd name="T19" fmla="*/ 708 h 790"/>
                  <a:gd name="T20" fmla="*/ 315 w 523"/>
                  <a:gd name="T21" fmla="*/ 684 h 790"/>
                  <a:gd name="T22" fmla="*/ 340 w 523"/>
                  <a:gd name="T23" fmla="*/ 657 h 790"/>
                  <a:gd name="T24" fmla="*/ 363 w 523"/>
                  <a:gd name="T25" fmla="*/ 627 h 790"/>
                  <a:gd name="T26" fmla="*/ 386 w 523"/>
                  <a:gd name="T27" fmla="*/ 595 h 790"/>
                  <a:gd name="T28" fmla="*/ 409 w 523"/>
                  <a:gd name="T29" fmla="*/ 560 h 790"/>
                  <a:gd name="T30" fmla="*/ 430 w 523"/>
                  <a:gd name="T31" fmla="*/ 524 h 790"/>
                  <a:gd name="T32" fmla="*/ 449 w 523"/>
                  <a:gd name="T33" fmla="*/ 484 h 790"/>
                  <a:gd name="T34" fmla="*/ 482 w 523"/>
                  <a:gd name="T35" fmla="*/ 405 h 790"/>
                  <a:gd name="T36" fmla="*/ 506 w 523"/>
                  <a:gd name="T37" fmla="*/ 328 h 790"/>
                  <a:gd name="T38" fmla="*/ 520 w 523"/>
                  <a:gd name="T39" fmla="*/ 254 h 790"/>
                  <a:gd name="T40" fmla="*/ 523 w 523"/>
                  <a:gd name="T41" fmla="*/ 186 h 790"/>
                  <a:gd name="T42" fmla="*/ 518 w 523"/>
                  <a:gd name="T43" fmla="*/ 126 h 790"/>
                  <a:gd name="T44" fmla="*/ 503 w 523"/>
                  <a:gd name="T45" fmla="*/ 75 h 790"/>
                  <a:gd name="T46" fmla="*/ 479 w 523"/>
                  <a:gd name="T47" fmla="*/ 36 h 790"/>
                  <a:gd name="T48" fmla="*/ 445 w 523"/>
                  <a:gd name="T49" fmla="*/ 11 h 790"/>
                  <a:gd name="T50" fmla="*/ 425 w 523"/>
                  <a:gd name="T51" fmla="*/ 4 h 790"/>
                  <a:gd name="T52" fmla="*/ 403 w 523"/>
                  <a:gd name="T53" fmla="*/ 0 h 790"/>
                  <a:gd name="T54" fmla="*/ 380 w 523"/>
                  <a:gd name="T55" fmla="*/ 2 h 790"/>
                  <a:gd name="T56" fmla="*/ 357 w 523"/>
                  <a:gd name="T57" fmla="*/ 6 h 790"/>
                  <a:gd name="T58" fmla="*/ 333 w 523"/>
                  <a:gd name="T59" fmla="*/ 14 h 790"/>
                  <a:gd name="T60" fmla="*/ 309 w 523"/>
                  <a:gd name="T61" fmla="*/ 27 h 790"/>
                  <a:gd name="T62" fmla="*/ 283 w 523"/>
                  <a:gd name="T63" fmla="*/ 42 h 790"/>
                  <a:gd name="T64" fmla="*/ 259 w 523"/>
                  <a:gd name="T65" fmla="*/ 60 h 790"/>
                  <a:gd name="T66" fmla="*/ 234 w 523"/>
                  <a:gd name="T67" fmla="*/ 82 h 790"/>
                  <a:gd name="T68" fmla="*/ 210 w 523"/>
                  <a:gd name="T69" fmla="*/ 106 h 790"/>
                  <a:gd name="T70" fmla="*/ 184 w 523"/>
                  <a:gd name="T71" fmla="*/ 133 h 790"/>
                  <a:gd name="T72" fmla="*/ 161 w 523"/>
                  <a:gd name="T73" fmla="*/ 163 h 790"/>
                  <a:gd name="T74" fmla="*/ 138 w 523"/>
                  <a:gd name="T75" fmla="*/ 195 h 790"/>
                  <a:gd name="T76" fmla="*/ 115 w 523"/>
                  <a:gd name="T77" fmla="*/ 230 h 790"/>
                  <a:gd name="T78" fmla="*/ 94 w 523"/>
                  <a:gd name="T79" fmla="*/ 267 h 790"/>
                  <a:gd name="T80" fmla="*/ 75 w 523"/>
                  <a:gd name="T81" fmla="*/ 306 h 790"/>
                  <a:gd name="T82" fmla="*/ 41 w 523"/>
                  <a:gd name="T83" fmla="*/ 385 h 790"/>
                  <a:gd name="T84" fmla="*/ 18 w 523"/>
                  <a:gd name="T85" fmla="*/ 462 h 790"/>
                  <a:gd name="T86" fmla="*/ 5 w 523"/>
                  <a:gd name="T87" fmla="*/ 536 h 790"/>
                  <a:gd name="T88" fmla="*/ 0 w 523"/>
                  <a:gd name="T89" fmla="*/ 604 h 790"/>
                  <a:gd name="T90" fmla="*/ 6 w 523"/>
                  <a:gd name="T91" fmla="*/ 664 h 790"/>
                  <a:gd name="T92" fmla="*/ 21 w 523"/>
                  <a:gd name="T93" fmla="*/ 715 h 790"/>
                  <a:gd name="T94" fmla="*/ 45 w 523"/>
                  <a:gd name="T95" fmla="*/ 754 h 790"/>
                  <a:gd name="T96" fmla="*/ 80 w 523"/>
                  <a:gd name="T97" fmla="*/ 779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23" h="790">
                    <a:moveTo>
                      <a:pt x="80" y="779"/>
                    </a:moveTo>
                    <a:lnTo>
                      <a:pt x="99" y="786"/>
                    </a:lnTo>
                    <a:lnTo>
                      <a:pt x="121" y="790"/>
                    </a:lnTo>
                    <a:lnTo>
                      <a:pt x="144" y="789"/>
                    </a:lnTo>
                    <a:lnTo>
                      <a:pt x="167" y="784"/>
                    </a:lnTo>
                    <a:lnTo>
                      <a:pt x="191" y="776"/>
                    </a:lnTo>
                    <a:lnTo>
                      <a:pt x="215" y="763"/>
                    </a:lnTo>
                    <a:lnTo>
                      <a:pt x="241" y="748"/>
                    </a:lnTo>
                    <a:lnTo>
                      <a:pt x="265" y="730"/>
                    </a:lnTo>
                    <a:lnTo>
                      <a:pt x="290" y="708"/>
                    </a:lnTo>
                    <a:lnTo>
                      <a:pt x="315" y="684"/>
                    </a:lnTo>
                    <a:lnTo>
                      <a:pt x="340" y="657"/>
                    </a:lnTo>
                    <a:lnTo>
                      <a:pt x="363" y="627"/>
                    </a:lnTo>
                    <a:lnTo>
                      <a:pt x="386" y="595"/>
                    </a:lnTo>
                    <a:lnTo>
                      <a:pt x="409" y="560"/>
                    </a:lnTo>
                    <a:lnTo>
                      <a:pt x="430" y="524"/>
                    </a:lnTo>
                    <a:lnTo>
                      <a:pt x="449" y="484"/>
                    </a:lnTo>
                    <a:lnTo>
                      <a:pt x="482" y="405"/>
                    </a:lnTo>
                    <a:lnTo>
                      <a:pt x="506" y="328"/>
                    </a:lnTo>
                    <a:lnTo>
                      <a:pt x="520" y="254"/>
                    </a:lnTo>
                    <a:lnTo>
                      <a:pt x="523" y="186"/>
                    </a:lnTo>
                    <a:lnTo>
                      <a:pt x="518" y="126"/>
                    </a:lnTo>
                    <a:lnTo>
                      <a:pt x="503" y="75"/>
                    </a:lnTo>
                    <a:lnTo>
                      <a:pt x="479" y="36"/>
                    </a:lnTo>
                    <a:lnTo>
                      <a:pt x="445" y="11"/>
                    </a:lnTo>
                    <a:lnTo>
                      <a:pt x="425" y="4"/>
                    </a:lnTo>
                    <a:lnTo>
                      <a:pt x="403" y="0"/>
                    </a:lnTo>
                    <a:lnTo>
                      <a:pt x="380" y="2"/>
                    </a:lnTo>
                    <a:lnTo>
                      <a:pt x="357" y="6"/>
                    </a:lnTo>
                    <a:lnTo>
                      <a:pt x="333" y="14"/>
                    </a:lnTo>
                    <a:lnTo>
                      <a:pt x="309" y="27"/>
                    </a:lnTo>
                    <a:lnTo>
                      <a:pt x="283" y="42"/>
                    </a:lnTo>
                    <a:lnTo>
                      <a:pt x="259" y="60"/>
                    </a:lnTo>
                    <a:lnTo>
                      <a:pt x="234" y="82"/>
                    </a:lnTo>
                    <a:lnTo>
                      <a:pt x="210" y="106"/>
                    </a:lnTo>
                    <a:lnTo>
                      <a:pt x="184" y="133"/>
                    </a:lnTo>
                    <a:lnTo>
                      <a:pt x="161" y="163"/>
                    </a:lnTo>
                    <a:lnTo>
                      <a:pt x="138" y="195"/>
                    </a:lnTo>
                    <a:lnTo>
                      <a:pt x="115" y="230"/>
                    </a:lnTo>
                    <a:lnTo>
                      <a:pt x="94" y="267"/>
                    </a:lnTo>
                    <a:lnTo>
                      <a:pt x="75" y="306"/>
                    </a:lnTo>
                    <a:lnTo>
                      <a:pt x="41" y="385"/>
                    </a:lnTo>
                    <a:lnTo>
                      <a:pt x="18" y="462"/>
                    </a:lnTo>
                    <a:lnTo>
                      <a:pt x="5" y="536"/>
                    </a:lnTo>
                    <a:lnTo>
                      <a:pt x="0" y="604"/>
                    </a:lnTo>
                    <a:lnTo>
                      <a:pt x="6" y="664"/>
                    </a:lnTo>
                    <a:lnTo>
                      <a:pt x="21" y="715"/>
                    </a:lnTo>
                    <a:lnTo>
                      <a:pt x="45" y="754"/>
                    </a:lnTo>
                    <a:lnTo>
                      <a:pt x="80" y="7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50" name="Freeform 30"/>
              <p:cNvSpPr>
                <a:spLocks/>
              </p:cNvSpPr>
              <p:nvPr/>
            </p:nvSpPr>
            <p:spPr bwMode="auto">
              <a:xfrm>
                <a:off x="7214600" y="3117907"/>
                <a:ext cx="288949" cy="334550"/>
              </a:xfrm>
              <a:custGeom>
                <a:avLst/>
                <a:gdLst>
                  <a:gd name="T0" fmla="*/ 388 w 634"/>
                  <a:gd name="T1" fmla="*/ 13 h 818"/>
                  <a:gd name="T2" fmla="*/ 380 w 634"/>
                  <a:gd name="T3" fmla="*/ 9 h 818"/>
                  <a:gd name="T4" fmla="*/ 371 w 634"/>
                  <a:gd name="T5" fmla="*/ 6 h 818"/>
                  <a:gd name="T6" fmla="*/ 363 w 634"/>
                  <a:gd name="T7" fmla="*/ 2 h 818"/>
                  <a:gd name="T8" fmla="*/ 382 w 634"/>
                  <a:gd name="T9" fmla="*/ 32 h 818"/>
                  <a:gd name="T10" fmla="*/ 409 w 634"/>
                  <a:gd name="T11" fmla="*/ 126 h 818"/>
                  <a:gd name="T12" fmla="*/ 403 w 634"/>
                  <a:gd name="T13" fmla="*/ 247 h 818"/>
                  <a:gd name="T14" fmla="*/ 366 w 634"/>
                  <a:gd name="T15" fmla="*/ 385 h 818"/>
                  <a:gd name="T16" fmla="*/ 319 w 634"/>
                  <a:gd name="T17" fmla="*/ 491 h 818"/>
                  <a:gd name="T18" fmla="*/ 280 w 634"/>
                  <a:gd name="T19" fmla="*/ 557 h 818"/>
                  <a:gd name="T20" fmla="*/ 238 w 634"/>
                  <a:gd name="T21" fmla="*/ 614 h 818"/>
                  <a:gd name="T22" fmla="*/ 195 w 634"/>
                  <a:gd name="T23" fmla="*/ 663 h 818"/>
                  <a:gd name="T24" fmla="*/ 150 w 634"/>
                  <a:gd name="T25" fmla="*/ 703 h 818"/>
                  <a:gd name="T26" fmla="*/ 105 w 634"/>
                  <a:gd name="T27" fmla="*/ 734 h 818"/>
                  <a:gd name="T28" fmla="*/ 61 w 634"/>
                  <a:gd name="T29" fmla="*/ 754 h 818"/>
                  <a:gd name="T30" fmla="*/ 20 w 634"/>
                  <a:gd name="T31" fmla="*/ 762 h 818"/>
                  <a:gd name="T32" fmla="*/ 8 w 634"/>
                  <a:gd name="T33" fmla="*/ 765 h 818"/>
                  <a:gd name="T34" fmla="*/ 23 w 634"/>
                  <a:gd name="T35" fmla="*/ 773 h 818"/>
                  <a:gd name="T36" fmla="*/ 71 w 634"/>
                  <a:gd name="T37" fmla="*/ 794 h 818"/>
                  <a:gd name="T38" fmla="*/ 153 w 634"/>
                  <a:gd name="T39" fmla="*/ 815 h 818"/>
                  <a:gd name="T40" fmla="*/ 235 w 634"/>
                  <a:gd name="T41" fmla="*/ 818 h 818"/>
                  <a:gd name="T42" fmla="*/ 314 w 634"/>
                  <a:gd name="T43" fmla="*/ 805 h 818"/>
                  <a:gd name="T44" fmla="*/ 390 w 634"/>
                  <a:gd name="T45" fmla="*/ 779 h 818"/>
                  <a:gd name="T46" fmla="*/ 461 w 634"/>
                  <a:gd name="T47" fmla="*/ 738 h 818"/>
                  <a:gd name="T48" fmla="*/ 522 w 634"/>
                  <a:gd name="T49" fmla="*/ 682 h 818"/>
                  <a:gd name="T50" fmla="*/ 572 w 634"/>
                  <a:gd name="T51" fmla="*/ 615 h 818"/>
                  <a:gd name="T52" fmla="*/ 609 w 634"/>
                  <a:gd name="T53" fmla="*/ 537 h 818"/>
                  <a:gd name="T54" fmla="*/ 630 w 634"/>
                  <a:gd name="T55" fmla="*/ 455 h 818"/>
                  <a:gd name="T56" fmla="*/ 634 w 634"/>
                  <a:gd name="T57" fmla="*/ 373 h 818"/>
                  <a:gd name="T58" fmla="*/ 621 w 634"/>
                  <a:gd name="T59" fmla="*/ 294 h 818"/>
                  <a:gd name="T60" fmla="*/ 594 w 634"/>
                  <a:gd name="T61" fmla="*/ 218 h 818"/>
                  <a:gd name="T62" fmla="*/ 553 w 634"/>
                  <a:gd name="T63" fmla="*/ 148 h 818"/>
                  <a:gd name="T64" fmla="*/ 498 w 634"/>
                  <a:gd name="T65" fmla="*/ 86 h 818"/>
                  <a:gd name="T66" fmla="*/ 431 w 634"/>
                  <a:gd name="T67" fmla="*/ 36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34" h="818">
                    <a:moveTo>
                      <a:pt x="393" y="15"/>
                    </a:moveTo>
                    <a:lnTo>
                      <a:pt x="388" y="13"/>
                    </a:lnTo>
                    <a:lnTo>
                      <a:pt x="385" y="10"/>
                    </a:lnTo>
                    <a:lnTo>
                      <a:pt x="380" y="9"/>
                    </a:lnTo>
                    <a:lnTo>
                      <a:pt x="375" y="7"/>
                    </a:lnTo>
                    <a:lnTo>
                      <a:pt x="371" y="6"/>
                    </a:lnTo>
                    <a:lnTo>
                      <a:pt x="367" y="4"/>
                    </a:lnTo>
                    <a:lnTo>
                      <a:pt x="363" y="2"/>
                    </a:lnTo>
                    <a:lnTo>
                      <a:pt x="358" y="0"/>
                    </a:lnTo>
                    <a:lnTo>
                      <a:pt x="382" y="32"/>
                    </a:lnTo>
                    <a:lnTo>
                      <a:pt x="400" y="75"/>
                    </a:lnTo>
                    <a:lnTo>
                      <a:pt x="409" y="126"/>
                    </a:lnTo>
                    <a:lnTo>
                      <a:pt x="410" y="183"/>
                    </a:lnTo>
                    <a:lnTo>
                      <a:pt x="403" y="247"/>
                    </a:lnTo>
                    <a:lnTo>
                      <a:pt x="389" y="313"/>
                    </a:lnTo>
                    <a:lnTo>
                      <a:pt x="366" y="385"/>
                    </a:lnTo>
                    <a:lnTo>
                      <a:pt x="336" y="456"/>
                    </a:lnTo>
                    <a:lnTo>
                      <a:pt x="319" y="491"/>
                    </a:lnTo>
                    <a:lnTo>
                      <a:pt x="299" y="524"/>
                    </a:lnTo>
                    <a:lnTo>
                      <a:pt x="280" y="557"/>
                    </a:lnTo>
                    <a:lnTo>
                      <a:pt x="260" y="585"/>
                    </a:lnTo>
                    <a:lnTo>
                      <a:pt x="238" y="614"/>
                    </a:lnTo>
                    <a:lnTo>
                      <a:pt x="217" y="640"/>
                    </a:lnTo>
                    <a:lnTo>
                      <a:pt x="195" y="663"/>
                    </a:lnTo>
                    <a:lnTo>
                      <a:pt x="173" y="684"/>
                    </a:lnTo>
                    <a:lnTo>
                      <a:pt x="150" y="703"/>
                    </a:lnTo>
                    <a:lnTo>
                      <a:pt x="128" y="720"/>
                    </a:lnTo>
                    <a:lnTo>
                      <a:pt x="105" y="734"/>
                    </a:lnTo>
                    <a:lnTo>
                      <a:pt x="83" y="746"/>
                    </a:lnTo>
                    <a:lnTo>
                      <a:pt x="61" y="754"/>
                    </a:lnTo>
                    <a:lnTo>
                      <a:pt x="40" y="759"/>
                    </a:lnTo>
                    <a:lnTo>
                      <a:pt x="20" y="762"/>
                    </a:lnTo>
                    <a:lnTo>
                      <a:pt x="0" y="761"/>
                    </a:lnTo>
                    <a:lnTo>
                      <a:pt x="8" y="765"/>
                    </a:lnTo>
                    <a:lnTo>
                      <a:pt x="16" y="769"/>
                    </a:lnTo>
                    <a:lnTo>
                      <a:pt x="23" y="773"/>
                    </a:lnTo>
                    <a:lnTo>
                      <a:pt x="31" y="778"/>
                    </a:lnTo>
                    <a:lnTo>
                      <a:pt x="71" y="794"/>
                    </a:lnTo>
                    <a:lnTo>
                      <a:pt x="112" y="807"/>
                    </a:lnTo>
                    <a:lnTo>
                      <a:pt x="153" y="815"/>
                    </a:lnTo>
                    <a:lnTo>
                      <a:pt x="193" y="818"/>
                    </a:lnTo>
                    <a:lnTo>
                      <a:pt x="235" y="818"/>
                    </a:lnTo>
                    <a:lnTo>
                      <a:pt x="275" y="814"/>
                    </a:lnTo>
                    <a:lnTo>
                      <a:pt x="314" y="805"/>
                    </a:lnTo>
                    <a:lnTo>
                      <a:pt x="354" y="794"/>
                    </a:lnTo>
                    <a:lnTo>
                      <a:pt x="390" y="779"/>
                    </a:lnTo>
                    <a:lnTo>
                      <a:pt x="427" y="759"/>
                    </a:lnTo>
                    <a:lnTo>
                      <a:pt x="461" y="738"/>
                    </a:lnTo>
                    <a:lnTo>
                      <a:pt x="493" y="711"/>
                    </a:lnTo>
                    <a:lnTo>
                      <a:pt x="522" y="682"/>
                    </a:lnTo>
                    <a:lnTo>
                      <a:pt x="549" y="651"/>
                    </a:lnTo>
                    <a:lnTo>
                      <a:pt x="572" y="615"/>
                    </a:lnTo>
                    <a:lnTo>
                      <a:pt x="593" y="577"/>
                    </a:lnTo>
                    <a:lnTo>
                      <a:pt x="609" y="537"/>
                    </a:lnTo>
                    <a:lnTo>
                      <a:pt x="622" y="497"/>
                    </a:lnTo>
                    <a:lnTo>
                      <a:pt x="630" y="455"/>
                    </a:lnTo>
                    <a:lnTo>
                      <a:pt x="634" y="415"/>
                    </a:lnTo>
                    <a:lnTo>
                      <a:pt x="634" y="373"/>
                    </a:lnTo>
                    <a:lnTo>
                      <a:pt x="629" y="333"/>
                    </a:lnTo>
                    <a:lnTo>
                      <a:pt x="621" y="294"/>
                    </a:lnTo>
                    <a:lnTo>
                      <a:pt x="609" y="255"/>
                    </a:lnTo>
                    <a:lnTo>
                      <a:pt x="594" y="218"/>
                    </a:lnTo>
                    <a:lnTo>
                      <a:pt x="575" y="181"/>
                    </a:lnTo>
                    <a:lnTo>
                      <a:pt x="553" y="148"/>
                    </a:lnTo>
                    <a:lnTo>
                      <a:pt x="526" y="115"/>
                    </a:lnTo>
                    <a:lnTo>
                      <a:pt x="498" y="86"/>
                    </a:lnTo>
                    <a:lnTo>
                      <a:pt x="467" y="59"/>
                    </a:lnTo>
                    <a:lnTo>
                      <a:pt x="431" y="36"/>
                    </a:lnTo>
                    <a:lnTo>
                      <a:pt x="393" y="15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51" name="Freeform 31"/>
              <p:cNvSpPr>
                <a:spLocks/>
              </p:cNvSpPr>
              <p:nvPr/>
            </p:nvSpPr>
            <p:spPr bwMode="auto">
              <a:xfrm>
                <a:off x="7214600" y="3117907"/>
                <a:ext cx="288949" cy="334550"/>
              </a:xfrm>
              <a:custGeom>
                <a:avLst/>
                <a:gdLst>
                  <a:gd name="T0" fmla="*/ 388 w 634"/>
                  <a:gd name="T1" fmla="*/ 13 h 818"/>
                  <a:gd name="T2" fmla="*/ 380 w 634"/>
                  <a:gd name="T3" fmla="*/ 9 h 818"/>
                  <a:gd name="T4" fmla="*/ 371 w 634"/>
                  <a:gd name="T5" fmla="*/ 6 h 818"/>
                  <a:gd name="T6" fmla="*/ 363 w 634"/>
                  <a:gd name="T7" fmla="*/ 2 h 818"/>
                  <a:gd name="T8" fmla="*/ 382 w 634"/>
                  <a:gd name="T9" fmla="*/ 32 h 818"/>
                  <a:gd name="T10" fmla="*/ 409 w 634"/>
                  <a:gd name="T11" fmla="*/ 126 h 818"/>
                  <a:gd name="T12" fmla="*/ 403 w 634"/>
                  <a:gd name="T13" fmla="*/ 247 h 818"/>
                  <a:gd name="T14" fmla="*/ 366 w 634"/>
                  <a:gd name="T15" fmla="*/ 385 h 818"/>
                  <a:gd name="T16" fmla="*/ 319 w 634"/>
                  <a:gd name="T17" fmla="*/ 491 h 818"/>
                  <a:gd name="T18" fmla="*/ 280 w 634"/>
                  <a:gd name="T19" fmla="*/ 557 h 818"/>
                  <a:gd name="T20" fmla="*/ 238 w 634"/>
                  <a:gd name="T21" fmla="*/ 614 h 818"/>
                  <a:gd name="T22" fmla="*/ 195 w 634"/>
                  <a:gd name="T23" fmla="*/ 663 h 818"/>
                  <a:gd name="T24" fmla="*/ 150 w 634"/>
                  <a:gd name="T25" fmla="*/ 703 h 818"/>
                  <a:gd name="T26" fmla="*/ 105 w 634"/>
                  <a:gd name="T27" fmla="*/ 734 h 818"/>
                  <a:gd name="T28" fmla="*/ 61 w 634"/>
                  <a:gd name="T29" fmla="*/ 754 h 818"/>
                  <a:gd name="T30" fmla="*/ 20 w 634"/>
                  <a:gd name="T31" fmla="*/ 762 h 818"/>
                  <a:gd name="T32" fmla="*/ 8 w 634"/>
                  <a:gd name="T33" fmla="*/ 765 h 818"/>
                  <a:gd name="T34" fmla="*/ 23 w 634"/>
                  <a:gd name="T35" fmla="*/ 773 h 818"/>
                  <a:gd name="T36" fmla="*/ 71 w 634"/>
                  <a:gd name="T37" fmla="*/ 794 h 818"/>
                  <a:gd name="T38" fmla="*/ 153 w 634"/>
                  <a:gd name="T39" fmla="*/ 815 h 818"/>
                  <a:gd name="T40" fmla="*/ 235 w 634"/>
                  <a:gd name="T41" fmla="*/ 818 h 818"/>
                  <a:gd name="T42" fmla="*/ 314 w 634"/>
                  <a:gd name="T43" fmla="*/ 805 h 818"/>
                  <a:gd name="T44" fmla="*/ 390 w 634"/>
                  <a:gd name="T45" fmla="*/ 779 h 818"/>
                  <a:gd name="T46" fmla="*/ 461 w 634"/>
                  <a:gd name="T47" fmla="*/ 738 h 818"/>
                  <a:gd name="T48" fmla="*/ 522 w 634"/>
                  <a:gd name="T49" fmla="*/ 682 h 818"/>
                  <a:gd name="T50" fmla="*/ 572 w 634"/>
                  <a:gd name="T51" fmla="*/ 615 h 818"/>
                  <a:gd name="T52" fmla="*/ 609 w 634"/>
                  <a:gd name="T53" fmla="*/ 537 h 818"/>
                  <a:gd name="T54" fmla="*/ 630 w 634"/>
                  <a:gd name="T55" fmla="*/ 455 h 818"/>
                  <a:gd name="T56" fmla="*/ 634 w 634"/>
                  <a:gd name="T57" fmla="*/ 373 h 818"/>
                  <a:gd name="T58" fmla="*/ 621 w 634"/>
                  <a:gd name="T59" fmla="*/ 294 h 818"/>
                  <a:gd name="T60" fmla="*/ 594 w 634"/>
                  <a:gd name="T61" fmla="*/ 218 h 818"/>
                  <a:gd name="T62" fmla="*/ 553 w 634"/>
                  <a:gd name="T63" fmla="*/ 148 h 818"/>
                  <a:gd name="T64" fmla="*/ 498 w 634"/>
                  <a:gd name="T65" fmla="*/ 86 h 818"/>
                  <a:gd name="T66" fmla="*/ 431 w 634"/>
                  <a:gd name="T67" fmla="*/ 36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34" h="818">
                    <a:moveTo>
                      <a:pt x="393" y="15"/>
                    </a:moveTo>
                    <a:lnTo>
                      <a:pt x="388" y="13"/>
                    </a:lnTo>
                    <a:lnTo>
                      <a:pt x="385" y="10"/>
                    </a:lnTo>
                    <a:lnTo>
                      <a:pt x="380" y="9"/>
                    </a:lnTo>
                    <a:lnTo>
                      <a:pt x="375" y="7"/>
                    </a:lnTo>
                    <a:lnTo>
                      <a:pt x="371" y="6"/>
                    </a:lnTo>
                    <a:lnTo>
                      <a:pt x="367" y="4"/>
                    </a:lnTo>
                    <a:lnTo>
                      <a:pt x="363" y="2"/>
                    </a:lnTo>
                    <a:lnTo>
                      <a:pt x="358" y="0"/>
                    </a:lnTo>
                    <a:lnTo>
                      <a:pt x="382" y="32"/>
                    </a:lnTo>
                    <a:lnTo>
                      <a:pt x="400" y="75"/>
                    </a:lnTo>
                    <a:lnTo>
                      <a:pt x="409" y="126"/>
                    </a:lnTo>
                    <a:lnTo>
                      <a:pt x="410" y="183"/>
                    </a:lnTo>
                    <a:lnTo>
                      <a:pt x="403" y="247"/>
                    </a:lnTo>
                    <a:lnTo>
                      <a:pt x="389" y="313"/>
                    </a:lnTo>
                    <a:lnTo>
                      <a:pt x="366" y="385"/>
                    </a:lnTo>
                    <a:lnTo>
                      <a:pt x="336" y="456"/>
                    </a:lnTo>
                    <a:lnTo>
                      <a:pt x="319" y="491"/>
                    </a:lnTo>
                    <a:lnTo>
                      <a:pt x="299" y="524"/>
                    </a:lnTo>
                    <a:lnTo>
                      <a:pt x="280" y="557"/>
                    </a:lnTo>
                    <a:lnTo>
                      <a:pt x="260" y="585"/>
                    </a:lnTo>
                    <a:lnTo>
                      <a:pt x="238" y="614"/>
                    </a:lnTo>
                    <a:lnTo>
                      <a:pt x="217" y="640"/>
                    </a:lnTo>
                    <a:lnTo>
                      <a:pt x="195" y="663"/>
                    </a:lnTo>
                    <a:lnTo>
                      <a:pt x="173" y="684"/>
                    </a:lnTo>
                    <a:lnTo>
                      <a:pt x="150" y="703"/>
                    </a:lnTo>
                    <a:lnTo>
                      <a:pt x="128" y="720"/>
                    </a:lnTo>
                    <a:lnTo>
                      <a:pt x="105" y="734"/>
                    </a:lnTo>
                    <a:lnTo>
                      <a:pt x="83" y="746"/>
                    </a:lnTo>
                    <a:lnTo>
                      <a:pt x="61" y="754"/>
                    </a:lnTo>
                    <a:lnTo>
                      <a:pt x="40" y="759"/>
                    </a:lnTo>
                    <a:lnTo>
                      <a:pt x="20" y="762"/>
                    </a:lnTo>
                    <a:lnTo>
                      <a:pt x="0" y="761"/>
                    </a:lnTo>
                    <a:lnTo>
                      <a:pt x="8" y="765"/>
                    </a:lnTo>
                    <a:lnTo>
                      <a:pt x="16" y="769"/>
                    </a:lnTo>
                    <a:lnTo>
                      <a:pt x="23" y="773"/>
                    </a:lnTo>
                    <a:lnTo>
                      <a:pt x="31" y="778"/>
                    </a:lnTo>
                    <a:lnTo>
                      <a:pt x="71" y="794"/>
                    </a:lnTo>
                    <a:lnTo>
                      <a:pt x="112" y="807"/>
                    </a:lnTo>
                    <a:lnTo>
                      <a:pt x="153" y="815"/>
                    </a:lnTo>
                    <a:lnTo>
                      <a:pt x="193" y="818"/>
                    </a:lnTo>
                    <a:lnTo>
                      <a:pt x="235" y="818"/>
                    </a:lnTo>
                    <a:lnTo>
                      <a:pt x="275" y="814"/>
                    </a:lnTo>
                    <a:lnTo>
                      <a:pt x="314" y="805"/>
                    </a:lnTo>
                    <a:lnTo>
                      <a:pt x="354" y="794"/>
                    </a:lnTo>
                    <a:lnTo>
                      <a:pt x="390" y="779"/>
                    </a:lnTo>
                    <a:lnTo>
                      <a:pt x="427" y="759"/>
                    </a:lnTo>
                    <a:lnTo>
                      <a:pt x="461" y="738"/>
                    </a:lnTo>
                    <a:lnTo>
                      <a:pt x="493" y="711"/>
                    </a:lnTo>
                    <a:lnTo>
                      <a:pt x="522" y="682"/>
                    </a:lnTo>
                    <a:lnTo>
                      <a:pt x="549" y="651"/>
                    </a:lnTo>
                    <a:lnTo>
                      <a:pt x="572" y="615"/>
                    </a:lnTo>
                    <a:lnTo>
                      <a:pt x="593" y="577"/>
                    </a:lnTo>
                    <a:lnTo>
                      <a:pt x="609" y="537"/>
                    </a:lnTo>
                    <a:lnTo>
                      <a:pt x="622" y="497"/>
                    </a:lnTo>
                    <a:lnTo>
                      <a:pt x="630" y="455"/>
                    </a:lnTo>
                    <a:lnTo>
                      <a:pt x="634" y="415"/>
                    </a:lnTo>
                    <a:lnTo>
                      <a:pt x="634" y="373"/>
                    </a:lnTo>
                    <a:lnTo>
                      <a:pt x="629" y="333"/>
                    </a:lnTo>
                    <a:lnTo>
                      <a:pt x="621" y="294"/>
                    </a:lnTo>
                    <a:lnTo>
                      <a:pt x="609" y="255"/>
                    </a:lnTo>
                    <a:lnTo>
                      <a:pt x="594" y="218"/>
                    </a:lnTo>
                    <a:lnTo>
                      <a:pt x="575" y="181"/>
                    </a:lnTo>
                    <a:lnTo>
                      <a:pt x="553" y="148"/>
                    </a:lnTo>
                    <a:lnTo>
                      <a:pt x="526" y="115"/>
                    </a:lnTo>
                    <a:lnTo>
                      <a:pt x="498" y="86"/>
                    </a:lnTo>
                    <a:lnTo>
                      <a:pt x="467" y="59"/>
                    </a:lnTo>
                    <a:lnTo>
                      <a:pt x="431" y="36"/>
                    </a:lnTo>
                    <a:lnTo>
                      <a:pt x="393" y="15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52" name="Freeform 34"/>
              <p:cNvSpPr>
                <a:spLocks/>
              </p:cNvSpPr>
              <p:nvPr/>
            </p:nvSpPr>
            <p:spPr bwMode="auto">
              <a:xfrm>
                <a:off x="7488965" y="3224243"/>
                <a:ext cx="8204" cy="11452"/>
              </a:xfrm>
              <a:custGeom>
                <a:avLst/>
                <a:gdLst>
                  <a:gd name="T0" fmla="*/ 8 w 19"/>
                  <a:gd name="T1" fmla="*/ 4 h 29"/>
                  <a:gd name="T2" fmla="*/ 5 w 19"/>
                  <a:gd name="T3" fmla="*/ 2 h 29"/>
                  <a:gd name="T4" fmla="*/ 1 w 19"/>
                  <a:gd name="T5" fmla="*/ 0 h 29"/>
                  <a:gd name="T6" fmla="*/ 0 w 19"/>
                  <a:gd name="T7" fmla="*/ 7 h 29"/>
                  <a:gd name="T8" fmla="*/ 6 w 19"/>
                  <a:gd name="T9" fmla="*/ 7 h 29"/>
                  <a:gd name="T10" fmla="*/ 10 w 19"/>
                  <a:gd name="T11" fmla="*/ 10 h 29"/>
                  <a:gd name="T12" fmla="*/ 7 w 19"/>
                  <a:gd name="T13" fmla="*/ 17 h 29"/>
                  <a:gd name="T14" fmla="*/ 10 w 19"/>
                  <a:gd name="T15" fmla="*/ 18 h 29"/>
                  <a:gd name="T16" fmla="*/ 11 w 19"/>
                  <a:gd name="T17" fmla="*/ 21 h 29"/>
                  <a:gd name="T18" fmla="*/ 14 w 19"/>
                  <a:gd name="T19" fmla="*/ 29 h 29"/>
                  <a:gd name="T20" fmla="*/ 14 w 19"/>
                  <a:gd name="T21" fmla="*/ 29 h 29"/>
                  <a:gd name="T22" fmla="*/ 14 w 19"/>
                  <a:gd name="T23" fmla="*/ 24 h 29"/>
                  <a:gd name="T24" fmla="*/ 14 w 19"/>
                  <a:gd name="T25" fmla="*/ 21 h 29"/>
                  <a:gd name="T26" fmla="*/ 16 w 19"/>
                  <a:gd name="T27" fmla="*/ 26 h 29"/>
                  <a:gd name="T28" fmla="*/ 19 w 19"/>
                  <a:gd name="T29" fmla="*/ 27 h 29"/>
                  <a:gd name="T30" fmla="*/ 16 w 19"/>
                  <a:gd name="T31" fmla="*/ 20 h 29"/>
                  <a:gd name="T32" fmla="*/ 15 w 19"/>
                  <a:gd name="T33" fmla="*/ 13 h 29"/>
                  <a:gd name="T34" fmla="*/ 13 w 19"/>
                  <a:gd name="T35" fmla="*/ 7 h 29"/>
                  <a:gd name="T36" fmla="*/ 11 w 19"/>
                  <a:gd name="T37" fmla="*/ 0 h 29"/>
                  <a:gd name="T38" fmla="*/ 11 w 19"/>
                  <a:gd name="T39" fmla="*/ 3 h 29"/>
                  <a:gd name="T40" fmla="*/ 8 w 19"/>
                  <a:gd name="T41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29">
                    <a:moveTo>
                      <a:pt x="8" y="4"/>
                    </a:moveTo>
                    <a:lnTo>
                      <a:pt x="5" y="2"/>
                    </a:lnTo>
                    <a:lnTo>
                      <a:pt x="1" y="0"/>
                    </a:lnTo>
                    <a:lnTo>
                      <a:pt x="0" y="7"/>
                    </a:lnTo>
                    <a:lnTo>
                      <a:pt x="6" y="7"/>
                    </a:lnTo>
                    <a:lnTo>
                      <a:pt x="10" y="10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1" y="21"/>
                    </a:lnTo>
                    <a:lnTo>
                      <a:pt x="14" y="29"/>
                    </a:lnTo>
                    <a:lnTo>
                      <a:pt x="14" y="29"/>
                    </a:lnTo>
                    <a:lnTo>
                      <a:pt x="14" y="24"/>
                    </a:lnTo>
                    <a:lnTo>
                      <a:pt x="14" y="21"/>
                    </a:lnTo>
                    <a:lnTo>
                      <a:pt x="16" y="26"/>
                    </a:lnTo>
                    <a:lnTo>
                      <a:pt x="19" y="27"/>
                    </a:lnTo>
                    <a:lnTo>
                      <a:pt x="16" y="20"/>
                    </a:lnTo>
                    <a:lnTo>
                      <a:pt x="15" y="13"/>
                    </a:lnTo>
                    <a:lnTo>
                      <a:pt x="13" y="7"/>
                    </a:lnTo>
                    <a:lnTo>
                      <a:pt x="11" y="0"/>
                    </a:lnTo>
                    <a:lnTo>
                      <a:pt x="11" y="3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53" name="Freeform 35"/>
              <p:cNvSpPr>
                <a:spLocks/>
              </p:cNvSpPr>
              <p:nvPr/>
            </p:nvSpPr>
            <p:spPr bwMode="auto">
              <a:xfrm>
                <a:off x="7478938" y="3220153"/>
                <a:ext cx="4558" cy="4090"/>
              </a:xfrm>
              <a:custGeom>
                <a:avLst/>
                <a:gdLst>
                  <a:gd name="T0" fmla="*/ 12 w 12"/>
                  <a:gd name="T1" fmla="*/ 0 h 11"/>
                  <a:gd name="T2" fmla="*/ 7 w 12"/>
                  <a:gd name="T3" fmla="*/ 1 h 11"/>
                  <a:gd name="T4" fmla="*/ 0 w 12"/>
                  <a:gd name="T5" fmla="*/ 3 h 11"/>
                  <a:gd name="T6" fmla="*/ 0 w 12"/>
                  <a:gd name="T7" fmla="*/ 3 h 11"/>
                  <a:gd name="T8" fmla="*/ 3 w 12"/>
                  <a:gd name="T9" fmla="*/ 7 h 11"/>
                  <a:gd name="T10" fmla="*/ 7 w 12"/>
                  <a:gd name="T11" fmla="*/ 6 h 11"/>
                  <a:gd name="T12" fmla="*/ 9 w 12"/>
                  <a:gd name="T13" fmla="*/ 9 h 11"/>
                  <a:gd name="T14" fmla="*/ 12 w 12"/>
                  <a:gd name="T15" fmla="*/ 11 h 11"/>
                  <a:gd name="T16" fmla="*/ 11 w 12"/>
                  <a:gd name="T17" fmla="*/ 7 h 11"/>
                  <a:gd name="T18" fmla="*/ 12 w 12"/>
                  <a:gd name="T19" fmla="*/ 4 h 11"/>
                  <a:gd name="T20" fmla="*/ 12 w 12"/>
                  <a:gd name="T2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1">
                    <a:moveTo>
                      <a:pt x="12" y="0"/>
                    </a:moveTo>
                    <a:lnTo>
                      <a:pt x="7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7"/>
                    </a:lnTo>
                    <a:lnTo>
                      <a:pt x="7" y="6"/>
                    </a:lnTo>
                    <a:lnTo>
                      <a:pt x="9" y="9"/>
                    </a:lnTo>
                    <a:lnTo>
                      <a:pt x="12" y="11"/>
                    </a:lnTo>
                    <a:lnTo>
                      <a:pt x="11" y="7"/>
                    </a:lnTo>
                    <a:lnTo>
                      <a:pt x="12" y="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54" name="Freeform 36"/>
              <p:cNvSpPr>
                <a:spLocks/>
              </p:cNvSpPr>
              <p:nvPr/>
            </p:nvSpPr>
            <p:spPr bwMode="auto">
              <a:xfrm>
                <a:off x="7419690" y="3286409"/>
                <a:ext cx="9115" cy="13088"/>
              </a:xfrm>
              <a:custGeom>
                <a:avLst/>
                <a:gdLst>
                  <a:gd name="T0" fmla="*/ 8 w 22"/>
                  <a:gd name="T1" fmla="*/ 27 h 32"/>
                  <a:gd name="T2" fmla="*/ 9 w 22"/>
                  <a:gd name="T3" fmla="*/ 31 h 32"/>
                  <a:gd name="T4" fmla="*/ 15 w 22"/>
                  <a:gd name="T5" fmla="*/ 32 h 32"/>
                  <a:gd name="T6" fmla="*/ 22 w 22"/>
                  <a:gd name="T7" fmla="*/ 32 h 32"/>
                  <a:gd name="T8" fmla="*/ 21 w 22"/>
                  <a:gd name="T9" fmla="*/ 26 h 32"/>
                  <a:gd name="T10" fmla="*/ 21 w 22"/>
                  <a:gd name="T11" fmla="*/ 19 h 32"/>
                  <a:gd name="T12" fmla="*/ 17 w 22"/>
                  <a:gd name="T13" fmla="*/ 12 h 32"/>
                  <a:gd name="T14" fmla="*/ 14 w 22"/>
                  <a:gd name="T15" fmla="*/ 5 h 32"/>
                  <a:gd name="T16" fmla="*/ 8 w 22"/>
                  <a:gd name="T17" fmla="*/ 0 h 32"/>
                  <a:gd name="T18" fmla="*/ 1 w 22"/>
                  <a:gd name="T19" fmla="*/ 1 h 32"/>
                  <a:gd name="T20" fmla="*/ 0 w 22"/>
                  <a:gd name="T21" fmla="*/ 1 h 32"/>
                  <a:gd name="T22" fmla="*/ 2 w 22"/>
                  <a:gd name="T23" fmla="*/ 3 h 32"/>
                  <a:gd name="T24" fmla="*/ 9 w 22"/>
                  <a:gd name="T25" fmla="*/ 8 h 32"/>
                  <a:gd name="T26" fmla="*/ 9 w 22"/>
                  <a:gd name="T27" fmla="*/ 9 h 32"/>
                  <a:gd name="T28" fmla="*/ 12 w 22"/>
                  <a:gd name="T29" fmla="*/ 13 h 32"/>
                  <a:gd name="T30" fmla="*/ 14 w 22"/>
                  <a:gd name="T31" fmla="*/ 23 h 32"/>
                  <a:gd name="T32" fmla="*/ 10 w 22"/>
                  <a:gd name="T33" fmla="*/ 26 h 32"/>
                  <a:gd name="T34" fmla="*/ 8 w 22"/>
                  <a:gd name="T35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" h="32">
                    <a:moveTo>
                      <a:pt x="8" y="27"/>
                    </a:moveTo>
                    <a:lnTo>
                      <a:pt x="9" y="31"/>
                    </a:lnTo>
                    <a:lnTo>
                      <a:pt x="15" y="32"/>
                    </a:lnTo>
                    <a:lnTo>
                      <a:pt x="22" y="32"/>
                    </a:lnTo>
                    <a:lnTo>
                      <a:pt x="21" y="26"/>
                    </a:lnTo>
                    <a:lnTo>
                      <a:pt x="21" y="19"/>
                    </a:lnTo>
                    <a:lnTo>
                      <a:pt x="17" y="12"/>
                    </a:lnTo>
                    <a:lnTo>
                      <a:pt x="14" y="5"/>
                    </a:lnTo>
                    <a:lnTo>
                      <a:pt x="8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2" y="3"/>
                    </a:lnTo>
                    <a:lnTo>
                      <a:pt x="9" y="8"/>
                    </a:lnTo>
                    <a:lnTo>
                      <a:pt x="9" y="9"/>
                    </a:lnTo>
                    <a:lnTo>
                      <a:pt x="12" y="13"/>
                    </a:lnTo>
                    <a:lnTo>
                      <a:pt x="14" y="23"/>
                    </a:lnTo>
                    <a:lnTo>
                      <a:pt x="10" y="26"/>
                    </a:lnTo>
                    <a:lnTo>
                      <a:pt x="8" y="27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55" name="Freeform 37"/>
              <p:cNvSpPr>
                <a:spLocks/>
              </p:cNvSpPr>
              <p:nvPr/>
            </p:nvSpPr>
            <p:spPr bwMode="auto">
              <a:xfrm>
                <a:off x="7424248" y="3304404"/>
                <a:ext cx="9115" cy="5726"/>
              </a:xfrm>
              <a:custGeom>
                <a:avLst/>
                <a:gdLst>
                  <a:gd name="T0" fmla="*/ 15 w 20"/>
                  <a:gd name="T1" fmla="*/ 4 h 14"/>
                  <a:gd name="T2" fmla="*/ 13 w 20"/>
                  <a:gd name="T3" fmla="*/ 0 h 14"/>
                  <a:gd name="T4" fmla="*/ 11 w 20"/>
                  <a:gd name="T5" fmla="*/ 0 h 14"/>
                  <a:gd name="T6" fmla="*/ 10 w 20"/>
                  <a:gd name="T7" fmla="*/ 3 h 14"/>
                  <a:gd name="T8" fmla="*/ 7 w 20"/>
                  <a:gd name="T9" fmla="*/ 3 h 14"/>
                  <a:gd name="T10" fmla="*/ 5 w 20"/>
                  <a:gd name="T11" fmla="*/ 0 h 14"/>
                  <a:gd name="T12" fmla="*/ 2 w 20"/>
                  <a:gd name="T13" fmla="*/ 2 h 14"/>
                  <a:gd name="T14" fmla="*/ 0 w 20"/>
                  <a:gd name="T15" fmla="*/ 3 h 14"/>
                  <a:gd name="T16" fmla="*/ 4 w 20"/>
                  <a:gd name="T17" fmla="*/ 6 h 14"/>
                  <a:gd name="T18" fmla="*/ 9 w 20"/>
                  <a:gd name="T19" fmla="*/ 11 h 14"/>
                  <a:gd name="T20" fmla="*/ 17 w 20"/>
                  <a:gd name="T21" fmla="*/ 13 h 14"/>
                  <a:gd name="T22" fmla="*/ 20 w 20"/>
                  <a:gd name="T23" fmla="*/ 14 h 14"/>
                  <a:gd name="T24" fmla="*/ 19 w 20"/>
                  <a:gd name="T25" fmla="*/ 8 h 14"/>
                  <a:gd name="T26" fmla="*/ 15 w 20"/>
                  <a:gd name="T27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14">
                    <a:moveTo>
                      <a:pt x="15" y="4"/>
                    </a:moveTo>
                    <a:lnTo>
                      <a:pt x="13" y="0"/>
                    </a:lnTo>
                    <a:lnTo>
                      <a:pt x="11" y="0"/>
                    </a:lnTo>
                    <a:lnTo>
                      <a:pt x="10" y="3"/>
                    </a:lnTo>
                    <a:lnTo>
                      <a:pt x="7" y="3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4" y="6"/>
                    </a:lnTo>
                    <a:lnTo>
                      <a:pt x="9" y="11"/>
                    </a:lnTo>
                    <a:lnTo>
                      <a:pt x="17" y="13"/>
                    </a:lnTo>
                    <a:lnTo>
                      <a:pt x="20" y="14"/>
                    </a:lnTo>
                    <a:lnTo>
                      <a:pt x="19" y="8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56" name="Freeform 38"/>
              <p:cNvSpPr>
                <a:spLocks/>
              </p:cNvSpPr>
              <p:nvPr/>
            </p:nvSpPr>
            <p:spPr bwMode="auto">
              <a:xfrm>
                <a:off x="7423336" y="3304404"/>
                <a:ext cx="912" cy="818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0 h 2"/>
                  <a:gd name="T6" fmla="*/ 0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lnTo>
                      <a:pt x="1" y="1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57" name="Freeform 39"/>
              <p:cNvSpPr>
                <a:spLocks/>
              </p:cNvSpPr>
              <p:nvPr/>
            </p:nvSpPr>
            <p:spPr bwMode="auto">
              <a:xfrm>
                <a:off x="7473469" y="3193160"/>
                <a:ext cx="1823" cy="818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58" name="Freeform 40"/>
              <p:cNvSpPr>
                <a:spLocks/>
              </p:cNvSpPr>
              <p:nvPr/>
            </p:nvSpPr>
            <p:spPr bwMode="auto">
              <a:xfrm>
                <a:off x="7468911" y="3193160"/>
                <a:ext cx="10027" cy="11452"/>
              </a:xfrm>
              <a:custGeom>
                <a:avLst/>
                <a:gdLst>
                  <a:gd name="T0" fmla="*/ 23 w 23"/>
                  <a:gd name="T1" fmla="*/ 12 h 26"/>
                  <a:gd name="T2" fmla="*/ 19 w 23"/>
                  <a:gd name="T3" fmla="*/ 13 h 26"/>
                  <a:gd name="T4" fmla="*/ 16 w 23"/>
                  <a:gd name="T5" fmla="*/ 9 h 26"/>
                  <a:gd name="T6" fmla="*/ 16 w 23"/>
                  <a:gd name="T7" fmla="*/ 6 h 26"/>
                  <a:gd name="T8" fmla="*/ 13 w 23"/>
                  <a:gd name="T9" fmla="*/ 4 h 26"/>
                  <a:gd name="T10" fmla="*/ 15 w 23"/>
                  <a:gd name="T11" fmla="*/ 3 h 26"/>
                  <a:gd name="T12" fmla="*/ 11 w 23"/>
                  <a:gd name="T13" fmla="*/ 0 h 26"/>
                  <a:gd name="T14" fmla="*/ 7 w 23"/>
                  <a:gd name="T15" fmla="*/ 2 h 26"/>
                  <a:gd name="T16" fmla="*/ 10 w 23"/>
                  <a:gd name="T17" fmla="*/ 5 h 26"/>
                  <a:gd name="T18" fmla="*/ 7 w 23"/>
                  <a:gd name="T19" fmla="*/ 8 h 26"/>
                  <a:gd name="T20" fmla="*/ 2 w 23"/>
                  <a:gd name="T21" fmla="*/ 4 h 26"/>
                  <a:gd name="T22" fmla="*/ 0 w 23"/>
                  <a:gd name="T23" fmla="*/ 11 h 26"/>
                  <a:gd name="T24" fmla="*/ 3 w 23"/>
                  <a:gd name="T25" fmla="*/ 16 h 26"/>
                  <a:gd name="T26" fmla="*/ 5 w 23"/>
                  <a:gd name="T27" fmla="*/ 16 h 26"/>
                  <a:gd name="T28" fmla="*/ 10 w 23"/>
                  <a:gd name="T29" fmla="*/ 17 h 26"/>
                  <a:gd name="T30" fmla="*/ 13 w 23"/>
                  <a:gd name="T31" fmla="*/ 23 h 26"/>
                  <a:gd name="T32" fmla="*/ 18 w 23"/>
                  <a:gd name="T33" fmla="*/ 26 h 26"/>
                  <a:gd name="T34" fmla="*/ 22 w 23"/>
                  <a:gd name="T35" fmla="*/ 24 h 26"/>
                  <a:gd name="T36" fmla="*/ 23 w 23"/>
                  <a:gd name="T37" fmla="*/ 20 h 26"/>
                  <a:gd name="T38" fmla="*/ 22 w 23"/>
                  <a:gd name="T39" fmla="*/ 18 h 26"/>
                  <a:gd name="T40" fmla="*/ 23 w 23"/>
                  <a:gd name="T41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" h="26">
                    <a:moveTo>
                      <a:pt x="23" y="12"/>
                    </a:moveTo>
                    <a:lnTo>
                      <a:pt x="19" y="13"/>
                    </a:lnTo>
                    <a:lnTo>
                      <a:pt x="16" y="9"/>
                    </a:lnTo>
                    <a:lnTo>
                      <a:pt x="16" y="6"/>
                    </a:lnTo>
                    <a:lnTo>
                      <a:pt x="13" y="4"/>
                    </a:lnTo>
                    <a:lnTo>
                      <a:pt x="15" y="3"/>
                    </a:lnTo>
                    <a:lnTo>
                      <a:pt x="11" y="0"/>
                    </a:lnTo>
                    <a:lnTo>
                      <a:pt x="7" y="2"/>
                    </a:lnTo>
                    <a:lnTo>
                      <a:pt x="10" y="5"/>
                    </a:lnTo>
                    <a:lnTo>
                      <a:pt x="7" y="8"/>
                    </a:lnTo>
                    <a:lnTo>
                      <a:pt x="2" y="4"/>
                    </a:lnTo>
                    <a:lnTo>
                      <a:pt x="0" y="11"/>
                    </a:lnTo>
                    <a:lnTo>
                      <a:pt x="3" y="16"/>
                    </a:lnTo>
                    <a:lnTo>
                      <a:pt x="5" y="16"/>
                    </a:lnTo>
                    <a:lnTo>
                      <a:pt x="10" y="17"/>
                    </a:lnTo>
                    <a:lnTo>
                      <a:pt x="13" y="23"/>
                    </a:lnTo>
                    <a:lnTo>
                      <a:pt x="18" y="26"/>
                    </a:lnTo>
                    <a:lnTo>
                      <a:pt x="22" y="24"/>
                    </a:lnTo>
                    <a:lnTo>
                      <a:pt x="23" y="20"/>
                    </a:lnTo>
                    <a:lnTo>
                      <a:pt x="22" y="18"/>
                    </a:lnTo>
                    <a:lnTo>
                      <a:pt x="23" y="12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59" name="Freeform 41"/>
              <p:cNvSpPr>
                <a:spLocks/>
              </p:cNvSpPr>
              <p:nvPr/>
            </p:nvSpPr>
            <p:spPr bwMode="auto">
              <a:xfrm>
                <a:off x="7472557" y="3193160"/>
                <a:ext cx="912" cy="0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1" y="2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60" name="Freeform 42"/>
              <p:cNvSpPr>
                <a:spLocks/>
              </p:cNvSpPr>
              <p:nvPr/>
            </p:nvSpPr>
            <p:spPr bwMode="auto">
              <a:xfrm>
                <a:off x="7460708" y="3334669"/>
                <a:ext cx="32814" cy="43353"/>
              </a:xfrm>
              <a:custGeom>
                <a:avLst/>
                <a:gdLst>
                  <a:gd name="T0" fmla="*/ 53 w 73"/>
                  <a:gd name="T1" fmla="*/ 9 h 106"/>
                  <a:gd name="T2" fmla="*/ 40 w 73"/>
                  <a:gd name="T3" fmla="*/ 19 h 106"/>
                  <a:gd name="T4" fmla="*/ 27 w 73"/>
                  <a:gd name="T5" fmla="*/ 26 h 106"/>
                  <a:gd name="T6" fmla="*/ 19 w 73"/>
                  <a:gd name="T7" fmla="*/ 29 h 106"/>
                  <a:gd name="T8" fmla="*/ 15 w 73"/>
                  <a:gd name="T9" fmla="*/ 35 h 106"/>
                  <a:gd name="T10" fmla="*/ 10 w 73"/>
                  <a:gd name="T11" fmla="*/ 43 h 106"/>
                  <a:gd name="T12" fmla="*/ 7 w 73"/>
                  <a:gd name="T13" fmla="*/ 54 h 106"/>
                  <a:gd name="T14" fmla="*/ 4 w 73"/>
                  <a:gd name="T15" fmla="*/ 67 h 106"/>
                  <a:gd name="T16" fmla="*/ 0 w 73"/>
                  <a:gd name="T17" fmla="*/ 77 h 106"/>
                  <a:gd name="T18" fmla="*/ 4 w 73"/>
                  <a:gd name="T19" fmla="*/ 89 h 106"/>
                  <a:gd name="T20" fmla="*/ 5 w 73"/>
                  <a:gd name="T21" fmla="*/ 94 h 106"/>
                  <a:gd name="T22" fmla="*/ 8 w 73"/>
                  <a:gd name="T23" fmla="*/ 98 h 106"/>
                  <a:gd name="T24" fmla="*/ 13 w 73"/>
                  <a:gd name="T25" fmla="*/ 103 h 106"/>
                  <a:gd name="T26" fmla="*/ 20 w 73"/>
                  <a:gd name="T27" fmla="*/ 106 h 106"/>
                  <a:gd name="T28" fmla="*/ 24 w 73"/>
                  <a:gd name="T29" fmla="*/ 99 h 106"/>
                  <a:gd name="T30" fmla="*/ 29 w 73"/>
                  <a:gd name="T31" fmla="*/ 92 h 106"/>
                  <a:gd name="T32" fmla="*/ 33 w 73"/>
                  <a:gd name="T33" fmla="*/ 86 h 106"/>
                  <a:gd name="T34" fmla="*/ 38 w 73"/>
                  <a:gd name="T35" fmla="*/ 77 h 106"/>
                  <a:gd name="T36" fmla="*/ 42 w 73"/>
                  <a:gd name="T37" fmla="*/ 71 h 106"/>
                  <a:gd name="T38" fmla="*/ 46 w 73"/>
                  <a:gd name="T39" fmla="*/ 62 h 106"/>
                  <a:gd name="T40" fmla="*/ 51 w 73"/>
                  <a:gd name="T41" fmla="*/ 54 h 106"/>
                  <a:gd name="T42" fmla="*/ 54 w 73"/>
                  <a:gd name="T43" fmla="*/ 46 h 106"/>
                  <a:gd name="T44" fmla="*/ 59 w 73"/>
                  <a:gd name="T45" fmla="*/ 35 h 106"/>
                  <a:gd name="T46" fmla="*/ 65 w 73"/>
                  <a:gd name="T47" fmla="*/ 23 h 106"/>
                  <a:gd name="T48" fmla="*/ 69 w 73"/>
                  <a:gd name="T49" fmla="*/ 12 h 106"/>
                  <a:gd name="T50" fmla="*/ 73 w 73"/>
                  <a:gd name="T51" fmla="*/ 0 h 106"/>
                  <a:gd name="T52" fmla="*/ 72 w 73"/>
                  <a:gd name="T53" fmla="*/ 0 h 106"/>
                  <a:gd name="T54" fmla="*/ 70 w 73"/>
                  <a:gd name="T55" fmla="*/ 0 h 106"/>
                  <a:gd name="T56" fmla="*/ 69 w 73"/>
                  <a:gd name="T57" fmla="*/ 1 h 106"/>
                  <a:gd name="T58" fmla="*/ 68 w 73"/>
                  <a:gd name="T59" fmla="*/ 1 h 106"/>
                  <a:gd name="T60" fmla="*/ 53 w 73"/>
                  <a:gd name="T61" fmla="*/ 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3" h="106">
                    <a:moveTo>
                      <a:pt x="53" y="9"/>
                    </a:moveTo>
                    <a:lnTo>
                      <a:pt x="40" y="19"/>
                    </a:lnTo>
                    <a:lnTo>
                      <a:pt x="27" y="26"/>
                    </a:lnTo>
                    <a:lnTo>
                      <a:pt x="19" y="29"/>
                    </a:lnTo>
                    <a:lnTo>
                      <a:pt x="15" y="35"/>
                    </a:lnTo>
                    <a:lnTo>
                      <a:pt x="10" y="43"/>
                    </a:lnTo>
                    <a:lnTo>
                      <a:pt x="7" y="54"/>
                    </a:lnTo>
                    <a:lnTo>
                      <a:pt x="4" y="67"/>
                    </a:lnTo>
                    <a:lnTo>
                      <a:pt x="0" y="77"/>
                    </a:lnTo>
                    <a:lnTo>
                      <a:pt x="4" y="89"/>
                    </a:lnTo>
                    <a:lnTo>
                      <a:pt x="5" y="94"/>
                    </a:lnTo>
                    <a:lnTo>
                      <a:pt x="8" y="98"/>
                    </a:lnTo>
                    <a:lnTo>
                      <a:pt x="13" y="103"/>
                    </a:lnTo>
                    <a:lnTo>
                      <a:pt x="20" y="106"/>
                    </a:lnTo>
                    <a:lnTo>
                      <a:pt x="24" y="99"/>
                    </a:lnTo>
                    <a:lnTo>
                      <a:pt x="29" y="92"/>
                    </a:lnTo>
                    <a:lnTo>
                      <a:pt x="33" y="86"/>
                    </a:lnTo>
                    <a:lnTo>
                      <a:pt x="38" y="77"/>
                    </a:lnTo>
                    <a:lnTo>
                      <a:pt x="42" y="71"/>
                    </a:lnTo>
                    <a:lnTo>
                      <a:pt x="46" y="62"/>
                    </a:lnTo>
                    <a:lnTo>
                      <a:pt x="51" y="54"/>
                    </a:lnTo>
                    <a:lnTo>
                      <a:pt x="54" y="46"/>
                    </a:lnTo>
                    <a:lnTo>
                      <a:pt x="59" y="35"/>
                    </a:lnTo>
                    <a:lnTo>
                      <a:pt x="65" y="23"/>
                    </a:lnTo>
                    <a:lnTo>
                      <a:pt x="69" y="12"/>
                    </a:lnTo>
                    <a:lnTo>
                      <a:pt x="73" y="0"/>
                    </a:lnTo>
                    <a:lnTo>
                      <a:pt x="72" y="0"/>
                    </a:lnTo>
                    <a:lnTo>
                      <a:pt x="70" y="0"/>
                    </a:lnTo>
                    <a:lnTo>
                      <a:pt x="69" y="1"/>
                    </a:lnTo>
                    <a:lnTo>
                      <a:pt x="68" y="1"/>
                    </a:lnTo>
                    <a:lnTo>
                      <a:pt x="53" y="9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61" name="Rectangle 43"/>
              <p:cNvSpPr>
                <a:spLocks noChangeArrowheads="1"/>
              </p:cNvSpPr>
              <p:nvPr/>
            </p:nvSpPr>
            <p:spPr bwMode="auto">
              <a:xfrm>
                <a:off x="7435186" y="3389473"/>
                <a:ext cx="912" cy="818"/>
              </a:xfrm>
              <a:prstGeom prst="rect">
                <a:avLst/>
              </a:pr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62" name="Freeform 57"/>
              <p:cNvSpPr>
                <a:spLocks/>
              </p:cNvSpPr>
              <p:nvPr/>
            </p:nvSpPr>
            <p:spPr bwMode="auto">
              <a:xfrm>
                <a:off x="7187255" y="3130176"/>
                <a:ext cx="191417" cy="274838"/>
              </a:xfrm>
              <a:custGeom>
                <a:avLst/>
                <a:gdLst>
                  <a:gd name="T0" fmla="*/ 408 w 420"/>
                  <a:gd name="T1" fmla="*/ 146 h 673"/>
                  <a:gd name="T2" fmla="*/ 386 w 420"/>
                  <a:gd name="T3" fmla="*/ 273 h 673"/>
                  <a:gd name="T4" fmla="*/ 331 w 420"/>
                  <a:gd name="T5" fmla="*/ 416 h 673"/>
                  <a:gd name="T6" fmla="*/ 292 w 420"/>
                  <a:gd name="T7" fmla="*/ 484 h 673"/>
                  <a:gd name="T8" fmla="*/ 251 w 420"/>
                  <a:gd name="T9" fmla="*/ 544 h 673"/>
                  <a:gd name="T10" fmla="*/ 207 w 420"/>
                  <a:gd name="T11" fmla="*/ 592 h 673"/>
                  <a:gd name="T12" fmla="*/ 165 w 420"/>
                  <a:gd name="T13" fmla="*/ 630 h 673"/>
                  <a:gd name="T14" fmla="*/ 123 w 420"/>
                  <a:gd name="T15" fmla="*/ 653 h 673"/>
                  <a:gd name="T16" fmla="*/ 93 w 420"/>
                  <a:gd name="T17" fmla="*/ 660 h 673"/>
                  <a:gd name="T18" fmla="*/ 71 w 420"/>
                  <a:gd name="T19" fmla="*/ 659 h 673"/>
                  <a:gd name="T20" fmla="*/ 53 w 420"/>
                  <a:gd name="T21" fmla="*/ 651 h 673"/>
                  <a:gd name="T22" fmla="*/ 13 w 420"/>
                  <a:gd name="T23" fmla="*/ 553 h 673"/>
                  <a:gd name="T24" fmla="*/ 38 w 420"/>
                  <a:gd name="T25" fmla="*/ 386 h 673"/>
                  <a:gd name="T26" fmla="*/ 102 w 420"/>
                  <a:gd name="T27" fmla="*/ 234 h 673"/>
                  <a:gd name="T28" fmla="*/ 142 w 420"/>
                  <a:gd name="T29" fmla="*/ 168 h 673"/>
                  <a:gd name="T30" fmla="*/ 184 w 420"/>
                  <a:gd name="T31" fmla="*/ 112 h 673"/>
                  <a:gd name="T32" fmla="*/ 227 w 420"/>
                  <a:gd name="T33" fmla="*/ 67 h 673"/>
                  <a:gd name="T34" fmla="*/ 269 w 420"/>
                  <a:gd name="T35" fmla="*/ 35 h 673"/>
                  <a:gd name="T36" fmla="*/ 311 w 420"/>
                  <a:gd name="T37" fmla="*/ 16 h 673"/>
                  <a:gd name="T38" fmla="*/ 334 w 420"/>
                  <a:gd name="T39" fmla="*/ 13 h 673"/>
                  <a:gd name="T40" fmla="*/ 356 w 420"/>
                  <a:gd name="T41" fmla="*/ 16 h 673"/>
                  <a:gd name="T42" fmla="*/ 373 w 420"/>
                  <a:gd name="T43" fmla="*/ 27 h 673"/>
                  <a:gd name="T44" fmla="*/ 388 w 420"/>
                  <a:gd name="T45" fmla="*/ 45 h 673"/>
                  <a:gd name="T46" fmla="*/ 386 w 420"/>
                  <a:gd name="T47" fmla="*/ 21 h 673"/>
                  <a:gd name="T48" fmla="*/ 367 w 420"/>
                  <a:gd name="T49" fmla="*/ 7 h 673"/>
                  <a:gd name="T50" fmla="*/ 344 w 420"/>
                  <a:gd name="T51" fmla="*/ 0 h 673"/>
                  <a:gd name="T52" fmla="*/ 317 w 420"/>
                  <a:gd name="T53" fmla="*/ 1 h 673"/>
                  <a:gd name="T54" fmla="*/ 280 w 420"/>
                  <a:gd name="T55" fmla="*/ 14 h 673"/>
                  <a:gd name="T56" fmla="*/ 235 w 420"/>
                  <a:gd name="T57" fmla="*/ 44 h 673"/>
                  <a:gd name="T58" fmla="*/ 190 w 420"/>
                  <a:gd name="T59" fmla="*/ 85 h 673"/>
                  <a:gd name="T60" fmla="*/ 146 w 420"/>
                  <a:gd name="T61" fmla="*/ 139 h 673"/>
                  <a:gd name="T62" fmla="*/ 105 w 420"/>
                  <a:gd name="T63" fmla="*/ 204 h 673"/>
                  <a:gd name="T64" fmla="*/ 48 w 420"/>
                  <a:gd name="T65" fmla="*/ 319 h 673"/>
                  <a:gd name="T66" fmla="*/ 1 w 420"/>
                  <a:gd name="T67" fmla="*/ 507 h 673"/>
                  <a:gd name="T68" fmla="*/ 23 w 420"/>
                  <a:gd name="T69" fmla="*/ 637 h 673"/>
                  <a:gd name="T70" fmla="*/ 61 w 420"/>
                  <a:gd name="T71" fmla="*/ 669 h 673"/>
                  <a:gd name="T72" fmla="*/ 85 w 420"/>
                  <a:gd name="T73" fmla="*/ 673 h 673"/>
                  <a:gd name="T74" fmla="*/ 113 w 420"/>
                  <a:gd name="T75" fmla="*/ 669 h 673"/>
                  <a:gd name="T76" fmla="*/ 155 w 420"/>
                  <a:gd name="T77" fmla="*/ 651 h 673"/>
                  <a:gd name="T78" fmla="*/ 200 w 420"/>
                  <a:gd name="T79" fmla="*/ 618 h 673"/>
                  <a:gd name="T80" fmla="*/ 245 w 420"/>
                  <a:gd name="T81" fmla="*/ 570 h 673"/>
                  <a:gd name="T82" fmla="*/ 289 w 420"/>
                  <a:gd name="T83" fmla="*/ 513 h 673"/>
                  <a:gd name="T84" fmla="*/ 329 w 420"/>
                  <a:gd name="T85" fmla="*/ 446 h 673"/>
                  <a:gd name="T86" fmla="*/ 385 w 420"/>
                  <a:gd name="T87" fmla="*/ 322 h 673"/>
                  <a:gd name="T88" fmla="*/ 418 w 420"/>
                  <a:gd name="T89" fmla="*/ 183 h 673"/>
                  <a:gd name="T90" fmla="*/ 413 w 420"/>
                  <a:gd name="T91" fmla="*/ 74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0" h="673">
                    <a:moveTo>
                      <a:pt x="402" y="80"/>
                    </a:moveTo>
                    <a:lnTo>
                      <a:pt x="407" y="111"/>
                    </a:lnTo>
                    <a:lnTo>
                      <a:pt x="408" y="146"/>
                    </a:lnTo>
                    <a:lnTo>
                      <a:pt x="404" y="186"/>
                    </a:lnTo>
                    <a:lnTo>
                      <a:pt x="397" y="228"/>
                    </a:lnTo>
                    <a:lnTo>
                      <a:pt x="386" y="273"/>
                    </a:lnTo>
                    <a:lnTo>
                      <a:pt x="372" y="319"/>
                    </a:lnTo>
                    <a:lnTo>
                      <a:pt x="352" y="368"/>
                    </a:lnTo>
                    <a:lnTo>
                      <a:pt x="331" y="416"/>
                    </a:lnTo>
                    <a:lnTo>
                      <a:pt x="318" y="439"/>
                    </a:lnTo>
                    <a:lnTo>
                      <a:pt x="305" y="462"/>
                    </a:lnTo>
                    <a:lnTo>
                      <a:pt x="292" y="484"/>
                    </a:lnTo>
                    <a:lnTo>
                      <a:pt x="279" y="505"/>
                    </a:lnTo>
                    <a:lnTo>
                      <a:pt x="265" y="524"/>
                    </a:lnTo>
                    <a:lnTo>
                      <a:pt x="251" y="544"/>
                    </a:lnTo>
                    <a:lnTo>
                      <a:pt x="236" y="561"/>
                    </a:lnTo>
                    <a:lnTo>
                      <a:pt x="222" y="577"/>
                    </a:lnTo>
                    <a:lnTo>
                      <a:pt x="207" y="592"/>
                    </a:lnTo>
                    <a:lnTo>
                      <a:pt x="193" y="606"/>
                    </a:lnTo>
                    <a:lnTo>
                      <a:pt x="178" y="619"/>
                    </a:lnTo>
                    <a:lnTo>
                      <a:pt x="165" y="630"/>
                    </a:lnTo>
                    <a:lnTo>
                      <a:pt x="151" y="640"/>
                    </a:lnTo>
                    <a:lnTo>
                      <a:pt x="136" y="648"/>
                    </a:lnTo>
                    <a:lnTo>
                      <a:pt x="123" y="653"/>
                    </a:lnTo>
                    <a:lnTo>
                      <a:pt x="109" y="658"/>
                    </a:lnTo>
                    <a:lnTo>
                      <a:pt x="101" y="660"/>
                    </a:lnTo>
                    <a:lnTo>
                      <a:pt x="93" y="660"/>
                    </a:lnTo>
                    <a:lnTo>
                      <a:pt x="86" y="661"/>
                    </a:lnTo>
                    <a:lnTo>
                      <a:pt x="78" y="660"/>
                    </a:lnTo>
                    <a:lnTo>
                      <a:pt x="71" y="659"/>
                    </a:lnTo>
                    <a:lnTo>
                      <a:pt x="64" y="657"/>
                    </a:lnTo>
                    <a:lnTo>
                      <a:pt x="59" y="654"/>
                    </a:lnTo>
                    <a:lnTo>
                      <a:pt x="53" y="651"/>
                    </a:lnTo>
                    <a:lnTo>
                      <a:pt x="32" y="629"/>
                    </a:lnTo>
                    <a:lnTo>
                      <a:pt x="18" y="596"/>
                    </a:lnTo>
                    <a:lnTo>
                      <a:pt x="13" y="553"/>
                    </a:lnTo>
                    <a:lnTo>
                      <a:pt x="14" y="502"/>
                    </a:lnTo>
                    <a:lnTo>
                      <a:pt x="23" y="447"/>
                    </a:lnTo>
                    <a:lnTo>
                      <a:pt x="38" y="386"/>
                    </a:lnTo>
                    <a:lnTo>
                      <a:pt x="61" y="322"/>
                    </a:lnTo>
                    <a:lnTo>
                      <a:pt x="90" y="257"/>
                    </a:lnTo>
                    <a:lnTo>
                      <a:pt x="102" y="234"/>
                    </a:lnTo>
                    <a:lnTo>
                      <a:pt x="115" y="211"/>
                    </a:lnTo>
                    <a:lnTo>
                      <a:pt x="128" y="189"/>
                    </a:lnTo>
                    <a:lnTo>
                      <a:pt x="142" y="168"/>
                    </a:lnTo>
                    <a:lnTo>
                      <a:pt x="155" y="149"/>
                    </a:lnTo>
                    <a:lnTo>
                      <a:pt x="169" y="129"/>
                    </a:lnTo>
                    <a:lnTo>
                      <a:pt x="184" y="112"/>
                    </a:lnTo>
                    <a:lnTo>
                      <a:pt x="198" y="96"/>
                    </a:lnTo>
                    <a:lnTo>
                      <a:pt x="213" y="81"/>
                    </a:lnTo>
                    <a:lnTo>
                      <a:pt x="227" y="67"/>
                    </a:lnTo>
                    <a:lnTo>
                      <a:pt x="242" y="54"/>
                    </a:lnTo>
                    <a:lnTo>
                      <a:pt x="256" y="44"/>
                    </a:lnTo>
                    <a:lnTo>
                      <a:pt x="269" y="35"/>
                    </a:lnTo>
                    <a:lnTo>
                      <a:pt x="284" y="27"/>
                    </a:lnTo>
                    <a:lnTo>
                      <a:pt x="297" y="21"/>
                    </a:lnTo>
                    <a:lnTo>
                      <a:pt x="311" y="16"/>
                    </a:lnTo>
                    <a:lnTo>
                      <a:pt x="319" y="14"/>
                    </a:lnTo>
                    <a:lnTo>
                      <a:pt x="327" y="13"/>
                    </a:lnTo>
                    <a:lnTo>
                      <a:pt x="334" y="13"/>
                    </a:lnTo>
                    <a:lnTo>
                      <a:pt x="342" y="13"/>
                    </a:lnTo>
                    <a:lnTo>
                      <a:pt x="349" y="14"/>
                    </a:lnTo>
                    <a:lnTo>
                      <a:pt x="356" y="16"/>
                    </a:lnTo>
                    <a:lnTo>
                      <a:pt x="362" y="18"/>
                    </a:lnTo>
                    <a:lnTo>
                      <a:pt x="367" y="22"/>
                    </a:lnTo>
                    <a:lnTo>
                      <a:pt x="373" y="27"/>
                    </a:lnTo>
                    <a:lnTo>
                      <a:pt x="379" y="32"/>
                    </a:lnTo>
                    <a:lnTo>
                      <a:pt x="383" y="38"/>
                    </a:lnTo>
                    <a:lnTo>
                      <a:pt x="388" y="45"/>
                    </a:lnTo>
                    <a:lnTo>
                      <a:pt x="395" y="32"/>
                    </a:lnTo>
                    <a:lnTo>
                      <a:pt x="390" y="27"/>
                    </a:lnTo>
                    <a:lnTo>
                      <a:pt x="386" y="21"/>
                    </a:lnTo>
                    <a:lnTo>
                      <a:pt x="380" y="16"/>
                    </a:lnTo>
                    <a:lnTo>
                      <a:pt x="374" y="12"/>
                    </a:lnTo>
                    <a:lnTo>
                      <a:pt x="367" y="7"/>
                    </a:lnTo>
                    <a:lnTo>
                      <a:pt x="359" y="3"/>
                    </a:lnTo>
                    <a:lnTo>
                      <a:pt x="352" y="1"/>
                    </a:lnTo>
                    <a:lnTo>
                      <a:pt x="344" y="0"/>
                    </a:lnTo>
                    <a:lnTo>
                      <a:pt x="335" y="0"/>
                    </a:lnTo>
                    <a:lnTo>
                      <a:pt x="327" y="0"/>
                    </a:lnTo>
                    <a:lnTo>
                      <a:pt x="317" y="1"/>
                    </a:lnTo>
                    <a:lnTo>
                      <a:pt x="307" y="3"/>
                    </a:lnTo>
                    <a:lnTo>
                      <a:pt x="294" y="8"/>
                    </a:lnTo>
                    <a:lnTo>
                      <a:pt x="280" y="14"/>
                    </a:lnTo>
                    <a:lnTo>
                      <a:pt x="265" y="22"/>
                    </a:lnTo>
                    <a:lnTo>
                      <a:pt x="250" y="32"/>
                    </a:lnTo>
                    <a:lnTo>
                      <a:pt x="235" y="44"/>
                    </a:lnTo>
                    <a:lnTo>
                      <a:pt x="220" y="56"/>
                    </a:lnTo>
                    <a:lnTo>
                      <a:pt x="205" y="70"/>
                    </a:lnTo>
                    <a:lnTo>
                      <a:pt x="190" y="85"/>
                    </a:lnTo>
                    <a:lnTo>
                      <a:pt x="175" y="103"/>
                    </a:lnTo>
                    <a:lnTo>
                      <a:pt x="161" y="121"/>
                    </a:lnTo>
                    <a:lnTo>
                      <a:pt x="146" y="139"/>
                    </a:lnTo>
                    <a:lnTo>
                      <a:pt x="132" y="160"/>
                    </a:lnTo>
                    <a:lnTo>
                      <a:pt x="119" y="182"/>
                    </a:lnTo>
                    <a:lnTo>
                      <a:pt x="105" y="204"/>
                    </a:lnTo>
                    <a:lnTo>
                      <a:pt x="92" y="227"/>
                    </a:lnTo>
                    <a:lnTo>
                      <a:pt x="79" y="251"/>
                    </a:lnTo>
                    <a:lnTo>
                      <a:pt x="48" y="319"/>
                    </a:lnTo>
                    <a:lnTo>
                      <a:pt x="25" y="386"/>
                    </a:lnTo>
                    <a:lnTo>
                      <a:pt x="9" y="448"/>
                    </a:lnTo>
                    <a:lnTo>
                      <a:pt x="1" y="507"/>
                    </a:lnTo>
                    <a:lnTo>
                      <a:pt x="0" y="559"/>
                    </a:lnTo>
                    <a:lnTo>
                      <a:pt x="8" y="603"/>
                    </a:lnTo>
                    <a:lnTo>
                      <a:pt x="23" y="637"/>
                    </a:lnTo>
                    <a:lnTo>
                      <a:pt x="46" y="661"/>
                    </a:lnTo>
                    <a:lnTo>
                      <a:pt x="53" y="666"/>
                    </a:lnTo>
                    <a:lnTo>
                      <a:pt x="61" y="669"/>
                    </a:lnTo>
                    <a:lnTo>
                      <a:pt x="68" y="672"/>
                    </a:lnTo>
                    <a:lnTo>
                      <a:pt x="76" y="673"/>
                    </a:lnTo>
                    <a:lnTo>
                      <a:pt x="85" y="673"/>
                    </a:lnTo>
                    <a:lnTo>
                      <a:pt x="93" y="673"/>
                    </a:lnTo>
                    <a:lnTo>
                      <a:pt x="104" y="672"/>
                    </a:lnTo>
                    <a:lnTo>
                      <a:pt x="113" y="669"/>
                    </a:lnTo>
                    <a:lnTo>
                      <a:pt x="127" y="665"/>
                    </a:lnTo>
                    <a:lnTo>
                      <a:pt x="140" y="659"/>
                    </a:lnTo>
                    <a:lnTo>
                      <a:pt x="155" y="651"/>
                    </a:lnTo>
                    <a:lnTo>
                      <a:pt x="170" y="641"/>
                    </a:lnTo>
                    <a:lnTo>
                      <a:pt x="185" y="630"/>
                    </a:lnTo>
                    <a:lnTo>
                      <a:pt x="200" y="618"/>
                    </a:lnTo>
                    <a:lnTo>
                      <a:pt x="215" y="603"/>
                    </a:lnTo>
                    <a:lnTo>
                      <a:pt x="230" y="588"/>
                    </a:lnTo>
                    <a:lnTo>
                      <a:pt x="245" y="570"/>
                    </a:lnTo>
                    <a:lnTo>
                      <a:pt x="260" y="553"/>
                    </a:lnTo>
                    <a:lnTo>
                      <a:pt x="274" y="534"/>
                    </a:lnTo>
                    <a:lnTo>
                      <a:pt x="289" y="513"/>
                    </a:lnTo>
                    <a:lnTo>
                      <a:pt x="303" y="492"/>
                    </a:lnTo>
                    <a:lnTo>
                      <a:pt x="317" y="469"/>
                    </a:lnTo>
                    <a:lnTo>
                      <a:pt x="329" y="446"/>
                    </a:lnTo>
                    <a:lnTo>
                      <a:pt x="342" y="422"/>
                    </a:lnTo>
                    <a:lnTo>
                      <a:pt x="365" y="371"/>
                    </a:lnTo>
                    <a:lnTo>
                      <a:pt x="385" y="322"/>
                    </a:lnTo>
                    <a:lnTo>
                      <a:pt x="400" y="273"/>
                    </a:lnTo>
                    <a:lnTo>
                      <a:pt x="411" y="227"/>
                    </a:lnTo>
                    <a:lnTo>
                      <a:pt x="418" y="183"/>
                    </a:lnTo>
                    <a:lnTo>
                      <a:pt x="420" y="143"/>
                    </a:lnTo>
                    <a:lnTo>
                      <a:pt x="419" y="106"/>
                    </a:lnTo>
                    <a:lnTo>
                      <a:pt x="413" y="74"/>
                    </a:lnTo>
                    <a:lnTo>
                      <a:pt x="402" y="8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63" name="Freeform 58"/>
              <p:cNvSpPr>
                <a:spLocks/>
              </p:cNvSpPr>
              <p:nvPr/>
            </p:nvSpPr>
            <p:spPr bwMode="auto">
              <a:xfrm>
                <a:off x="7364088" y="3143264"/>
                <a:ext cx="11850" cy="18814"/>
              </a:xfrm>
              <a:custGeom>
                <a:avLst/>
                <a:gdLst>
                  <a:gd name="T0" fmla="*/ 14 w 25"/>
                  <a:gd name="T1" fmla="*/ 48 h 48"/>
                  <a:gd name="T2" fmla="*/ 25 w 25"/>
                  <a:gd name="T3" fmla="*/ 42 h 48"/>
                  <a:gd name="T4" fmla="*/ 22 w 25"/>
                  <a:gd name="T5" fmla="*/ 30 h 48"/>
                  <a:gd name="T6" fmla="*/ 17 w 25"/>
                  <a:gd name="T7" fmla="*/ 19 h 48"/>
                  <a:gd name="T8" fmla="*/ 13 w 25"/>
                  <a:gd name="T9" fmla="*/ 10 h 48"/>
                  <a:gd name="T10" fmla="*/ 7 w 25"/>
                  <a:gd name="T11" fmla="*/ 0 h 48"/>
                  <a:gd name="T12" fmla="*/ 0 w 25"/>
                  <a:gd name="T13" fmla="*/ 13 h 48"/>
                  <a:gd name="T14" fmla="*/ 5 w 25"/>
                  <a:gd name="T15" fmla="*/ 20 h 48"/>
                  <a:gd name="T16" fmla="*/ 8 w 25"/>
                  <a:gd name="T17" fmla="*/ 28 h 48"/>
                  <a:gd name="T18" fmla="*/ 12 w 25"/>
                  <a:gd name="T19" fmla="*/ 37 h 48"/>
                  <a:gd name="T20" fmla="*/ 14 w 25"/>
                  <a:gd name="T21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48">
                    <a:moveTo>
                      <a:pt x="14" y="48"/>
                    </a:moveTo>
                    <a:lnTo>
                      <a:pt x="25" y="42"/>
                    </a:lnTo>
                    <a:lnTo>
                      <a:pt x="22" y="30"/>
                    </a:lnTo>
                    <a:lnTo>
                      <a:pt x="17" y="19"/>
                    </a:lnTo>
                    <a:lnTo>
                      <a:pt x="13" y="10"/>
                    </a:lnTo>
                    <a:lnTo>
                      <a:pt x="7" y="0"/>
                    </a:lnTo>
                    <a:lnTo>
                      <a:pt x="0" y="13"/>
                    </a:lnTo>
                    <a:lnTo>
                      <a:pt x="5" y="20"/>
                    </a:lnTo>
                    <a:lnTo>
                      <a:pt x="8" y="28"/>
                    </a:lnTo>
                    <a:lnTo>
                      <a:pt x="12" y="37"/>
                    </a:lnTo>
                    <a:lnTo>
                      <a:pt x="14" y="48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64" name="Freeform 59"/>
              <p:cNvSpPr>
                <a:spLocks/>
              </p:cNvSpPr>
              <p:nvPr/>
            </p:nvSpPr>
            <p:spPr bwMode="auto">
              <a:xfrm>
                <a:off x="7167201" y="3141628"/>
                <a:ext cx="155869" cy="98975"/>
              </a:xfrm>
              <a:custGeom>
                <a:avLst/>
                <a:gdLst>
                  <a:gd name="T0" fmla="*/ 50 w 341"/>
                  <a:gd name="T1" fmla="*/ 0 h 243"/>
                  <a:gd name="T2" fmla="*/ 27 w 341"/>
                  <a:gd name="T3" fmla="*/ 49 h 243"/>
                  <a:gd name="T4" fmla="*/ 68 w 341"/>
                  <a:gd name="T5" fmla="*/ 69 h 243"/>
                  <a:gd name="T6" fmla="*/ 75 w 341"/>
                  <a:gd name="T7" fmla="*/ 61 h 243"/>
                  <a:gd name="T8" fmla="*/ 83 w 341"/>
                  <a:gd name="T9" fmla="*/ 56 h 243"/>
                  <a:gd name="T10" fmla="*/ 92 w 341"/>
                  <a:gd name="T11" fmla="*/ 55 h 243"/>
                  <a:gd name="T12" fmla="*/ 101 w 341"/>
                  <a:gd name="T13" fmla="*/ 57 h 243"/>
                  <a:gd name="T14" fmla="*/ 110 w 341"/>
                  <a:gd name="T15" fmla="*/ 63 h 243"/>
                  <a:gd name="T16" fmla="*/ 115 w 341"/>
                  <a:gd name="T17" fmla="*/ 72 h 243"/>
                  <a:gd name="T18" fmla="*/ 116 w 341"/>
                  <a:gd name="T19" fmla="*/ 82 h 243"/>
                  <a:gd name="T20" fmla="*/ 114 w 341"/>
                  <a:gd name="T21" fmla="*/ 92 h 243"/>
                  <a:gd name="T22" fmla="*/ 111 w 341"/>
                  <a:gd name="T23" fmla="*/ 97 h 243"/>
                  <a:gd name="T24" fmla="*/ 107 w 341"/>
                  <a:gd name="T25" fmla="*/ 101 h 243"/>
                  <a:gd name="T26" fmla="*/ 103 w 341"/>
                  <a:gd name="T27" fmla="*/ 104 h 243"/>
                  <a:gd name="T28" fmla="*/ 98 w 341"/>
                  <a:gd name="T29" fmla="*/ 106 h 243"/>
                  <a:gd name="T30" fmla="*/ 93 w 341"/>
                  <a:gd name="T31" fmla="*/ 108 h 243"/>
                  <a:gd name="T32" fmla="*/ 89 w 341"/>
                  <a:gd name="T33" fmla="*/ 108 h 243"/>
                  <a:gd name="T34" fmla="*/ 83 w 341"/>
                  <a:gd name="T35" fmla="*/ 107 h 243"/>
                  <a:gd name="T36" fmla="*/ 78 w 341"/>
                  <a:gd name="T37" fmla="*/ 106 h 243"/>
                  <a:gd name="T38" fmla="*/ 70 w 341"/>
                  <a:gd name="T39" fmla="*/ 99 h 243"/>
                  <a:gd name="T40" fmla="*/ 65 w 341"/>
                  <a:gd name="T41" fmla="*/ 90 h 243"/>
                  <a:gd name="T42" fmla="*/ 63 w 341"/>
                  <a:gd name="T43" fmla="*/ 79 h 243"/>
                  <a:gd name="T44" fmla="*/ 68 w 341"/>
                  <a:gd name="T45" fmla="*/ 69 h 243"/>
                  <a:gd name="T46" fmla="*/ 27 w 341"/>
                  <a:gd name="T47" fmla="*/ 49 h 243"/>
                  <a:gd name="T48" fmla="*/ 0 w 341"/>
                  <a:gd name="T49" fmla="*/ 104 h 243"/>
                  <a:gd name="T50" fmla="*/ 292 w 341"/>
                  <a:gd name="T51" fmla="*/ 243 h 243"/>
                  <a:gd name="T52" fmla="*/ 341 w 341"/>
                  <a:gd name="T53" fmla="*/ 138 h 243"/>
                  <a:gd name="T54" fmla="*/ 50 w 341"/>
                  <a:gd name="T55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41" h="243">
                    <a:moveTo>
                      <a:pt x="50" y="0"/>
                    </a:moveTo>
                    <a:lnTo>
                      <a:pt x="27" y="49"/>
                    </a:lnTo>
                    <a:lnTo>
                      <a:pt x="68" y="69"/>
                    </a:lnTo>
                    <a:lnTo>
                      <a:pt x="75" y="61"/>
                    </a:lnTo>
                    <a:lnTo>
                      <a:pt x="83" y="56"/>
                    </a:lnTo>
                    <a:lnTo>
                      <a:pt x="92" y="55"/>
                    </a:lnTo>
                    <a:lnTo>
                      <a:pt x="101" y="57"/>
                    </a:lnTo>
                    <a:lnTo>
                      <a:pt x="110" y="63"/>
                    </a:lnTo>
                    <a:lnTo>
                      <a:pt x="115" y="72"/>
                    </a:lnTo>
                    <a:lnTo>
                      <a:pt x="116" y="82"/>
                    </a:lnTo>
                    <a:lnTo>
                      <a:pt x="114" y="92"/>
                    </a:lnTo>
                    <a:lnTo>
                      <a:pt x="111" y="97"/>
                    </a:lnTo>
                    <a:lnTo>
                      <a:pt x="107" y="101"/>
                    </a:lnTo>
                    <a:lnTo>
                      <a:pt x="103" y="104"/>
                    </a:lnTo>
                    <a:lnTo>
                      <a:pt x="98" y="106"/>
                    </a:lnTo>
                    <a:lnTo>
                      <a:pt x="93" y="108"/>
                    </a:lnTo>
                    <a:lnTo>
                      <a:pt x="89" y="108"/>
                    </a:lnTo>
                    <a:lnTo>
                      <a:pt x="83" y="107"/>
                    </a:lnTo>
                    <a:lnTo>
                      <a:pt x="78" y="106"/>
                    </a:lnTo>
                    <a:lnTo>
                      <a:pt x="70" y="99"/>
                    </a:lnTo>
                    <a:lnTo>
                      <a:pt x="65" y="90"/>
                    </a:lnTo>
                    <a:lnTo>
                      <a:pt x="63" y="79"/>
                    </a:lnTo>
                    <a:lnTo>
                      <a:pt x="68" y="69"/>
                    </a:lnTo>
                    <a:lnTo>
                      <a:pt x="27" y="49"/>
                    </a:lnTo>
                    <a:lnTo>
                      <a:pt x="0" y="104"/>
                    </a:lnTo>
                    <a:lnTo>
                      <a:pt x="292" y="243"/>
                    </a:lnTo>
                    <a:lnTo>
                      <a:pt x="341" y="138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65" name="Freeform 60"/>
              <p:cNvSpPr>
                <a:spLocks/>
              </p:cNvSpPr>
              <p:nvPr/>
            </p:nvSpPr>
            <p:spPr bwMode="auto">
              <a:xfrm>
                <a:off x="7118891" y="3232422"/>
                <a:ext cx="155869" cy="99792"/>
              </a:xfrm>
              <a:custGeom>
                <a:avLst/>
                <a:gdLst>
                  <a:gd name="T0" fmla="*/ 51 w 342"/>
                  <a:gd name="T1" fmla="*/ 0 h 243"/>
                  <a:gd name="T2" fmla="*/ 27 w 342"/>
                  <a:gd name="T3" fmla="*/ 50 h 243"/>
                  <a:gd name="T4" fmla="*/ 68 w 342"/>
                  <a:gd name="T5" fmla="*/ 69 h 243"/>
                  <a:gd name="T6" fmla="*/ 72 w 342"/>
                  <a:gd name="T7" fmla="*/ 65 h 243"/>
                  <a:gd name="T8" fmla="*/ 75 w 342"/>
                  <a:gd name="T9" fmla="*/ 61 h 243"/>
                  <a:gd name="T10" fmla="*/ 78 w 342"/>
                  <a:gd name="T11" fmla="*/ 59 h 243"/>
                  <a:gd name="T12" fmla="*/ 83 w 342"/>
                  <a:gd name="T13" fmla="*/ 57 h 243"/>
                  <a:gd name="T14" fmla="*/ 88 w 342"/>
                  <a:gd name="T15" fmla="*/ 56 h 243"/>
                  <a:gd name="T16" fmla="*/ 93 w 342"/>
                  <a:gd name="T17" fmla="*/ 56 h 243"/>
                  <a:gd name="T18" fmla="*/ 98 w 342"/>
                  <a:gd name="T19" fmla="*/ 57 h 243"/>
                  <a:gd name="T20" fmla="*/ 103 w 342"/>
                  <a:gd name="T21" fmla="*/ 58 h 243"/>
                  <a:gd name="T22" fmla="*/ 111 w 342"/>
                  <a:gd name="T23" fmla="*/ 64 h 243"/>
                  <a:gd name="T24" fmla="*/ 115 w 342"/>
                  <a:gd name="T25" fmla="*/ 73 h 243"/>
                  <a:gd name="T26" fmla="*/ 116 w 342"/>
                  <a:gd name="T27" fmla="*/ 83 h 243"/>
                  <a:gd name="T28" fmla="*/ 114 w 342"/>
                  <a:gd name="T29" fmla="*/ 94 h 243"/>
                  <a:gd name="T30" fmla="*/ 111 w 342"/>
                  <a:gd name="T31" fmla="*/ 98 h 243"/>
                  <a:gd name="T32" fmla="*/ 107 w 342"/>
                  <a:gd name="T33" fmla="*/ 102 h 243"/>
                  <a:gd name="T34" fmla="*/ 104 w 342"/>
                  <a:gd name="T35" fmla="*/ 105 h 243"/>
                  <a:gd name="T36" fmla="*/ 99 w 342"/>
                  <a:gd name="T37" fmla="*/ 106 h 243"/>
                  <a:gd name="T38" fmla="*/ 95 w 342"/>
                  <a:gd name="T39" fmla="*/ 109 h 243"/>
                  <a:gd name="T40" fmla="*/ 89 w 342"/>
                  <a:gd name="T41" fmla="*/ 109 h 243"/>
                  <a:gd name="T42" fmla="*/ 84 w 342"/>
                  <a:gd name="T43" fmla="*/ 107 h 243"/>
                  <a:gd name="T44" fmla="*/ 78 w 342"/>
                  <a:gd name="T45" fmla="*/ 106 h 243"/>
                  <a:gd name="T46" fmla="*/ 70 w 342"/>
                  <a:gd name="T47" fmla="*/ 99 h 243"/>
                  <a:gd name="T48" fmla="*/ 65 w 342"/>
                  <a:gd name="T49" fmla="*/ 90 h 243"/>
                  <a:gd name="T50" fmla="*/ 63 w 342"/>
                  <a:gd name="T51" fmla="*/ 80 h 243"/>
                  <a:gd name="T52" fmla="*/ 68 w 342"/>
                  <a:gd name="T53" fmla="*/ 69 h 243"/>
                  <a:gd name="T54" fmla="*/ 27 w 342"/>
                  <a:gd name="T55" fmla="*/ 50 h 243"/>
                  <a:gd name="T56" fmla="*/ 0 w 342"/>
                  <a:gd name="T57" fmla="*/ 105 h 243"/>
                  <a:gd name="T58" fmla="*/ 293 w 342"/>
                  <a:gd name="T59" fmla="*/ 243 h 243"/>
                  <a:gd name="T60" fmla="*/ 342 w 342"/>
                  <a:gd name="T61" fmla="*/ 138 h 243"/>
                  <a:gd name="T62" fmla="*/ 51 w 342"/>
                  <a:gd name="T63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42" h="243">
                    <a:moveTo>
                      <a:pt x="51" y="0"/>
                    </a:moveTo>
                    <a:lnTo>
                      <a:pt x="27" y="50"/>
                    </a:lnTo>
                    <a:lnTo>
                      <a:pt x="68" y="69"/>
                    </a:lnTo>
                    <a:lnTo>
                      <a:pt x="72" y="65"/>
                    </a:lnTo>
                    <a:lnTo>
                      <a:pt x="75" y="61"/>
                    </a:lnTo>
                    <a:lnTo>
                      <a:pt x="78" y="59"/>
                    </a:lnTo>
                    <a:lnTo>
                      <a:pt x="83" y="57"/>
                    </a:lnTo>
                    <a:lnTo>
                      <a:pt x="88" y="56"/>
                    </a:lnTo>
                    <a:lnTo>
                      <a:pt x="93" y="56"/>
                    </a:lnTo>
                    <a:lnTo>
                      <a:pt x="98" y="57"/>
                    </a:lnTo>
                    <a:lnTo>
                      <a:pt x="103" y="58"/>
                    </a:lnTo>
                    <a:lnTo>
                      <a:pt x="111" y="64"/>
                    </a:lnTo>
                    <a:lnTo>
                      <a:pt x="115" y="73"/>
                    </a:lnTo>
                    <a:lnTo>
                      <a:pt x="116" y="83"/>
                    </a:lnTo>
                    <a:lnTo>
                      <a:pt x="114" y="94"/>
                    </a:lnTo>
                    <a:lnTo>
                      <a:pt x="111" y="98"/>
                    </a:lnTo>
                    <a:lnTo>
                      <a:pt x="107" y="102"/>
                    </a:lnTo>
                    <a:lnTo>
                      <a:pt x="104" y="105"/>
                    </a:lnTo>
                    <a:lnTo>
                      <a:pt x="99" y="106"/>
                    </a:lnTo>
                    <a:lnTo>
                      <a:pt x="95" y="109"/>
                    </a:lnTo>
                    <a:lnTo>
                      <a:pt x="89" y="109"/>
                    </a:lnTo>
                    <a:lnTo>
                      <a:pt x="84" y="107"/>
                    </a:lnTo>
                    <a:lnTo>
                      <a:pt x="78" y="106"/>
                    </a:lnTo>
                    <a:lnTo>
                      <a:pt x="70" y="99"/>
                    </a:lnTo>
                    <a:lnTo>
                      <a:pt x="65" y="90"/>
                    </a:lnTo>
                    <a:lnTo>
                      <a:pt x="63" y="80"/>
                    </a:lnTo>
                    <a:lnTo>
                      <a:pt x="68" y="69"/>
                    </a:lnTo>
                    <a:lnTo>
                      <a:pt x="27" y="50"/>
                    </a:lnTo>
                    <a:lnTo>
                      <a:pt x="0" y="105"/>
                    </a:lnTo>
                    <a:lnTo>
                      <a:pt x="293" y="243"/>
                    </a:lnTo>
                    <a:lnTo>
                      <a:pt x="342" y="138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66" name="Freeform 62"/>
              <p:cNvSpPr>
                <a:spLocks/>
              </p:cNvSpPr>
              <p:nvPr/>
            </p:nvSpPr>
            <p:spPr bwMode="auto">
              <a:xfrm>
                <a:off x="7070581" y="3079462"/>
                <a:ext cx="11850" cy="15542"/>
              </a:xfrm>
              <a:custGeom>
                <a:avLst/>
                <a:gdLst>
                  <a:gd name="T0" fmla="*/ 15 w 25"/>
                  <a:gd name="T1" fmla="*/ 37 h 37"/>
                  <a:gd name="T2" fmla="*/ 25 w 25"/>
                  <a:gd name="T3" fmla="*/ 30 h 37"/>
                  <a:gd name="T4" fmla="*/ 22 w 25"/>
                  <a:gd name="T5" fmla="*/ 22 h 37"/>
                  <a:gd name="T6" fmla="*/ 17 w 25"/>
                  <a:gd name="T7" fmla="*/ 14 h 37"/>
                  <a:gd name="T8" fmla="*/ 12 w 25"/>
                  <a:gd name="T9" fmla="*/ 7 h 37"/>
                  <a:gd name="T10" fmla="*/ 7 w 25"/>
                  <a:gd name="T11" fmla="*/ 0 h 37"/>
                  <a:gd name="T12" fmla="*/ 0 w 25"/>
                  <a:gd name="T13" fmla="*/ 11 h 37"/>
                  <a:gd name="T14" fmla="*/ 5 w 25"/>
                  <a:gd name="T15" fmla="*/ 17 h 37"/>
                  <a:gd name="T16" fmla="*/ 8 w 25"/>
                  <a:gd name="T17" fmla="*/ 23 h 37"/>
                  <a:gd name="T18" fmla="*/ 12 w 25"/>
                  <a:gd name="T19" fmla="*/ 30 h 37"/>
                  <a:gd name="T20" fmla="*/ 15 w 25"/>
                  <a:gd name="T2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7">
                    <a:moveTo>
                      <a:pt x="15" y="37"/>
                    </a:moveTo>
                    <a:lnTo>
                      <a:pt x="25" y="30"/>
                    </a:lnTo>
                    <a:lnTo>
                      <a:pt x="22" y="22"/>
                    </a:lnTo>
                    <a:lnTo>
                      <a:pt x="17" y="14"/>
                    </a:lnTo>
                    <a:lnTo>
                      <a:pt x="12" y="7"/>
                    </a:lnTo>
                    <a:lnTo>
                      <a:pt x="7" y="0"/>
                    </a:lnTo>
                    <a:lnTo>
                      <a:pt x="0" y="11"/>
                    </a:lnTo>
                    <a:lnTo>
                      <a:pt x="5" y="17"/>
                    </a:lnTo>
                    <a:lnTo>
                      <a:pt x="8" y="23"/>
                    </a:lnTo>
                    <a:lnTo>
                      <a:pt x="12" y="30"/>
                    </a:lnTo>
                    <a:lnTo>
                      <a:pt x="15" y="37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</p:grpSp>
        <p:sp>
          <p:nvSpPr>
            <p:cNvPr id="168" name="Freeform 12"/>
            <p:cNvSpPr>
              <a:spLocks/>
            </p:cNvSpPr>
            <p:nvPr/>
          </p:nvSpPr>
          <p:spPr bwMode="auto">
            <a:xfrm flipV="1">
              <a:off x="8207188" y="3448318"/>
              <a:ext cx="161395" cy="107611"/>
            </a:xfrm>
            <a:custGeom>
              <a:avLst/>
              <a:gdLst>
                <a:gd name="T0" fmla="*/ 155 w 344"/>
                <a:gd name="T1" fmla="*/ 111 h 422"/>
                <a:gd name="T2" fmla="*/ 160 w 344"/>
                <a:gd name="T3" fmla="*/ 126 h 422"/>
                <a:gd name="T4" fmla="*/ 164 w 344"/>
                <a:gd name="T5" fmla="*/ 145 h 422"/>
                <a:gd name="T6" fmla="*/ 166 w 344"/>
                <a:gd name="T7" fmla="*/ 169 h 422"/>
                <a:gd name="T8" fmla="*/ 167 w 344"/>
                <a:gd name="T9" fmla="*/ 195 h 422"/>
                <a:gd name="T10" fmla="*/ 170 w 344"/>
                <a:gd name="T11" fmla="*/ 228 h 422"/>
                <a:gd name="T12" fmla="*/ 173 w 344"/>
                <a:gd name="T13" fmla="*/ 264 h 422"/>
                <a:gd name="T14" fmla="*/ 181 w 344"/>
                <a:gd name="T15" fmla="*/ 300 h 422"/>
                <a:gd name="T16" fmla="*/ 195 w 344"/>
                <a:gd name="T17" fmla="*/ 334 h 422"/>
                <a:gd name="T18" fmla="*/ 214 w 344"/>
                <a:gd name="T19" fmla="*/ 365 h 422"/>
                <a:gd name="T20" fmla="*/ 244 w 344"/>
                <a:gd name="T21" fmla="*/ 392 h 422"/>
                <a:gd name="T22" fmla="*/ 285 w 344"/>
                <a:gd name="T23" fmla="*/ 411 h 422"/>
                <a:gd name="T24" fmla="*/ 337 w 344"/>
                <a:gd name="T25" fmla="*/ 422 h 422"/>
                <a:gd name="T26" fmla="*/ 344 w 344"/>
                <a:gd name="T27" fmla="*/ 349 h 422"/>
                <a:gd name="T28" fmla="*/ 314 w 344"/>
                <a:gd name="T29" fmla="*/ 343 h 422"/>
                <a:gd name="T30" fmla="*/ 289 w 344"/>
                <a:gd name="T31" fmla="*/ 333 h 422"/>
                <a:gd name="T32" fmla="*/ 272 w 344"/>
                <a:gd name="T33" fmla="*/ 319 h 422"/>
                <a:gd name="T34" fmla="*/ 259 w 344"/>
                <a:gd name="T35" fmla="*/ 301 h 422"/>
                <a:gd name="T36" fmla="*/ 251 w 344"/>
                <a:gd name="T37" fmla="*/ 279 h 422"/>
                <a:gd name="T38" fmla="*/ 246 w 344"/>
                <a:gd name="T39" fmla="*/ 253 h 422"/>
                <a:gd name="T40" fmla="*/ 243 w 344"/>
                <a:gd name="T41" fmla="*/ 223 h 422"/>
                <a:gd name="T42" fmla="*/ 241 w 344"/>
                <a:gd name="T43" fmla="*/ 190 h 422"/>
                <a:gd name="T44" fmla="*/ 239 w 344"/>
                <a:gd name="T45" fmla="*/ 158 h 422"/>
                <a:gd name="T46" fmla="*/ 235 w 344"/>
                <a:gd name="T47" fmla="*/ 127 h 422"/>
                <a:gd name="T48" fmla="*/ 228 w 344"/>
                <a:gd name="T49" fmla="*/ 98 h 422"/>
                <a:gd name="T50" fmla="*/ 217 w 344"/>
                <a:gd name="T51" fmla="*/ 73 h 422"/>
                <a:gd name="T52" fmla="*/ 206 w 344"/>
                <a:gd name="T53" fmla="*/ 56 h 422"/>
                <a:gd name="T54" fmla="*/ 195 w 344"/>
                <a:gd name="T55" fmla="*/ 44 h 422"/>
                <a:gd name="T56" fmla="*/ 183 w 344"/>
                <a:gd name="T57" fmla="*/ 32 h 422"/>
                <a:gd name="T58" fmla="*/ 171 w 344"/>
                <a:gd name="T59" fmla="*/ 23 h 422"/>
                <a:gd name="T60" fmla="*/ 158 w 344"/>
                <a:gd name="T61" fmla="*/ 15 h 422"/>
                <a:gd name="T62" fmla="*/ 144 w 344"/>
                <a:gd name="T63" fmla="*/ 9 h 422"/>
                <a:gd name="T64" fmla="*/ 130 w 344"/>
                <a:gd name="T65" fmla="*/ 6 h 422"/>
                <a:gd name="T66" fmla="*/ 117 w 344"/>
                <a:gd name="T67" fmla="*/ 2 h 422"/>
                <a:gd name="T68" fmla="*/ 102 w 344"/>
                <a:gd name="T69" fmla="*/ 1 h 422"/>
                <a:gd name="T70" fmla="*/ 88 w 344"/>
                <a:gd name="T71" fmla="*/ 0 h 422"/>
                <a:gd name="T72" fmla="*/ 73 w 344"/>
                <a:gd name="T73" fmla="*/ 1 h 422"/>
                <a:gd name="T74" fmla="*/ 58 w 344"/>
                <a:gd name="T75" fmla="*/ 2 h 422"/>
                <a:gd name="T76" fmla="*/ 43 w 344"/>
                <a:gd name="T77" fmla="*/ 5 h 422"/>
                <a:gd name="T78" fmla="*/ 29 w 344"/>
                <a:gd name="T79" fmla="*/ 7 h 422"/>
                <a:gd name="T80" fmla="*/ 14 w 344"/>
                <a:gd name="T81" fmla="*/ 9 h 422"/>
                <a:gd name="T82" fmla="*/ 0 w 344"/>
                <a:gd name="T83" fmla="*/ 13 h 422"/>
                <a:gd name="T84" fmla="*/ 7 w 344"/>
                <a:gd name="T85" fmla="*/ 86 h 422"/>
                <a:gd name="T86" fmla="*/ 36 w 344"/>
                <a:gd name="T87" fmla="*/ 79 h 422"/>
                <a:gd name="T88" fmla="*/ 60 w 344"/>
                <a:gd name="T89" fmla="*/ 75 h 422"/>
                <a:gd name="T90" fmla="*/ 82 w 344"/>
                <a:gd name="T91" fmla="*/ 74 h 422"/>
                <a:gd name="T92" fmla="*/ 100 w 344"/>
                <a:gd name="T93" fmla="*/ 74 h 422"/>
                <a:gd name="T94" fmla="*/ 117 w 344"/>
                <a:gd name="T95" fmla="*/ 77 h 422"/>
                <a:gd name="T96" fmla="*/ 132 w 344"/>
                <a:gd name="T97" fmla="*/ 84 h 422"/>
                <a:gd name="T98" fmla="*/ 143 w 344"/>
                <a:gd name="T99" fmla="*/ 96 h 422"/>
                <a:gd name="T100" fmla="*/ 155 w 344"/>
                <a:gd name="T101" fmla="*/ 11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4" h="422">
                  <a:moveTo>
                    <a:pt x="155" y="111"/>
                  </a:moveTo>
                  <a:lnTo>
                    <a:pt x="160" y="126"/>
                  </a:lnTo>
                  <a:lnTo>
                    <a:pt x="164" y="145"/>
                  </a:lnTo>
                  <a:lnTo>
                    <a:pt x="166" y="169"/>
                  </a:lnTo>
                  <a:lnTo>
                    <a:pt x="167" y="195"/>
                  </a:lnTo>
                  <a:lnTo>
                    <a:pt x="170" y="228"/>
                  </a:lnTo>
                  <a:lnTo>
                    <a:pt x="173" y="264"/>
                  </a:lnTo>
                  <a:lnTo>
                    <a:pt x="181" y="300"/>
                  </a:lnTo>
                  <a:lnTo>
                    <a:pt x="195" y="334"/>
                  </a:lnTo>
                  <a:lnTo>
                    <a:pt x="214" y="365"/>
                  </a:lnTo>
                  <a:lnTo>
                    <a:pt x="244" y="392"/>
                  </a:lnTo>
                  <a:lnTo>
                    <a:pt x="285" y="411"/>
                  </a:lnTo>
                  <a:lnTo>
                    <a:pt x="337" y="422"/>
                  </a:lnTo>
                  <a:lnTo>
                    <a:pt x="344" y="349"/>
                  </a:lnTo>
                  <a:lnTo>
                    <a:pt x="314" y="343"/>
                  </a:lnTo>
                  <a:lnTo>
                    <a:pt x="289" y="333"/>
                  </a:lnTo>
                  <a:lnTo>
                    <a:pt x="272" y="319"/>
                  </a:lnTo>
                  <a:lnTo>
                    <a:pt x="259" y="301"/>
                  </a:lnTo>
                  <a:lnTo>
                    <a:pt x="251" y="279"/>
                  </a:lnTo>
                  <a:lnTo>
                    <a:pt x="246" y="253"/>
                  </a:lnTo>
                  <a:lnTo>
                    <a:pt x="243" y="223"/>
                  </a:lnTo>
                  <a:lnTo>
                    <a:pt x="241" y="190"/>
                  </a:lnTo>
                  <a:lnTo>
                    <a:pt x="239" y="158"/>
                  </a:lnTo>
                  <a:lnTo>
                    <a:pt x="235" y="127"/>
                  </a:lnTo>
                  <a:lnTo>
                    <a:pt x="228" y="98"/>
                  </a:lnTo>
                  <a:lnTo>
                    <a:pt x="217" y="73"/>
                  </a:lnTo>
                  <a:lnTo>
                    <a:pt x="206" y="56"/>
                  </a:lnTo>
                  <a:lnTo>
                    <a:pt x="195" y="44"/>
                  </a:lnTo>
                  <a:lnTo>
                    <a:pt x="183" y="32"/>
                  </a:lnTo>
                  <a:lnTo>
                    <a:pt x="171" y="23"/>
                  </a:lnTo>
                  <a:lnTo>
                    <a:pt x="158" y="15"/>
                  </a:lnTo>
                  <a:lnTo>
                    <a:pt x="144" y="9"/>
                  </a:lnTo>
                  <a:lnTo>
                    <a:pt x="130" y="6"/>
                  </a:lnTo>
                  <a:lnTo>
                    <a:pt x="117" y="2"/>
                  </a:lnTo>
                  <a:lnTo>
                    <a:pt x="102" y="1"/>
                  </a:lnTo>
                  <a:lnTo>
                    <a:pt x="88" y="0"/>
                  </a:lnTo>
                  <a:lnTo>
                    <a:pt x="73" y="1"/>
                  </a:lnTo>
                  <a:lnTo>
                    <a:pt x="58" y="2"/>
                  </a:lnTo>
                  <a:lnTo>
                    <a:pt x="43" y="5"/>
                  </a:lnTo>
                  <a:lnTo>
                    <a:pt x="29" y="7"/>
                  </a:lnTo>
                  <a:lnTo>
                    <a:pt x="14" y="9"/>
                  </a:lnTo>
                  <a:lnTo>
                    <a:pt x="0" y="13"/>
                  </a:lnTo>
                  <a:lnTo>
                    <a:pt x="7" y="86"/>
                  </a:lnTo>
                  <a:lnTo>
                    <a:pt x="36" y="79"/>
                  </a:lnTo>
                  <a:lnTo>
                    <a:pt x="60" y="75"/>
                  </a:lnTo>
                  <a:lnTo>
                    <a:pt x="82" y="74"/>
                  </a:lnTo>
                  <a:lnTo>
                    <a:pt x="100" y="74"/>
                  </a:lnTo>
                  <a:lnTo>
                    <a:pt x="117" y="77"/>
                  </a:lnTo>
                  <a:lnTo>
                    <a:pt x="132" y="84"/>
                  </a:lnTo>
                  <a:lnTo>
                    <a:pt x="143" y="96"/>
                  </a:lnTo>
                  <a:lnTo>
                    <a:pt x="155" y="111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69" name="Freeform 32"/>
            <p:cNvSpPr>
              <a:spLocks/>
            </p:cNvSpPr>
            <p:nvPr/>
          </p:nvSpPr>
          <p:spPr bwMode="auto">
            <a:xfrm>
              <a:off x="8469761" y="3333803"/>
              <a:ext cx="228790" cy="327188"/>
            </a:xfrm>
            <a:custGeom>
              <a:avLst/>
              <a:gdLst>
                <a:gd name="T0" fmla="*/ 415 w 501"/>
                <a:gd name="T1" fmla="*/ 8 h 801"/>
                <a:gd name="T2" fmla="*/ 394 w 501"/>
                <a:gd name="T3" fmla="*/ 2 h 801"/>
                <a:gd name="T4" fmla="*/ 373 w 501"/>
                <a:gd name="T5" fmla="*/ 0 h 801"/>
                <a:gd name="T6" fmla="*/ 350 w 501"/>
                <a:gd name="T7" fmla="*/ 2 h 801"/>
                <a:gd name="T8" fmla="*/ 327 w 501"/>
                <a:gd name="T9" fmla="*/ 8 h 801"/>
                <a:gd name="T10" fmla="*/ 304 w 501"/>
                <a:gd name="T11" fmla="*/ 17 h 801"/>
                <a:gd name="T12" fmla="*/ 280 w 501"/>
                <a:gd name="T13" fmla="*/ 30 h 801"/>
                <a:gd name="T14" fmla="*/ 256 w 501"/>
                <a:gd name="T15" fmla="*/ 46 h 801"/>
                <a:gd name="T16" fmla="*/ 232 w 501"/>
                <a:gd name="T17" fmla="*/ 66 h 801"/>
                <a:gd name="T18" fmla="*/ 207 w 501"/>
                <a:gd name="T19" fmla="*/ 89 h 801"/>
                <a:gd name="T20" fmla="*/ 183 w 501"/>
                <a:gd name="T21" fmla="*/ 114 h 801"/>
                <a:gd name="T22" fmla="*/ 160 w 501"/>
                <a:gd name="T23" fmla="*/ 143 h 801"/>
                <a:gd name="T24" fmla="*/ 138 w 501"/>
                <a:gd name="T25" fmla="*/ 174 h 801"/>
                <a:gd name="T26" fmla="*/ 117 w 501"/>
                <a:gd name="T27" fmla="*/ 207 h 801"/>
                <a:gd name="T28" fmla="*/ 97 w 501"/>
                <a:gd name="T29" fmla="*/ 243 h 801"/>
                <a:gd name="T30" fmla="*/ 77 w 501"/>
                <a:gd name="T31" fmla="*/ 280 h 801"/>
                <a:gd name="T32" fmla="*/ 60 w 501"/>
                <a:gd name="T33" fmla="*/ 320 h 801"/>
                <a:gd name="T34" fmla="*/ 31 w 501"/>
                <a:gd name="T35" fmla="*/ 401 h 801"/>
                <a:gd name="T36" fmla="*/ 10 w 501"/>
                <a:gd name="T37" fmla="*/ 479 h 801"/>
                <a:gd name="T38" fmla="*/ 1 w 501"/>
                <a:gd name="T39" fmla="*/ 553 h 801"/>
                <a:gd name="T40" fmla="*/ 0 w 501"/>
                <a:gd name="T41" fmla="*/ 621 h 801"/>
                <a:gd name="T42" fmla="*/ 8 w 501"/>
                <a:gd name="T43" fmla="*/ 681 h 801"/>
                <a:gd name="T44" fmla="*/ 25 w 501"/>
                <a:gd name="T45" fmla="*/ 730 h 801"/>
                <a:gd name="T46" fmla="*/ 52 w 501"/>
                <a:gd name="T47" fmla="*/ 768 h 801"/>
                <a:gd name="T48" fmla="*/ 88 w 501"/>
                <a:gd name="T49" fmla="*/ 793 h 801"/>
                <a:gd name="T50" fmla="*/ 108 w 501"/>
                <a:gd name="T51" fmla="*/ 798 h 801"/>
                <a:gd name="T52" fmla="*/ 129 w 501"/>
                <a:gd name="T53" fmla="*/ 801 h 801"/>
                <a:gd name="T54" fmla="*/ 151 w 501"/>
                <a:gd name="T55" fmla="*/ 798 h 801"/>
                <a:gd name="T56" fmla="*/ 174 w 501"/>
                <a:gd name="T57" fmla="*/ 793 h 801"/>
                <a:gd name="T58" fmla="*/ 198 w 501"/>
                <a:gd name="T59" fmla="*/ 783 h 801"/>
                <a:gd name="T60" fmla="*/ 222 w 501"/>
                <a:gd name="T61" fmla="*/ 770 h 801"/>
                <a:gd name="T62" fmla="*/ 247 w 501"/>
                <a:gd name="T63" fmla="*/ 753 h 801"/>
                <a:gd name="T64" fmla="*/ 271 w 501"/>
                <a:gd name="T65" fmla="*/ 734 h 801"/>
                <a:gd name="T66" fmla="*/ 294 w 501"/>
                <a:gd name="T67" fmla="*/ 711 h 801"/>
                <a:gd name="T68" fmla="*/ 318 w 501"/>
                <a:gd name="T69" fmla="*/ 686 h 801"/>
                <a:gd name="T70" fmla="*/ 341 w 501"/>
                <a:gd name="T71" fmla="*/ 657 h 801"/>
                <a:gd name="T72" fmla="*/ 363 w 501"/>
                <a:gd name="T73" fmla="*/ 626 h 801"/>
                <a:gd name="T74" fmla="*/ 385 w 501"/>
                <a:gd name="T75" fmla="*/ 592 h 801"/>
                <a:gd name="T76" fmla="*/ 405 w 501"/>
                <a:gd name="T77" fmla="*/ 556 h 801"/>
                <a:gd name="T78" fmla="*/ 425 w 501"/>
                <a:gd name="T79" fmla="*/ 518 h 801"/>
                <a:gd name="T80" fmla="*/ 442 w 501"/>
                <a:gd name="T81" fmla="*/ 479 h 801"/>
                <a:gd name="T82" fmla="*/ 471 w 501"/>
                <a:gd name="T83" fmla="*/ 399 h 801"/>
                <a:gd name="T84" fmla="*/ 491 w 501"/>
                <a:gd name="T85" fmla="*/ 320 h 801"/>
                <a:gd name="T86" fmla="*/ 501 w 501"/>
                <a:gd name="T87" fmla="*/ 247 h 801"/>
                <a:gd name="T88" fmla="*/ 501 w 501"/>
                <a:gd name="T89" fmla="*/ 179 h 801"/>
                <a:gd name="T90" fmla="*/ 493 w 501"/>
                <a:gd name="T91" fmla="*/ 119 h 801"/>
                <a:gd name="T92" fmla="*/ 476 w 501"/>
                <a:gd name="T93" fmla="*/ 69 h 801"/>
                <a:gd name="T94" fmla="*/ 449 w 501"/>
                <a:gd name="T95" fmla="*/ 31 h 801"/>
                <a:gd name="T96" fmla="*/ 415 w 501"/>
                <a:gd name="T97" fmla="*/ 8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1" h="801">
                  <a:moveTo>
                    <a:pt x="415" y="8"/>
                  </a:moveTo>
                  <a:lnTo>
                    <a:pt x="394" y="2"/>
                  </a:lnTo>
                  <a:lnTo>
                    <a:pt x="373" y="0"/>
                  </a:lnTo>
                  <a:lnTo>
                    <a:pt x="350" y="2"/>
                  </a:lnTo>
                  <a:lnTo>
                    <a:pt x="327" y="8"/>
                  </a:lnTo>
                  <a:lnTo>
                    <a:pt x="304" y="17"/>
                  </a:lnTo>
                  <a:lnTo>
                    <a:pt x="280" y="30"/>
                  </a:lnTo>
                  <a:lnTo>
                    <a:pt x="256" y="46"/>
                  </a:lnTo>
                  <a:lnTo>
                    <a:pt x="232" y="66"/>
                  </a:lnTo>
                  <a:lnTo>
                    <a:pt x="207" y="89"/>
                  </a:lnTo>
                  <a:lnTo>
                    <a:pt x="183" y="114"/>
                  </a:lnTo>
                  <a:lnTo>
                    <a:pt x="160" y="143"/>
                  </a:lnTo>
                  <a:lnTo>
                    <a:pt x="138" y="174"/>
                  </a:lnTo>
                  <a:lnTo>
                    <a:pt x="117" y="207"/>
                  </a:lnTo>
                  <a:lnTo>
                    <a:pt x="97" y="243"/>
                  </a:lnTo>
                  <a:lnTo>
                    <a:pt x="77" y="280"/>
                  </a:lnTo>
                  <a:lnTo>
                    <a:pt x="60" y="320"/>
                  </a:lnTo>
                  <a:lnTo>
                    <a:pt x="31" y="401"/>
                  </a:lnTo>
                  <a:lnTo>
                    <a:pt x="10" y="479"/>
                  </a:lnTo>
                  <a:lnTo>
                    <a:pt x="1" y="553"/>
                  </a:lnTo>
                  <a:lnTo>
                    <a:pt x="0" y="621"/>
                  </a:lnTo>
                  <a:lnTo>
                    <a:pt x="8" y="681"/>
                  </a:lnTo>
                  <a:lnTo>
                    <a:pt x="25" y="730"/>
                  </a:lnTo>
                  <a:lnTo>
                    <a:pt x="52" y="768"/>
                  </a:lnTo>
                  <a:lnTo>
                    <a:pt x="88" y="793"/>
                  </a:lnTo>
                  <a:lnTo>
                    <a:pt x="108" y="798"/>
                  </a:lnTo>
                  <a:lnTo>
                    <a:pt x="129" y="801"/>
                  </a:lnTo>
                  <a:lnTo>
                    <a:pt x="151" y="798"/>
                  </a:lnTo>
                  <a:lnTo>
                    <a:pt x="174" y="793"/>
                  </a:lnTo>
                  <a:lnTo>
                    <a:pt x="198" y="783"/>
                  </a:lnTo>
                  <a:lnTo>
                    <a:pt x="222" y="770"/>
                  </a:lnTo>
                  <a:lnTo>
                    <a:pt x="247" y="753"/>
                  </a:lnTo>
                  <a:lnTo>
                    <a:pt x="271" y="734"/>
                  </a:lnTo>
                  <a:lnTo>
                    <a:pt x="294" y="711"/>
                  </a:lnTo>
                  <a:lnTo>
                    <a:pt x="318" y="686"/>
                  </a:lnTo>
                  <a:lnTo>
                    <a:pt x="341" y="657"/>
                  </a:lnTo>
                  <a:lnTo>
                    <a:pt x="363" y="626"/>
                  </a:lnTo>
                  <a:lnTo>
                    <a:pt x="385" y="592"/>
                  </a:lnTo>
                  <a:lnTo>
                    <a:pt x="405" y="556"/>
                  </a:lnTo>
                  <a:lnTo>
                    <a:pt x="425" y="518"/>
                  </a:lnTo>
                  <a:lnTo>
                    <a:pt x="442" y="479"/>
                  </a:lnTo>
                  <a:lnTo>
                    <a:pt x="471" y="399"/>
                  </a:lnTo>
                  <a:lnTo>
                    <a:pt x="491" y="320"/>
                  </a:lnTo>
                  <a:lnTo>
                    <a:pt x="501" y="247"/>
                  </a:lnTo>
                  <a:lnTo>
                    <a:pt x="501" y="179"/>
                  </a:lnTo>
                  <a:lnTo>
                    <a:pt x="493" y="119"/>
                  </a:lnTo>
                  <a:lnTo>
                    <a:pt x="476" y="69"/>
                  </a:lnTo>
                  <a:lnTo>
                    <a:pt x="449" y="31"/>
                  </a:lnTo>
                  <a:lnTo>
                    <a:pt x="41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70" name="Freeform 33"/>
            <p:cNvSpPr>
              <a:spLocks/>
            </p:cNvSpPr>
            <p:nvPr/>
          </p:nvSpPr>
          <p:spPr bwMode="auto">
            <a:xfrm>
              <a:off x="8362203" y="3314172"/>
              <a:ext cx="280746" cy="337004"/>
            </a:xfrm>
            <a:custGeom>
              <a:avLst/>
              <a:gdLst>
                <a:gd name="T0" fmla="*/ 264 w 615"/>
                <a:gd name="T1" fmla="*/ 811 h 822"/>
                <a:gd name="T2" fmla="*/ 273 w 615"/>
                <a:gd name="T3" fmla="*/ 814 h 822"/>
                <a:gd name="T4" fmla="*/ 281 w 615"/>
                <a:gd name="T5" fmla="*/ 818 h 822"/>
                <a:gd name="T6" fmla="*/ 290 w 615"/>
                <a:gd name="T7" fmla="*/ 821 h 822"/>
                <a:gd name="T8" fmla="*/ 268 w 615"/>
                <a:gd name="T9" fmla="*/ 791 h 822"/>
                <a:gd name="T10" fmla="*/ 238 w 615"/>
                <a:gd name="T11" fmla="*/ 700 h 822"/>
                <a:gd name="T12" fmla="*/ 237 w 615"/>
                <a:gd name="T13" fmla="*/ 579 h 822"/>
                <a:gd name="T14" fmla="*/ 267 w 615"/>
                <a:gd name="T15" fmla="*/ 440 h 822"/>
                <a:gd name="T16" fmla="*/ 311 w 615"/>
                <a:gd name="T17" fmla="*/ 332 h 822"/>
                <a:gd name="T18" fmla="*/ 346 w 615"/>
                <a:gd name="T19" fmla="*/ 265 h 822"/>
                <a:gd name="T20" fmla="*/ 384 w 615"/>
                <a:gd name="T21" fmla="*/ 205 h 822"/>
                <a:gd name="T22" fmla="*/ 425 w 615"/>
                <a:gd name="T23" fmla="*/ 154 h 822"/>
                <a:gd name="T24" fmla="*/ 468 w 615"/>
                <a:gd name="T25" fmla="*/ 111 h 822"/>
                <a:gd name="T26" fmla="*/ 511 w 615"/>
                <a:gd name="T27" fmla="*/ 79 h 822"/>
                <a:gd name="T28" fmla="*/ 554 w 615"/>
                <a:gd name="T29" fmla="*/ 57 h 822"/>
                <a:gd name="T30" fmla="*/ 596 w 615"/>
                <a:gd name="T31" fmla="*/ 47 h 822"/>
                <a:gd name="T32" fmla="*/ 607 w 615"/>
                <a:gd name="T33" fmla="*/ 42 h 822"/>
                <a:gd name="T34" fmla="*/ 592 w 615"/>
                <a:gd name="T35" fmla="*/ 35 h 822"/>
                <a:gd name="T36" fmla="*/ 544 w 615"/>
                <a:gd name="T37" fmla="*/ 17 h 822"/>
                <a:gd name="T38" fmla="*/ 461 w 615"/>
                <a:gd name="T39" fmla="*/ 1 h 822"/>
                <a:gd name="T40" fmla="*/ 379 w 615"/>
                <a:gd name="T41" fmla="*/ 2 h 822"/>
                <a:gd name="T42" fmla="*/ 298 w 615"/>
                <a:gd name="T43" fmla="*/ 18 h 822"/>
                <a:gd name="T44" fmla="*/ 223 w 615"/>
                <a:gd name="T45" fmla="*/ 48 h 822"/>
                <a:gd name="T46" fmla="*/ 157 w 615"/>
                <a:gd name="T47" fmla="*/ 93 h 822"/>
                <a:gd name="T48" fmla="*/ 98 w 615"/>
                <a:gd name="T49" fmla="*/ 151 h 822"/>
                <a:gd name="T50" fmla="*/ 51 w 615"/>
                <a:gd name="T51" fmla="*/ 219 h 822"/>
                <a:gd name="T52" fmla="*/ 17 w 615"/>
                <a:gd name="T53" fmla="*/ 298 h 822"/>
                <a:gd name="T54" fmla="*/ 1 w 615"/>
                <a:gd name="T55" fmla="*/ 381 h 822"/>
                <a:gd name="T56" fmla="*/ 1 w 615"/>
                <a:gd name="T57" fmla="*/ 463 h 822"/>
                <a:gd name="T58" fmla="*/ 17 w 615"/>
                <a:gd name="T59" fmla="*/ 542 h 822"/>
                <a:gd name="T60" fmla="*/ 48 w 615"/>
                <a:gd name="T61" fmla="*/ 617 h 822"/>
                <a:gd name="T62" fmla="*/ 93 w 615"/>
                <a:gd name="T63" fmla="*/ 685 h 822"/>
                <a:gd name="T64" fmla="*/ 151 w 615"/>
                <a:gd name="T65" fmla="*/ 744 h 822"/>
                <a:gd name="T66" fmla="*/ 220 w 615"/>
                <a:gd name="T67" fmla="*/ 791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5" h="822">
                  <a:moveTo>
                    <a:pt x="259" y="810"/>
                  </a:moveTo>
                  <a:lnTo>
                    <a:pt x="264" y="811"/>
                  </a:lnTo>
                  <a:lnTo>
                    <a:pt x="268" y="813"/>
                  </a:lnTo>
                  <a:lnTo>
                    <a:pt x="273" y="814"/>
                  </a:lnTo>
                  <a:lnTo>
                    <a:pt x="278" y="817"/>
                  </a:lnTo>
                  <a:lnTo>
                    <a:pt x="281" y="818"/>
                  </a:lnTo>
                  <a:lnTo>
                    <a:pt x="286" y="820"/>
                  </a:lnTo>
                  <a:lnTo>
                    <a:pt x="290" y="821"/>
                  </a:lnTo>
                  <a:lnTo>
                    <a:pt x="295" y="822"/>
                  </a:lnTo>
                  <a:lnTo>
                    <a:pt x="268" y="791"/>
                  </a:lnTo>
                  <a:lnTo>
                    <a:pt x="250" y="751"/>
                  </a:lnTo>
                  <a:lnTo>
                    <a:pt x="238" y="700"/>
                  </a:lnTo>
                  <a:lnTo>
                    <a:pt x="234" y="643"/>
                  </a:lnTo>
                  <a:lnTo>
                    <a:pt x="237" y="579"/>
                  </a:lnTo>
                  <a:lnTo>
                    <a:pt x="249" y="511"/>
                  </a:lnTo>
                  <a:lnTo>
                    <a:pt x="267" y="440"/>
                  </a:lnTo>
                  <a:lnTo>
                    <a:pt x="295" y="367"/>
                  </a:lnTo>
                  <a:lnTo>
                    <a:pt x="311" y="332"/>
                  </a:lnTo>
                  <a:lnTo>
                    <a:pt x="327" y="297"/>
                  </a:lnTo>
                  <a:lnTo>
                    <a:pt x="346" y="265"/>
                  </a:lnTo>
                  <a:lnTo>
                    <a:pt x="364" y="234"/>
                  </a:lnTo>
                  <a:lnTo>
                    <a:pt x="384" y="205"/>
                  </a:lnTo>
                  <a:lnTo>
                    <a:pt x="404" y="178"/>
                  </a:lnTo>
                  <a:lnTo>
                    <a:pt x="425" y="154"/>
                  </a:lnTo>
                  <a:lnTo>
                    <a:pt x="447" y="131"/>
                  </a:lnTo>
                  <a:lnTo>
                    <a:pt x="468" y="111"/>
                  </a:lnTo>
                  <a:lnTo>
                    <a:pt x="490" y="94"/>
                  </a:lnTo>
                  <a:lnTo>
                    <a:pt x="511" y="79"/>
                  </a:lnTo>
                  <a:lnTo>
                    <a:pt x="532" y="67"/>
                  </a:lnTo>
                  <a:lnTo>
                    <a:pt x="554" y="57"/>
                  </a:lnTo>
                  <a:lnTo>
                    <a:pt x="575" y="50"/>
                  </a:lnTo>
                  <a:lnTo>
                    <a:pt x="596" y="47"/>
                  </a:lnTo>
                  <a:lnTo>
                    <a:pt x="615" y="47"/>
                  </a:lnTo>
                  <a:lnTo>
                    <a:pt x="607" y="42"/>
                  </a:lnTo>
                  <a:lnTo>
                    <a:pt x="600" y="39"/>
                  </a:lnTo>
                  <a:lnTo>
                    <a:pt x="592" y="35"/>
                  </a:lnTo>
                  <a:lnTo>
                    <a:pt x="584" y="32"/>
                  </a:lnTo>
                  <a:lnTo>
                    <a:pt x="544" y="17"/>
                  </a:lnTo>
                  <a:lnTo>
                    <a:pt x="502" y="7"/>
                  </a:lnTo>
                  <a:lnTo>
                    <a:pt x="461" y="1"/>
                  </a:lnTo>
                  <a:lnTo>
                    <a:pt x="419" y="0"/>
                  </a:lnTo>
                  <a:lnTo>
                    <a:pt x="379" y="2"/>
                  </a:lnTo>
                  <a:lnTo>
                    <a:pt x="339" y="8"/>
                  </a:lnTo>
                  <a:lnTo>
                    <a:pt x="298" y="18"/>
                  </a:lnTo>
                  <a:lnTo>
                    <a:pt x="260" y="31"/>
                  </a:lnTo>
                  <a:lnTo>
                    <a:pt x="223" y="48"/>
                  </a:lnTo>
                  <a:lnTo>
                    <a:pt x="189" y="69"/>
                  </a:lnTo>
                  <a:lnTo>
                    <a:pt x="157" y="93"/>
                  </a:lnTo>
                  <a:lnTo>
                    <a:pt x="126" y="120"/>
                  </a:lnTo>
                  <a:lnTo>
                    <a:pt x="98" y="151"/>
                  </a:lnTo>
                  <a:lnTo>
                    <a:pt x="73" y="183"/>
                  </a:lnTo>
                  <a:lnTo>
                    <a:pt x="51" y="219"/>
                  </a:lnTo>
                  <a:lnTo>
                    <a:pt x="32" y="258"/>
                  </a:lnTo>
                  <a:lnTo>
                    <a:pt x="17" y="298"/>
                  </a:lnTo>
                  <a:lnTo>
                    <a:pt x="7" y="340"/>
                  </a:lnTo>
                  <a:lnTo>
                    <a:pt x="1" y="381"/>
                  </a:lnTo>
                  <a:lnTo>
                    <a:pt x="0" y="423"/>
                  </a:lnTo>
                  <a:lnTo>
                    <a:pt x="1" y="463"/>
                  </a:lnTo>
                  <a:lnTo>
                    <a:pt x="8" y="503"/>
                  </a:lnTo>
                  <a:lnTo>
                    <a:pt x="17" y="542"/>
                  </a:lnTo>
                  <a:lnTo>
                    <a:pt x="31" y="580"/>
                  </a:lnTo>
                  <a:lnTo>
                    <a:pt x="48" y="617"/>
                  </a:lnTo>
                  <a:lnTo>
                    <a:pt x="69" y="652"/>
                  </a:lnTo>
                  <a:lnTo>
                    <a:pt x="93" y="685"/>
                  </a:lnTo>
                  <a:lnTo>
                    <a:pt x="120" y="716"/>
                  </a:lnTo>
                  <a:lnTo>
                    <a:pt x="151" y="744"/>
                  </a:lnTo>
                  <a:lnTo>
                    <a:pt x="184" y="769"/>
                  </a:lnTo>
                  <a:lnTo>
                    <a:pt x="220" y="791"/>
                  </a:lnTo>
                  <a:lnTo>
                    <a:pt x="259" y="81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71" name="Freeform 45"/>
            <p:cNvSpPr>
              <a:spLocks/>
            </p:cNvSpPr>
            <p:nvPr/>
          </p:nvSpPr>
          <p:spPr bwMode="auto">
            <a:xfrm>
              <a:off x="8493460" y="3342801"/>
              <a:ext cx="11850" cy="5726"/>
            </a:xfrm>
            <a:custGeom>
              <a:avLst/>
              <a:gdLst>
                <a:gd name="T0" fmla="*/ 0 w 26"/>
                <a:gd name="T1" fmla="*/ 6 h 13"/>
                <a:gd name="T2" fmla="*/ 3 w 26"/>
                <a:gd name="T3" fmla="*/ 11 h 13"/>
                <a:gd name="T4" fmla="*/ 10 w 26"/>
                <a:gd name="T5" fmla="*/ 11 h 13"/>
                <a:gd name="T6" fmla="*/ 16 w 26"/>
                <a:gd name="T7" fmla="*/ 13 h 13"/>
                <a:gd name="T8" fmla="*/ 19 w 26"/>
                <a:gd name="T9" fmla="*/ 11 h 13"/>
                <a:gd name="T10" fmla="*/ 25 w 26"/>
                <a:gd name="T11" fmla="*/ 10 h 13"/>
                <a:gd name="T12" fmla="*/ 26 w 26"/>
                <a:gd name="T13" fmla="*/ 8 h 13"/>
                <a:gd name="T14" fmla="*/ 24 w 26"/>
                <a:gd name="T15" fmla="*/ 7 h 13"/>
                <a:gd name="T16" fmla="*/ 18 w 26"/>
                <a:gd name="T17" fmla="*/ 2 h 13"/>
                <a:gd name="T18" fmla="*/ 11 w 26"/>
                <a:gd name="T19" fmla="*/ 3 h 13"/>
                <a:gd name="T20" fmla="*/ 12 w 26"/>
                <a:gd name="T21" fmla="*/ 0 h 13"/>
                <a:gd name="T22" fmla="*/ 3 w 26"/>
                <a:gd name="T23" fmla="*/ 3 h 13"/>
                <a:gd name="T24" fmla="*/ 3 w 26"/>
                <a:gd name="T25" fmla="*/ 3 h 13"/>
                <a:gd name="T26" fmla="*/ 0 w 26"/>
                <a:gd name="T2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13">
                  <a:moveTo>
                    <a:pt x="0" y="6"/>
                  </a:moveTo>
                  <a:lnTo>
                    <a:pt x="3" y="11"/>
                  </a:lnTo>
                  <a:lnTo>
                    <a:pt x="10" y="11"/>
                  </a:lnTo>
                  <a:lnTo>
                    <a:pt x="16" y="13"/>
                  </a:lnTo>
                  <a:lnTo>
                    <a:pt x="19" y="11"/>
                  </a:lnTo>
                  <a:lnTo>
                    <a:pt x="25" y="10"/>
                  </a:lnTo>
                  <a:lnTo>
                    <a:pt x="26" y="8"/>
                  </a:lnTo>
                  <a:lnTo>
                    <a:pt x="24" y="7"/>
                  </a:lnTo>
                  <a:lnTo>
                    <a:pt x="18" y="2"/>
                  </a:lnTo>
                  <a:lnTo>
                    <a:pt x="11" y="3"/>
                  </a:lnTo>
                  <a:lnTo>
                    <a:pt x="12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72" name="Freeform 46"/>
            <p:cNvSpPr>
              <a:spLocks/>
            </p:cNvSpPr>
            <p:nvPr/>
          </p:nvSpPr>
          <p:spPr bwMode="auto">
            <a:xfrm>
              <a:off x="8495284" y="3342801"/>
              <a:ext cx="2735" cy="1636"/>
            </a:xfrm>
            <a:custGeom>
              <a:avLst/>
              <a:gdLst>
                <a:gd name="T0" fmla="*/ 3 w 7"/>
                <a:gd name="T1" fmla="*/ 1 h 3"/>
                <a:gd name="T2" fmla="*/ 0 w 7"/>
                <a:gd name="T3" fmla="*/ 3 h 3"/>
                <a:gd name="T4" fmla="*/ 7 w 7"/>
                <a:gd name="T5" fmla="*/ 0 h 3"/>
                <a:gd name="T6" fmla="*/ 3 w 7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3" y="1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73" name="Freeform 47"/>
            <p:cNvSpPr>
              <a:spLocks/>
            </p:cNvSpPr>
            <p:nvPr/>
          </p:nvSpPr>
          <p:spPr bwMode="auto">
            <a:xfrm>
              <a:off x="8493461" y="3344437"/>
              <a:ext cx="1823" cy="818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3 w 3"/>
                <a:gd name="T5" fmla="*/ 0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74" name="Freeform 48"/>
            <p:cNvSpPr>
              <a:spLocks/>
            </p:cNvSpPr>
            <p:nvPr/>
          </p:nvSpPr>
          <p:spPr bwMode="auto">
            <a:xfrm>
              <a:off x="8475231" y="3358342"/>
              <a:ext cx="12761" cy="4908"/>
            </a:xfrm>
            <a:custGeom>
              <a:avLst/>
              <a:gdLst>
                <a:gd name="T0" fmla="*/ 11 w 26"/>
                <a:gd name="T1" fmla="*/ 12 h 12"/>
                <a:gd name="T2" fmla="*/ 16 w 26"/>
                <a:gd name="T3" fmla="*/ 8 h 12"/>
                <a:gd name="T4" fmla="*/ 26 w 26"/>
                <a:gd name="T5" fmla="*/ 5 h 12"/>
                <a:gd name="T6" fmla="*/ 23 w 26"/>
                <a:gd name="T7" fmla="*/ 0 h 12"/>
                <a:gd name="T8" fmla="*/ 17 w 26"/>
                <a:gd name="T9" fmla="*/ 1 h 12"/>
                <a:gd name="T10" fmla="*/ 15 w 26"/>
                <a:gd name="T11" fmla="*/ 0 h 12"/>
                <a:gd name="T12" fmla="*/ 9 w 26"/>
                <a:gd name="T13" fmla="*/ 2 h 12"/>
                <a:gd name="T14" fmla="*/ 10 w 26"/>
                <a:gd name="T15" fmla="*/ 5 h 12"/>
                <a:gd name="T16" fmla="*/ 4 w 26"/>
                <a:gd name="T17" fmla="*/ 6 h 12"/>
                <a:gd name="T18" fmla="*/ 0 w 26"/>
                <a:gd name="T19" fmla="*/ 7 h 12"/>
                <a:gd name="T20" fmla="*/ 4 w 26"/>
                <a:gd name="T21" fmla="*/ 10 h 12"/>
                <a:gd name="T22" fmla="*/ 11 w 26"/>
                <a:gd name="T2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12">
                  <a:moveTo>
                    <a:pt x="11" y="12"/>
                  </a:moveTo>
                  <a:lnTo>
                    <a:pt x="16" y="8"/>
                  </a:lnTo>
                  <a:lnTo>
                    <a:pt x="26" y="5"/>
                  </a:lnTo>
                  <a:lnTo>
                    <a:pt x="23" y="0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9" y="2"/>
                  </a:lnTo>
                  <a:lnTo>
                    <a:pt x="10" y="5"/>
                  </a:lnTo>
                  <a:lnTo>
                    <a:pt x="4" y="6"/>
                  </a:lnTo>
                  <a:lnTo>
                    <a:pt x="0" y="7"/>
                  </a:lnTo>
                  <a:lnTo>
                    <a:pt x="4" y="10"/>
                  </a:lnTo>
                  <a:lnTo>
                    <a:pt x="11" y="1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75" name="Freeform 49"/>
            <p:cNvSpPr>
              <a:spLocks/>
            </p:cNvSpPr>
            <p:nvPr/>
          </p:nvSpPr>
          <p:spPr bwMode="auto">
            <a:xfrm>
              <a:off x="8477966" y="3357525"/>
              <a:ext cx="20053" cy="11452"/>
            </a:xfrm>
            <a:custGeom>
              <a:avLst/>
              <a:gdLst>
                <a:gd name="T0" fmla="*/ 18 w 44"/>
                <a:gd name="T1" fmla="*/ 15 h 27"/>
                <a:gd name="T2" fmla="*/ 17 w 44"/>
                <a:gd name="T3" fmla="*/ 15 h 27"/>
                <a:gd name="T4" fmla="*/ 13 w 44"/>
                <a:gd name="T5" fmla="*/ 16 h 27"/>
                <a:gd name="T6" fmla="*/ 11 w 44"/>
                <a:gd name="T7" fmla="*/ 16 h 27"/>
                <a:gd name="T8" fmla="*/ 11 w 44"/>
                <a:gd name="T9" fmla="*/ 18 h 27"/>
                <a:gd name="T10" fmla="*/ 7 w 44"/>
                <a:gd name="T11" fmla="*/ 18 h 27"/>
                <a:gd name="T12" fmla="*/ 5 w 44"/>
                <a:gd name="T13" fmla="*/ 19 h 27"/>
                <a:gd name="T14" fmla="*/ 2 w 44"/>
                <a:gd name="T15" fmla="*/ 20 h 27"/>
                <a:gd name="T16" fmla="*/ 0 w 44"/>
                <a:gd name="T17" fmla="*/ 21 h 27"/>
                <a:gd name="T18" fmla="*/ 5 w 44"/>
                <a:gd name="T19" fmla="*/ 23 h 27"/>
                <a:gd name="T20" fmla="*/ 10 w 44"/>
                <a:gd name="T21" fmla="*/ 23 h 27"/>
                <a:gd name="T22" fmla="*/ 13 w 44"/>
                <a:gd name="T23" fmla="*/ 25 h 27"/>
                <a:gd name="T24" fmla="*/ 19 w 44"/>
                <a:gd name="T25" fmla="*/ 27 h 27"/>
                <a:gd name="T26" fmla="*/ 21 w 44"/>
                <a:gd name="T27" fmla="*/ 27 h 27"/>
                <a:gd name="T28" fmla="*/ 25 w 44"/>
                <a:gd name="T29" fmla="*/ 25 h 27"/>
                <a:gd name="T30" fmla="*/ 27 w 44"/>
                <a:gd name="T31" fmla="*/ 24 h 27"/>
                <a:gd name="T32" fmla="*/ 27 w 44"/>
                <a:gd name="T33" fmla="*/ 20 h 27"/>
                <a:gd name="T34" fmla="*/ 30 w 44"/>
                <a:gd name="T35" fmla="*/ 16 h 27"/>
                <a:gd name="T36" fmla="*/ 33 w 44"/>
                <a:gd name="T37" fmla="*/ 9 h 27"/>
                <a:gd name="T38" fmla="*/ 36 w 44"/>
                <a:gd name="T39" fmla="*/ 9 h 27"/>
                <a:gd name="T40" fmla="*/ 42 w 44"/>
                <a:gd name="T41" fmla="*/ 8 h 27"/>
                <a:gd name="T42" fmla="*/ 41 w 44"/>
                <a:gd name="T43" fmla="*/ 4 h 27"/>
                <a:gd name="T44" fmla="*/ 44 w 44"/>
                <a:gd name="T45" fmla="*/ 2 h 27"/>
                <a:gd name="T46" fmla="*/ 41 w 44"/>
                <a:gd name="T47" fmla="*/ 1 h 27"/>
                <a:gd name="T48" fmla="*/ 38 w 44"/>
                <a:gd name="T49" fmla="*/ 0 h 27"/>
                <a:gd name="T50" fmla="*/ 34 w 44"/>
                <a:gd name="T51" fmla="*/ 1 h 27"/>
                <a:gd name="T52" fmla="*/ 30 w 44"/>
                <a:gd name="T53" fmla="*/ 3 h 27"/>
                <a:gd name="T54" fmla="*/ 28 w 44"/>
                <a:gd name="T55" fmla="*/ 5 h 27"/>
                <a:gd name="T56" fmla="*/ 26 w 44"/>
                <a:gd name="T57" fmla="*/ 9 h 27"/>
                <a:gd name="T58" fmla="*/ 23 w 44"/>
                <a:gd name="T59" fmla="*/ 13 h 27"/>
                <a:gd name="T60" fmla="*/ 20 w 44"/>
                <a:gd name="T61" fmla="*/ 16 h 27"/>
                <a:gd name="T62" fmla="*/ 18 w 44"/>
                <a:gd name="T63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" h="27">
                  <a:moveTo>
                    <a:pt x="18" y="15"/>
                  </a:moveTo>
                  <a:lnTo>
                    <a:pt x="17" y="15"/>
                  </a:lnTo>
                  <a:lnTo>
                    <a:pt x="13" y="16"/>
                  </a:lnTo>
                  <a:lnTo>
                    <a:pt x="11" y="16"/>
                  </a:lnTo>
                  <a:lnTo>
                    <a:pt x="11" y="18"/>
                  </a:lnTo>
                  <a:lnTo>
                    <a:pt x="7" y="18"/>
                  </a:lnTo>
                  <a:lnTo>
                    <a:pt x="5" y="19"/>
                  </a:lnTo>
                  <a:lnTo>
                    <a:pt x="2" y="20"/>
                  </a:lnTo>
                  <a:lnTo>
                    <a:pt x="0" y="21"/>
                  </a:lnTo>
                  <a:lnTo>
                    <a:pt x="5" y="23"/>
                  </a:lnTo>
                  <a:lnTo>
                    <a:pt x="10" y="23"/>
                  </a:lnTo>
                  <a:lnTo>
                    <a:pt x="13" y="25"/>
                  </a:lnTo>
                  <a:lnTo>
                    <a:pt x="19" y="27"/>
                  </a:lnTo>
                  <a:lnTo>
                    <a:pt x="21" y="27"/>
                  </a:lnTo>
                  <a:lnTo>
                    <a:pt x="25" y="25"/>
                  </a:lnTo>
                  <a:lnTo>
                    <a:pt x="27" y="24"/>
                  </a:lnTo>
                  <a:lnTo>
                    <a:pt x="27" y="20"/>
                  </a:lnTo>
                  <a:lnTo>
                    <a:pt x="30" y="16"/>
                  </a:lnTo>
                  <a:lnTo>
                    <a:pt x="33" y="9"/>
                  </a:lnTo>
                  <a:lnTo>
                    <a:pt x="36" y="9"/>
                  </a:lnTo>
                  <a:lnTo>
                    <a:pt x="42" y="8"/>
                  </a:lnTo>
                  <a:lnTo>
                    <a:pt x="41" y="4"/>
                  </a:lnTo>
                  <a:lnTo>
                    <a:pt x="44" y="2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4" y="1"/>
                  </a:lnTo>
                  <a:lnTo>
                    <a:pt x="30" y="3"/>
                  </a:lnTo>
                  <a:lnTo>
                    <a:pt x="28" y="5"/>
                  </a:lnTo>
                  <a:lnTo>
                    <a:pt x="26" y="9"/>
                  </a:lnTo>
                  <a:lnTo>
                    <a:pt x="23" y="13"/>
                  </a:lnTo>
                  <a:lnTo>
                    <a:pt x="20" y="16"/>
                  </a:lnTo>
                  <a:lnTo>
                    <a:pt x="18" y="15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76" name="Freeform 50"/>
            <p:cNvSpPr>
              <a:spLocks/>
            </p:cNvSpPr>
            <p:nvPr/>
          </p:nvSpPr>
          <p:spPr bwMode="auto">
            <a:xfrm>
              <a:off x="8461558" y="3520300"/>
              <a:ext cx="912" cy="818"/>
            </a:xfrm>
            <a:custGeom>
              <a:avLst/>
              <a:gdLst>
                <a:gd name="T0" fmla="*/ 0 w 2"/>
                <a:gd name="T1" fmla="*/ 3 h 3"/>
                <a:gd name="T2" fmla="*/ 2 w 2"/>
                <a:gd name="T3" fmla="*/ 0 h 3"/>
                <a:gd name="T4" fmla="*/ 0 w 2"/>
                <a:gd name="T5" fmla="*/ 0 h 3"/>
                <a:gd name="T6" fmla="*/ 0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77" name="Freeform 51"/>
            <p:cNvSpPr>
              <a:spLocks/>
            </p:cNvSpPr>
            <p:nvPr/>
          </p:nvSpPr>
          <p:spPr bwMode="auto">
            <a:xfrm>
              <a:off x="8434213" y="3521120"/>
              <a:ext cx="27345" cy="26993"/>
            </a:xfrm>
            <a:custGeom>
              <a:avLst/>
              <a:gdLst>
                <a:gd name="T0" fmla="*/ 53 w 59"/>
                <a:gd name="T1" fmla="*/ 4 h 65"/>
                <a:gd name="T2" fmla="*/ 49 w 59"/>
                <a:gd name="T3" fmla="*/ 8 h 65"/>
                <a:gd name="T4" fmla="*/ 42 w 59"/>
                <a:gd name="T5" fmla="*/ 9 h 65"/>
                <a:gd name="T6" fmla="*/ 37 w 59"/>
                <a:gd name="T7" fmla="*/ 10 h 65"/>
                <a:gd name="T8" fmla="*/ 33 w 59"/>
                <a:gd name="T9" fmla="*/ 10 h 65"/>
                <a:gd name="T10" fmla="*/ 33 w 59"/>
                <a:gd name="T11" fmla="*/ 10 h 65"/>
                <a:gd name="T12" fmla="*/ 31 w 59"/>
                <a:gd name="T13" fmla="*/ 10 h 65"/>
                <a:gd name="T14" fmla="*/ 26 w 59"/>
                <a:gd name="T15" fmla="*/ 18 h 65"/>
                <a:gd name="T16" fmla="*/ 25 w 59"/>
                <a:gd name="T17" fmla="*/ 20 h 65"/>
                <a:gd name="T18" fmla="*/ 25 w 59"/>
                <a:gd name="T19" fmla="*/ 20 h 65"/>
                <a:gd name="T20" fmla="*/ 24 w 59"/>
                <a:gd name="T21" fmla="*/ 24 h 65"/>
                <a:gd name="T22" fmla="*/ 22 w 59"/>
                <a:gd name="T23" fmla="*/ 32 h 65"/>
                <a:gd name="T24" fmla="*/ 19 w 59"/>
                <a:gd name="T25" fmla="*/ 33 h 65"/>
                <a:gd name="T26" fmla="*/ 14 w 59"/>
                <a:gd name="T27" fmla="*/ 36 h 65"/>
                <a:gd name="T28" fmla="*/ 9 w 59"/>
                <a:gd name="T29" fmla="*/ 39 h 65"/>
                <a:gd name="T30" fmla="*/ 4 w 59"/>
                <a:gd name="T31" fmla="*/ 44 h 65"/>
                <a:gd name="T32" fmla="*/ 3 w 59"/>
                <a:gd name="T33" fmla="*/ 53 h 65"/>
                <a:gd name="T34" fmla="*/ 0 w 59"/>
                <a:gd name="T35" fmla="*/ 57 h 65"/>
                <a:gd name="T36" fmla="*/ 2 w 59"/>
                <a:gd name="T37" fmla="*/ 63 h 65"/>
                <a:gd name="T38" fmla="*/ 7 w 59"/>
                <a:gd name="T39" fmla="*/ 65 h 65"/>
                <a:gd name="T40" fmla="*/ 12 w 59"/>
                <a:gd name="T41" fmla="*/ 64 h 65"/>
                <a:gd name="T42" fmla="*/ 21 w 59"/>
                <a:gd name="T43" fmla="*/ 54 h 65"/>
                <a:gd name="T44" fmla="*/ 25 w 59"/>
                <a:gd name="T45" fmla="*/ 50 h 65"/>
                <a:gd name="T46" fmla="*/ 27 w 59"/>
                <a:gd name="T47" fmla="*/ 46 h 65"/>
                <a:gd name="T48" fmla="*/ 32 w 59"/>
                <a:gd name="T49" fmla="*/ 40 h 65"/>
                <a:gd name="T50" fmla="*/ 35 w 59"/>
                <a:gd name="T51" fmla="*/ 38 h 65"/>
                <a:gd name="T52" fmla="*/ 40 w 59"/>
                <a:gd name="T53" fmla="*/ 33 h 65"/>
                <a:gd name="T54" fmla="*/ 44 w 59"/>
                <a:gd name="T55" fmla="*/ 28 h 65"/>
                <a:gd name="T56" fmla="*/ 46 w 59"/>
                <a:gd name="T57" fmla="*/ 20 h 65"/>
                <a:gd name="T58" fmla="*/ 53 w 59"/>
                <a:gd name="T59" fmla="*/ 14 h 65"/>
                <a:gd name="T60" fmla="*/ 57 w 59"/>
                <a:gd name="T61" fmla="*/ 14 h 65"/>
                <a:gd name="T62" fmla="*/ 59 w 59"/>
                <a:gd name="T63" fmla="*/ 0 h 65"/>
                <a:gd name="T64" fmla="*/ 57 w 59"/>
                <a:gd name="T65" fmla="*/ 1 h 65"/>
                <a:gd name="T66" fmla="*/ 53 w 59"/>
                <a:gd name="T67" fmla="*/ 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65">
                  <a:moveTo>
                    <a:pt x="53" y="4"/>
                  </a:moveTo>
                  <a:lnTo>
                    <a:pt x="49" y="8"/>
                  </a:lnTo>
                  <a:lnTo>
                    <a:pt x="42" y="9"/>
                  </a:lnTo>
                  <a:lnTo>
                    <a:pt x="37" y="10"/>
                  </a:lnTo>
                  <a:lnTo>
                    <a:pt x="33" y="10"/>
                  </a:lnTo>
                  <a:lnTo>
                    <a:pt x="33" y="10"/>
                  </a:lnTo>
                  <a:lnTo>
                    <a:pt x="31" y="10"/>
                  </a:lnTo>
                  <a:lnTo>
                    <a:pt x="26" y="18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24" y="24"/>
                  </a:lnTo>
                  <a:lnTo>
                    <a:pt x="22" y="32"/>
                  </a:lnTo>
                  <a:lnTo>
                    <a:pt x="19" y="33"/>
                  </a:lnTo>
                  <a:lnTo>
                    <a:pt x="14" y="36"/>
                  </a:lnTo>
                  <a:lnTo>
                    <a:pt x="9" y="39"/>
                  </a:lnTo>
                  <a:lnTo>
                    <a:pt x="4" y="44"/>
                  </a:lnTo>
                  <a:lnTo>
                    <a:pt x="3" y="53"/>
                  </a:lnTo>
                  <a:lnTo>
                    <a:pt x="0" y="57"/>
                  </a:lnTo>
                  <a:lnTo>
                    <a:pt x="2" y="63"/>
                  </a:lnTo>
                  <a:lnTo>
                    <a:pt x="7" y="65"/>
                  </a:lnTo>
                  <a:lnTo>
                    <a:pt x="12" y="64"/>
                  </a:lnTo>
                  <a:lnTo>
                    <a:pt x="21" y="54"/>
                  </a:lnTo>
                  <a:lnTo>
                    <a:pt x="25" y="50"/>
                  </a:lnTo>
                  <a:lnTo>
                    <a:pt x="27" y="46"/>
                  </a:lnTo>
                  <a:lnTo>
                    <a:pt x="32" y="40"/>
                  </a:lnTo>
                  <a:lnTo>
                    <a:pt x="35" y="38"/>
                  </a:lnTo>
                  <a:lnTo>
                    <a:pt x="40" y="33"/>
                  </a:lnTo>
                  <a:lnTo>
                    <a:pt x="44" y="28"/>
                  </a:lnTo>
                  <a:lnTo>
                    <a:pt x="46" y="20"/>
                  </a:lnTo>
                  <a:lnTo>
                    <a:pt x="53" y="14"/>
                  </a:lnTo>
                  <a:lnTo>
                    <a:pt x="57" y="14"/>
                  </a:lnTo>
                  <a:lnTo>
                    <a:pt x="59" y="0"/>
                  </a:lnTo>
                  <a:lnTo>
                    <a:pt x="57" y="1"/>
                  </a:lnTo>
                  <a:lnTo>
                    <a:pt x="53" y="4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78" name="Freeform 53"/>
            <p:cNvSpPr>
              <a:spLocks/>
            </p:cNvSpPr>
            <p:nvPr/>
          </p:nvSpPr>
          <p:spPr bwMode="auto">
            <a:xfrm>
              <a:off x="8560913" y="3371430"/>
              <a:ext cx="1823" cy="1636"/>
            </a:xfrm>
            <a:custGeom>
              <a:avLst/>
              <a:gdLst>
                <a:gd name="T0" fmla="*/ 0 w 5"/>
                <a:gd name="T1" fmla="*/ 5 h 5"/>
                <a:gd name="T2" fmla="*/ 1 w 5"/>
                <a:gd name="T3" fmla="*/ 4 h 5"/>
                <a:gd name="T4" fmla="*/ 3 w 5"/>
                <a:gd name="T5" fmla="*/ 2 h 5"/>
                <a:gd name="T6" fmla="*/ 4 w 5"/>
                <a:gd name="T7" fmla="*/ 1 h 5"/>
                <a:gd name="T8" fmla="*/ 5 w 5"/>
                <a:gd name="T9" fmla="*/ 0 h 5"/>
                <a:gd name="T10" fmla="*/ 4 w 5"/>
                <a:gd name="T11" fmla="*/ 0 h 5"/>
                <a:gd name="T12" fmla="*/ 0 w 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lnTo>
                    <a:pt x="1" y="4"/>
                  </a:lnTo>
                  <a:lnTo>
                    <a:pt x="3" y="2"/>
                  </a:lnTo>
                  <a:lnTo>
                    <a:pt x="4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79" name="Rectangle 54"/>
            <p:cNvSpPr>
              <a:spLocks noChangeArrowheads="1"/>
            </p:cNvSpPr>
            <p:nvPr/>
          </p:nvSpPr>
          <p:spPr bwMode="auto">
            <a:xfrm>
              <a:off x="8374052" y="3464679"/>
              <a:ext cx="912" cy="818"/>
            </a:xfrm>
            <a:prstGeom prst="rect">
              <a:avLst/>
            </a:pr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80" name="Freeform 55"/>
            <p:cNvSpPr>
              <a:spLocks/>
            </p:cNvSpPr>
            <p:nvPr/>
          </p:nvSpPr>
          <p:spPr bwMode="auto">
            <a:xfrm>
              <a:off x="8362203" y="3454046"/>
              <a:ext cx="11850" cy="21267"/>
            </a:xfrm>
            <a:custGeom>
              <a:avLst/>
              <a:gdLst>
                <a:gd name="T0" fmla="*/ 5 w 24"/>
                <a:gd name="T1" fmla="*/ 48 h 52"/>
                <a:gd name="T2" fmla="*/ 14 w 24"/>
                <a:gd name="T3" fmla="*/ 45 h 52"/>
                <a:gd name="T4" fmla="*/ 24 w 24"/>
                <a:gd name="T5" fmla="*/ 27 h 52"/>
                <a:gd name="T6" fmla="*/ 23 w 24"/>
                <a:gd name="T7" fmla="*/ 25 h 52"/>
                <a:gd name="T8" fmla="*/ 21 w 24"/>
                <a:gd name="T9" fmla="*/ 20 h 52"/>
                <a:gd name="T10" fmla="*/ 18 w 24"/>
                <a:gd name="T11" fmla="*/ 15 h 52"/>
                <a:gd name="T12" fmla="*/ 17 w 24"/>
                <a:gd name="T13" fmla="*/ 10 h 52"/>
                <a:gd name="T14" fmla="*/ 15 w 24"/>
                <a:gd name="T15" fmla="*/ 6 h 52"/>
                <a:gd name="T16" fmla="*/ 13 w 24"/>
                <a:gd name="T17" fmla="*/ 4 h 52"/>
                <a:gd name="T18" fmla="*/ 11 w 24"/>
                <a:gd name="T19" fmla="*/ 2 h 52"/>
                <a:gd name="T20" fmla="*/ 9 w 24"/>
                <a:gd name="T21" fmla="*/ 1 h 52"/>
                <a:gd name="T22" fmla="*/ 7 w 24"/>
                <a:gd name="T23" fmla="*/ 0 h 52"/>
                <a:gd name="T24" fmla="*/ 5 w 24"/>
                <a:gd name="T25" fmla="*/ 12 h 52"/>
                <a:gd name="T26" fmla="*/ 2 w 24"/>
                <a:gd name="T27" fmla="*/ 25 h 52"/>
                <a:gd name="T28" fmla="*/ 1 w 24"/>
                <a:gd name="T29" fmla="*/ 39 h 52"/>
                <a:gd name="T30" fmla="*/ 0 w 24"/>
                <a:gd name="T31" fmla="*/ 52 h 52"/>
                <a:gd name="T32" fmla="*/ 1 w 24"/>
                <a:gd name="T33" fmla="*/ 52 h 52"/>
                <a:gd name="T34" fmla="*/ 5 w 24"/>
                <a:gd name="T35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" h="52">
                  <a:moveTo>
                    <a:pt x="5" y="48"/>
                  </a:moveTo>
                  <a:lnTo>
                    <a:pt x="14" y="45"/>
                  </a:lnTo>
                  <a:lnTo>
                    <a:pt x="24" y="27"/>
                  </a:lnTo>
                  <a:lnTo>
                    <a:pt x="23" y="25"/>
                  </a:lnTo>
                  <a:lnTo>
                    <a:pt x="21" y="20"/>
                  </a:lnTo>
                  <a:lnTo>
                    <a:pt x="18" y="15"/>
                  </a:lnTo>
                  <a:lnTo>
                    <a:pt x="17" y="10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2"/>
                  </a:lnTo>
                  <a:lnTo>
                    <a:pt x="2" y="25"/>
                  </a:lnTo>
                  <a:lnTo>
                    <a:pt x="1" y="39"/>
                  </a:lnTo>
                  <a:lnTo>
                    <a:pt x="0" y="52"/>
                  </a:lnTo>
                  <a:lnTo>
                    <a:pt x="1" y="52"/>
                  </a:lnTo>
                  <a:lnTo>
                    <a:pt x="5" y="48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81" name="Freeform 56"/>
            <p:cNvSpPr>
              <a:spLocks/>
            </p:cNvSpPr>
            <p:nvPr/>
          </p:nvSpPr>
          <p:spPr bwMode="auto">
            <a:xfrm>
              <a:off x="8472496" y="3524391"/>
              <a:ext cx="3646" cy="3272"/>
            </a:xfrm>
            <a:custGeom>
              <a:avLst/>
              <a:gdLst>
                <a:gd name="T0" fmla="*/ 0 w 8"/>
                <a:gd name="T1" fmla="*/ 2 h 6"/>
                <a:gd name="T2" fmla="*/ 0 w 8"/>
                <a:gd name="T3" fmla="*/ 2 h 6"/>
                <a:gd name="T4" fmla="*/ 2 w 8"/>
                <a:gd name="T5" fmla="*/ 4 h 6"/>
                <a:gd name="T6" fmla="*/ 7 w 8"/>
                <a:gd name="T7" fmla="*/ 6 h 6"/>
                <a:gd name="T8" fmla="*/ 7 w 8"/>
                <a:gd name="T9" fmla="*/ 4 h 6"/>
                <a:gd name="T10" fmla="*/ 7 w 8"/>
                <a:gd name="T11" fmla="*/ 3 h 6"/>
                <a:gd name="T12" fmla="*/ 7 w 8"/>
                <a:gd name="T13" fmla="*/ 1 h 6"/>
                <a:gd name="T14" fmla="*/ 8 w 8"/>
                <a:gd name="T15" fmla="*/ 0 h 6"/>
                <a:gd name="T16" fmla="*/ 7 w 8"/>
                <a:gd name="T17" fmla="*/ 0 h 6"/>
                <a:gd name="T18" fmla="*/ 0 w 8"/>
                <a:gd name="T1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6">
                  <a:moveTo>
                    <a:pt x="0" y="2"/>
                  </a:moveTo>
                  <a:lnTo>
                    <a:pt x="0" y="2"/>
                  </a:lnTo>
                  <a:lnTo>
                    <a:pt x="2" y="4"/>
                  </a:lnTo>
                  <a:lnTo>
                    <a:pt x="7" y="6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1"/>
                  </a:lnTo>
                  <a:lnTo>
                    <a:pt x="8" y="0"/>
                  </a:lnTo>
                  <a:lnTo>
                    <a:pt x="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82" name="Freeform 61"/>
            <p:cNvSpPr>
              <a:spLocks/>
            </p:cNvSpPr>
            <p:nvPr/>
          </p:nvSpPr>
          <p:spPr bwMode="auto">
            <a:xfrm>
              <a:off x="8492549" y="3357525"/>
              <a:ext cx="182302" cy="279746"/>
            </a:xfrm>
            <a:custGeom>
              <a:avLst/>
              <a:gdLst>
                <a:gd name="T0" fmla="*/ 387 w 399"/>
                <a:gd name="T1" fmla="*/ 127 h 684"/>
                <a:gd name="T2" fmla="*/ 374 w 399"/>
                <a:gd name="T3" fmla="*/ 261 h 684"/>
                <a:gd name="T4" fmla="*/ 323 w 399"/>
                <a:gd name="T5" fmla="*/ 415 h 684"/>
                <a:gd name="T6" fmla="*/ 289 w 399"/>
                <a:gd name="T7" fmla="*/ 486 h 684"/>
                <a:gd name="T8" fmla="*/ 251 w 399"/>
                <a:gd name="T9" fmla="*/ 547 h 684"/>
                <a:gd name="T10" fmla="*/ 209 w 399"/>
                <a:gd name="T11" fmla="*/ 598 h 684"/>
                <a:gd name="T12" fmla="*/ 169 w 399"/>
                <a:gd name="T13" fmla="*/ 637 h 684"/>
                <a:gd name="T14" fmla="*/ 128 w 399"/>
                <a:gd name="T15" fmla="*/ 662 h 684"/>
                <a:gd name="T16" fmla="*/ 99 w 399"/>
                <a:gd name="T17" fmla="*/ 671 h 684"/>
                <a:gd name="T18" fmla="*/ 77 w 399"/>
                <a:gd name="T19" fmla="*/ 671 h 684"/>
                <a:gd name="T20" fmla="*/ 58 w 399"/>
                <a:gd name="T21" fmla="*/ 664 h 684"/>
                <a:gd name="T22" fmla="*/ 12 w 399"/>
                <a:gd name="T23" fmla="*/ 568 h 684"/>
                <a:gd name="T24" fmla="*/ 31 w 399"/>
                <a:gd name="T25" fmla="*/ 399 h 684"/>
                <a:gd name="T26" fmla="*/ 87 w 399"/>
                <a:gd name="T27" fmla="*/ 244 h 684"/>
                <a:gd name="T28" fmla="*/ 123 w 399"/>
                <a:gd name="T29" fmla="*/ 177 h 684"/>
                <a:gd name="T30" fmla="*/ 162 w 399"/>
                <a:gd name="T31" fmla="*/ 119 h 684"/>
                <a:gd name="T32" fmla="*/ 204 w 399"/>
                <a:gd name="T33" fmla="*/ 72 h 684"/>
                <a:gd name="T34" fmla="*/ 245 w 399"/>
                <a:gd name="T35" fmla="*/ 36 h 684"/>
                <a:gd name="T36" fmla="*/ 285 w 399"/>
                <a:gd name="T37" fmla="*/ 17 h 684"/>
                <a:gd name="T38" fmla="*/ 308 w 399"/>
                <a:gd name="T39" fmla="*/ 12 h 684"/>
                <a:gd name="T40" fmla="*/ 329 w 399"/>
                <a:gd name="T41" fmla="*/ 15 h 684"/>
                <a:gd name="T42" fmla="*/ 345 w 399"/>
                <a:gd name="T43" fmla="*/ 24 h 684"/>
                <a:gd name="T44" fmla="*/ 359 w 399"/>
                <a:gd name="T45" fmla="*/ 36 h 684"/>
                <a:gd name="T46" fmla="*/ 357 w 399"/>
                <a:gd name="T47" fmla="*/ 17 h 684"/>
                <a:gd name="T48" fmla="*/ 341 w 399"/>
                <a:gd name="T49" fmla="*/ 5 h 684"/>
                <a:gd name="T50" fmla="*/ 316 w 399"/>
                <a:gd name="T51" fmla="*/ 0 h 684"/>
                <a:gd name="T52" fmla="*/ 290 w 399"/>
                <a:gd name="T53" fmla="*/ 2 h 684"/>
                <a:gd name="T54" fmla="*/ 253 w 399"/>
                <a:gd name="T55" fmla="*/ 17 h 684"/>
                <a:gd name="T56" fmla="*/ 210 w 399"/>
                <a:gd name="T57" fmla="*/ 48 h 684"/>
                <a:gd name="T58" fmla="*/ 168 w 399"/>
                <a:gd name="T59" fmla="*/ 93 h 684"/>
                <a:gd name="T60" fmla="*/ 126 w 399"/>
                <a:gd name="T61" fmla="*/ 149 h 684"/>
                <a:gd name="T62" fmla="*/ 87 w 399"/>
                <a:gd name="T63" fmla="*/ 215 h 684"/>
                <a:gd name="T64" fmla="*/ 37 w 399"/>
                <a:gd name="T65" fmla="*/ 333 h 684"/>
                <a:gd name="T66" fmla="*/ 0 w 399"/>
                <a:gd name="T67" fmla="*/ 523 h 684"/>
                <a:gd name="T68" fmla="*/ 27 w 399"/>
                <a:gd name="T69" fmla="*/ 652 h 684"/>
                <a:gd name="T70" fmla="*/ 66 w 399"/>
                <a:gd name="T71" fmla="*/ 682 h 684"/>
                <a:gd name="T72" fmla="*/ 91 w 399"/>
                <a:gd name="T73" fmla="*/ 684 h 684"/>
                <a:gd name="T74" fmla="*/ 118 w 399"/>
                <a:gd name="T75" fmla="*/ 679 h 684"/>
                <a:gd name="T76" fmla="*/ 160 w 399"/>
                <a:gd name="T77" fmla="*/ 659 h 684"/>
                <a:gd name="T78" fmla="*/ 204 w 399"/>
                <a:gd name="T79" fmla="*/ 623 h 684"/>
                <a:gd name="T80" fmla="*/ 246 w 399"/>
                <a:gd name="T81" fmla="*/ 575 h 684"/>
                <a:gd name="T82" fmla="*/ 287 w 399"/>
                <a:gd name="T83" fmla="*/ 515 h 684"/>
                <a:gd name="T84" fmla="*/ 323 w 399"/>
                <a:gd name="T85" fmla="*/ 445 h 684"/>
                <a:gd name="T86" fmla="*/ 374 w 399"/>
                <a:gd name="T87" fmla="*/ 313 h 684"/>
                <a:gd name="T88" fmla="*/ 399 w 399"/>
                <a:gd name="T89" fmla="*/ 165 h 684"/>
                <a:gd name="T90" fmla="*/ 384 w 399"/>
                <a:gd name="T91" fmla="*/ 55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9" h="684">
                  <a:moveTo>
                    <a:pt x="374" y="62"/>
                  </a:moveTo>
                  <a:lnTo>
                    <a:pt x="383" y="92"/>
                  </a:lnTo>
                  <a:lnTo>
                    <a:pt x="387" y="127"/>
                  </a:lnTo>
                  <a:lnTo>
                    <a:pt x="387" y="169"/>
                  </a:lnTo>
                  <a:lnTo>
                    <a:pt x="383" y="213"/>
                  </a:lnTo>
                  <a:lnTo>
                    <a:pt x="374" y="261"/>
                  </a:lnTo>
                  <a:lnTo>
                    <a:pt x="361" y="311"/>
                  </a:lnTo>
                  <a:lnTo>
                    <a:pt x="344" y="362"/>
                  </a:lnTo>
                  <a:lnTo>
                    <a:pt x="323" y="415"/>
                  </a:lnTo>
                  <a:lnTo>
                    <a:pt x="312" y="440"/>
                  </a:lnTo>
                  <a:lnTo>
                    <a:pt x="300" y="463"/>
                  </a:lnTo>
                  <a:lnTo>
                    <a:pt x="289" y="486"/>
                  </a:lnTo>
                  <a:lnTo>
                    <a:pt x="276" y="507"/>
                  </a:lnTo>
                  <a:lnTo>
                    <a:pt x="263" y="527"/>
                  </a:lnTo>
                  <a:lnTo>
                    <a:pt x="251" y="547"/>
                  </a:lnTo>
                  <a:lnTo>
                    <a:pt x="237" y="565"/>
                  </a:lnTo>
                  <a:lnTo>
                    <a:pt x="223" y="583"/>
                  </a:lnTo>
                  <a:lnTo>
                    <a:pt x="209" y="598"/>
                  </a:lnTo>
                  <a:lnTo>
                    <a:pt x="196" y="613"/>
                  </a:lnTo>
                  <a:lnTo>
                    <a:pt x="182" y="625"/>
                  </a:lnTo>
                  <a:lnTo>
                    <a:pt x="169" y="637"/>
                  </a:lnTo>
                  <a:lnTo>
                    <a:pt x="155" y="647"/>
                  </a:lnTo>
                  <a:lnTo>
                    <a:pt x="141" y="656"/>
                  </a:lnTo>
                  <a:lnTo>
                    <a:pt x="128" y="662"/>
                  </a:lnTo>
                  <a:lnTo>
                    <a:pt x="115" y="668"/>
                  </a:lnTo>
                  <a:lnTo>
                    <a:pt x="107" y="670"/>
                  </a:lnTo>
                  <a:lnTo>
                    <a:pt x="99" y="671"/>
                  </a:lnTo>
                  <a:lnTo>
                    <a:pt x="92" y="672"/>
                  </a:lnTo>
                  <a:lnTo>
                    <a:pt x="84" y="672"/>
                  </a:lnTo>
                  <a:lnTo>
                    <a:pt x="77" y="671"/>
                  </a:lnTo>
                  <a:lnTo>
                    <a:pt x="70" y="670"/>
                  </a:lnTo>
                  <a:lnTo>
                    <a:pt x="64" y="668"/>
                  </a:lnTo>
                  <a:lnTo>
                    <a:pt x="58" y="664"/>
                  </a:lnTo>
                  <a:lnTo>
                    <a:pt x="37" y="642"/>
                  </a:lnTo>
                  <a:lnTo>
                    <a:pt x="20" y="610"/>
                  </a:lnTo>
                  <a:lnTo>
                    <a:pt x="12" y="568"/>
                  </a:lnTo>
                  <a:lnTo>
                    <a:pt x="12" y="517"/>
                  </a:lnTo>
                  <a:lnTo>
                    <a:pt x="18" y="460"/>
                  </a:lnTo>
                  <a:lnTo>
                    <a:pt x="31" y="399"/>
                  </a:lnTo>
                  <a:lnTo>
                    <a:pt x="49" y="335"/>
                  </a:lnTo>
                  <a:lnTo>
                    <a:pt x="76" y="268"/>
                  </a:lnTo>
                  <a:lnTo>
                    <a:pt x="87" y="244"/>
                  </a:lnTo>
                  <a:lnTo>
                    <a:pt x="99" y="221"/>
                  </a:lnTo>
                  <a:lnTo>
                    <a:pt x="110" y="199"/>
                  </a:lnTo>
                  <a:lnTo>
                    <a:pt x="123" y="177"/>
                  </a:lnTo>
                  <a:lnTo>
                    <a:pt x="136" y="156"/>
                  </a:lnTo>
                  <a:lnTo>
                    <a:pt x="149" y="137"/>
                  </a:lnTo>
                  <a:lnTo>
                    <a:pt x="162" y="119"/>
                  </a:lnTo>
                  <a:lnTo>
                    <a:pt x="176" y="102"/>
                  </a:lnTo>
                  <a:lnTo>
                    <a:pt x="190" y="86"/>
                  </a:lnTo>
                  <a:lnTo>
                    <a:pt x="204" y="72"/>
                  </a:lnTo>
                  <a:lnTo>
                    <a:pt x="217" y="58"/>
                  </a:lnTo>
                  <a:lnTo>
                    <a:pt x="231" y="47"/>
                  </a:lnTo>
                  <a:lnTo>
                    <a:pt x="245" y="36"/>
                  </a:lnTo>
                  <a:lnTo>
                    <a:pt x="259" y="28"/>
                  </a:lnTo>
                  <a:lnTo>
                    <a:pt x="273" y="21"/>
                  </a:lnTo>
                  <a:lnTo>
                    <a:pt x="285" y="17"/>
                  </a:lnTo>
                  <a:lnTo>
                    <a:pt x="293" y="15"/>
                  </a:lnTo>
                  <a:lnTo>
                    <a:pt x="300" y="13"/>
                  </a:lnTo>
                  <a:lnTo>
                    <a:pt x="308" y="12"/>
                  </a:lnTo>
                  <a:lnTo>
                    <a:pt x="315" y="12"/>
                  </a:lnTo>
                  <a:lnTo>
                    <a:pt x="322" y="13"/>
                  </a:lnTo>
                  <a:lnTo>
                    <a:pt x="329" y="15"/>
                  </a:lnTo>
                  <a:lnTo>
                    <a:pt x="335" y="17"/>
                  </a:lnTo>
                  <a:lnTo>
                    <a:pt x="341" y="20"/>
                  </a:lnTo>
                  <a:lnTo>
                    <a:pt x="345" y="24"/>
                  </a:lnTo>
                  <a:lnTo>
                    <a:pt x="350" y="27"/>
                  </a:lnTo>
                  <a:lnTo>
                    <a:pt x="354" y="32"/>
                  </a:lnTo>
                  <a:lnTo>
                    <a:pt x="359" y="36"/>
                  </a:lnTo>
                  <a:lnTo>
                    <a:pt x="366" y="25"/>
                  </a:lnTo>
                  <a:lnTo>
                    <a:pt x="361" y="20"/>
                  </a:lnTo>
                  <a:lnTo>
                    <a:pt x="357" y="17"/>
                  </a:lnTo>
                  <a:lnTo>
                    <a:pt x="352" y="12"/>
                  </a:lnTo>
                  <a:lnTo>
                    <a:pt x="348" y="9"/>
                  </a:lnTo>
                  <a:lnTo>
                    <a:pt x="341" y="5"/>
                  </a:lnTo>
                  <a:lnTo>
                    <a:pt x="333" y="3"/>
                  </a:lnTo>
                  <a:lnTo>
                    <a:pt x="325" y="1"/>
                  </a:lnTo>
                  <a:lnTo>
                    <a:pt x="316" y="0"/>
                  </a:lnTo>
                  <a:lnTo>
                    <a:pt x="308" y="0"/>
                  </a:lnTo>
                  <a:lnTo>
                    <a:pt x="299" y="0"/>
                  </a:lnTo>
                  <a:lnTo>
                    <a:pt x="290" y="2"/>
                  </a:lnTo>
                  <a:lnTo>
                    <a:pt x="281" y="4"/>
                  </a:lnTo>
                  <a:lnTo>
                    <a:pt x="267" y="10"/>
                  </a:lnTo>
                  <a:lnTo>
                    <a:pt x="253" y="17"/>
                  </a:lnTo>
                  <a:lnTo>
                    <a:pt x="239" y="26"/>
                  </a:lnTo>
                  <a:lnTo>
                    <a:pt x="224" y="36"/>
                  </a:lnTo>
                  <a:lnTo>
                    <a:pt x="210" y="48"/>
                  </a:lnTo>
                  <a:lnTo>
                    <a:pt x="196" y="62"/>
                  </a:lnTo>
                  <a:lnTo>
                    <a:pt x="182" y="77"/>
                  </a:lnTo>
                  <a:lnTo>
                    <a:pt x="168" y="93"/>
                  </a:lnTo>
                  <a:lnTo>
                    <a:pt x="153" y="110"/>
                  </a:lnTo>
                  <a:lnTo>
                    <a:pt x="139" y="129"/>
                  </a:lnTo>
                  <a:lnTo>
                    <a:pt x="126" y="149"/>
                  </a:lnTo>
                  <a:lnTo>
                    <a:pt x="113" y="170"/>
                  </a:lnTo>
                  <a:lnTo>
                    <a:pt x="100" y="192"/>
                  </a:lnTo>
                  <a:lnTo>
                    <a:pt x="87" y="215"/>
                  </a:lnTo>
                  <a:lnTo>
                    <a:pt x="76" y="239"/>
                  </a:lnTo>
                  <a:lnTo>
                    <a:pt x="64" y="263"/>
                  </a:lnTo>
                  <a:lnTo>
                    <a:pt x="37" y="333"/>
                  </a:lnTo>
                  <a:lnTo>
                    <a:pt x="17" y="401"/>
                  </a:lnTo>
                  <a:lnTo>
                    <a:pt x="4" y="464"/>
                  </a:lnTo>
                  <a:lnTo>
                    <a:pt x="0" y="523"/>
                  </a:lnTo>
                  <a:lnTo>
                    <a:pt x="1" y="575"/>
                  </a:lnTo>
                  <a:lnTo>
                    <a:pt x="10" y="618"/>
                  </a:lnTo>
                  <a:lnTo>
                    <a:pt x="27" y="652"/>
                  </a:lnTo>
                  <a:lnTo>
                    <a:pt x="52" y="675"/>
                  </a:lnTo>
                  <a:lnTo>
                    <a:pt x="58" y="678"/>
                  </a:lnTo>
                  <a:lnTo>
                    <a:pt x="66" y="682"/>
                  </a:lnTo>
                  <a:lnTo>
                    <a:pt x="75" y="684"/>
                  </a:lnTo>
                  <a:lnTo>
                    <a:pt x="83" y="684"/>
                  </a:lnTo>
                  <a:lnTo>
                    <a:pt x="91" y="684"/>
                  </a:lnTo>
                  <a:lnTo>
                    <a:pt x="100" y="684"/>
                  </a:lnTo>
                  <a:lnTo>
                    <a:pt x="109" y="682"/>
                  </a:lnTo>
                  <a:lnTo>
                    <a:pt x="118" y="679"/>
                  </a:lnTo>
                  <a:lnTo>
                    <a:pt x="132" y="674"/>
                  </a:lnTo>
                  <a:lnTo>
                    <a:pt x="146" y="667"/>
                  </a:lnTo>
                  <a:lnTo>
                    <a:pt x="160" y="659"/>
                  </a:lnTo>
                  <a:lnTo>
                    <a:pt x="175" y="648"/>
                  </a:lnTo>
                  <a:lnTo>
                    <a:pt x="189" y="637"/>
                  </a:lnTo>
                  <a:lnTo>
                    <a:pt x="204" y="623"/>
                  </a:lnTo>
                  <a:lnTo>
                    <a:pt x="217" y="608"/>
                  </a:lnTo>
                  <a:lnTo>
                    <a:pt x="232" y="592"/>
                  </a:lnTo>
                  <a:lnTo>
                    <a:pt x="246" y="575"/>
                  </a:lnTo>
                  <a:lnTo>
                    <a:pt x="260" y="556"/>
                  </a:lnTo>
                  <a:lnTo>
                    <a:pt x="273" y="535"/>
                  </a:lnTo>
                  <a:lnTo>
                    <a:pt x="287" y="515"/>
                  </a:lnTo>
                  <a:lnTo>
                    <a:pt x="299" y="493"/>
                  </a:lnTo>
                  <a:lnTo>
                    <a:pt x="312" y="470"/>
                  </a:lnTo>
                  <a:lnTo>
                    <a:pt x="323" y="445"/>
                  </a:lnTo>
                  <a:lnTo>
                    <a:pt x="335" y="421"/>
                  </a:lnTo>
                  <a:lnTo>
                    <a:pt x="357" y="366"/>
                  </a:lnTo>
                  <a:lnTo>
                    <a:pt x="374" y="313"/>
                  </a:lnTo>
                  <a:lnTo>
                    <a:pt x="388" y="261"/>
                  </a:lnTo>
                  <a:lnTo>
                    <a:pt x="396" y="212"/>
                  </a:lnTo>
                  <a:lnTo>
                    <a:pt x="399" y="165"/>
                  </a:lnTo>
                  <a:lnTo>
                    <a:pt x="399" y="124"/>
                  </a:lnTo>
                  <a:lnTo>
                    <a:pt x="394" y="86"/>
                  </a:lnTo>
                  <a:lnTo>
                    <a:pt x="384" y="55"/>
                  </a:lnTo>
                  <a:lnTo>
                    <a:pt x="374" y="6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83" name="Freeform 63"/>
            <p:cNvSpPr>
              <a:spLocks/>
            </p:cNvSpPr>
            <p:nvPr/>
          </p:nvSpPr>
          <p:spPr bwMode="auto">
            <a:xfrm>
              <a:off x="8540859" y="3508031"/>
              <a:ext cx="48310" cy="61348"/>
            </a:xfrm>
            <a:custGeom>
              <a:avLst/>
              <a:gdLst>
                <a:gd name="T0" fmla="*/ 65 w 106"/>
                <a:gd name="T1" fmla="*/ 0 h 151"/>
                <a:gd name="T2" fmla="*/ 0 w 106"/>
                <a:gd name="T3" fmla="*/ 151 h 151"/>
                <a:gd name="T4" fmla="*/ 43 w 106"/>
                <a:gd name="T5" fmla="*/ 151 h 151"/>
                <a:gd name="T6" fmla="*/ 106 w 106"/>
                <a:gd name="T7" fmla="*/ 0 h 151"/>
                <a:gd name="T8" fmla="*/ 65 w 106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51">
                  <a:moveTo>
                    <a:pt x="65" y="0"/>
                  </a:moveTo>
                  <a:lnTo>
                    <a:pt x="0" y="151"/>
                  </a:lnTo>
                  <a:lnTo>
                    <a:pt x="43" y="151"/>
                  </a:lnTo>
                  <a:lnTo>
                    <a:pt x="106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84" name="Freeform 64"/>
            <p:cNvSpPr>
              <a:spLocks/>
            </p:cNvSpPr>
            <p:nvPr/>
          </p:nvSpPr>
          <p:spPr bwMode="auto">
            <a:xfrm>
              <a:off x="8585524" y="3418054"/>
              <a:ext cx="47399" cy="58894"/>
            </a:xfrm>
            <a:custGeom>
              <a:avLst/>
              <a:gdLst>
                <a:gd name="T0" fmla="*/ 0 w 104"/>
                <a:gd name="T1" fmla="*/ 144 h 144"/>
                <a:gd name="T2" fmla="*/ 43 w 104"/>
                <a:gd name="T3" fmla="*/ 144 h 144"/>
                <a:gd name="T4" fmla="*/ 104 w 104"/>
                <a:gd name="T5" fmla="*/ 0 h 144"/>
                <a:gd name="T6" fmla="*/ 63 w 104"/>
                <a:gd name="T7" fmla="*/ 0 h 144"/>
                <a:gd name="T8" fmla="*/ 0 w 104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44">
                  <a:moveTo>
                    <a:pt x="0" y="144"/>
                  </a:moveTo>
                  <a:lnTo>
                    <a:pt x="43" y="144"/>
                  </a:lnTo>
                  <a:lnTo>
                    <a:pt x="104" y="0"/>
                  </a:lnTo>
                  <a:lnTo>
                    <a:pt x="63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8622963" y="3827203"/>
              <a:ext cx="900910" cy="357914"/>
            </a:xfrm>
            <a:prstGeom prst="round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200" dirty="0"/>
                <a:t>…….</a:t>
              </a: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1822352" y="4037946"/>
              <a:ext cx="2556284" cy="17281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pic>
          <p:nvPicPr>
            <p:cNvPr id="18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42453" y="4560521"/>
              <a:ext cx="936645" cy="1019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0" name="TextBox 189"/>
            <p:cNvSpPr txBox="1"/>
            <p:nvPr/>
          </p:nvSpPr>
          <p:spPr>
            <a:xfrm>
              <a:off x="1988895" y="4129234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웹 브라우저</a:t>
              </a:r>
              <a:endParaRPr lang="ko-KR" altLang="en-US" sz="1600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3778092" y="4583857"/>
              <a:ext cx="6618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포트</a:t>
              </a:r>
              <a:endParaRPr lang="ko-KR" altLang="en-US" sz="1100" dirty="0"/>
            </a:p>
          </p:txBody>
        </p:sp>
        <p:sp>
          <p:nvSpPr>
            <p:cNvPr id="192" name="사다리꼴 191"/>
            <p:cNvSpPr/>
            <p:nvPr/>
          </p:nvSpPr>
          <p:spPr>
            <a:xfrm rot="16200000">
              <a:off x="3833239" y="4722848"/>
              <a:ext cx="401076" cy="54968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696150" y="4816784"/>
              <a:ext cx="794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ea typeface="+mj-ea"/>
                </a:rPr>
                <a:t>4300</a:t>
              </a:r>
              <a:endParaRPr lang="ko-KR" altLang="en-US" sz="1600" dirty="0">
                <a:ea typeface="+mj-ea"/>
              </a:endParaRPr>
            </a:p>
          </p:txBody>
        </p:sp>
        <p:sp>
          <p:nvSpPr>
            <p:cNvPr id="194" name="Freeform 10"/>
            <p:cNvSpPr>
              <a:spLocks/>
            </p:cNvSpPr>
            <p:nvPr/>
          </p:nvSpPr>
          <p:spPr bwMode="auto">
            <a:xfrm rot="10800000">
              <a:off x="2880486" y="4795521"/>
              <a:ext cx="942503" cy="553766"/>
            </a:xfrm>
            <a:custGeom>
              <a:avLst/>
              <a:gdLst>
                <a:gd name="T0" fmla="*/ 1927 w 2070"/>
                <a:gd name="T1" fmla="*/ 1354 h 1354"/>
                <a:gd name="T2" fmla="*/ 2070 w 2070"/>
                <a:gd name="T3" fmla="*/ 0 h 1354"/>
                <a:gd name="T4" fmla="*/ 0 w 2070"/>
                <a:gd name="T5" fmla="*/ 0 h 1354"/>
                <a:gd name="T6" fmla="*/ 117 w 2070"/>
                <a:gd name="T7" fmla="*/ 1354 h 1354"/>
                <a:gd name="T8" fmla="*/ 1927 w 2070"/>
                <a:gd name="T9" fmla="*/ 1354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0" h="1354">
                  <a:moveTo>
                    <a:pt x="1927" y="1354"/>
                  </a:moveTo>
                  <a:lnTo>
                    <a:pt x="2070" y="0"/>
                  </a:lnTo>
                  <a:lnTo>
                    <a:pt x="0" y="0"/>
                  </a:lnTo>
                  <a:lnTo>
                    <a:pt x="117" y="1354"/>
                  </a:lnTo>
                  <a:lnTo>
                    <a:pt x="1927" y="1354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95" name="Freeform 12"/>
            <p:cNvSpPr>
              <a:spLocks/>
            </p:cNvSpPr>
            <p:nvPr/>
          </p:nvSpPr>
          <p:spPr bwMode="auto">
            <a:xfrm rot="10800000" flipV="1">
              <a:off x="3565069" y="4987930"/>
              <a:ext cx="216465" cy="165045"/>
            </a:xfrm>
            <a:custGeom>
              <a:avLst/>
              <a:gdLst>
                <a:gd name="T0" fmla="*/ 155 w 344"/>
                <a:gd name="T1" fmla="*/ 111 h 422"/>
                <a:gd name="T2" fmla="*/ 160 w 344"/>
                <a:gd name="T3" fmla="*/ 126 h 422"/>
                <a:gd name="T4" fmla="*/ 164 w 344"/>
                <a:gd name="T5" fmla="*/ 145 h 422"/>
                <a:gd name="T6" fmla="*/ 166 w 344"/>
                <a:gd name="T7" fmla="*/ 169 h 422"/>
                <a:gd name="T8" fmla="*/ 167 w 344"/>
                <a:gd name="T9" fmla="*/ 195 h 422"/>
                <a:gd name="T10" fmla="*/ 170 w 344"/>
                <a:gd name="T11" fmla="*/ 228 h 422"/>
                <a:gd name="T12" fmla="*/ 173 w 344"/>
                <a:gd name="T13" fmla="*/ 264 h 422"/>
                <a:gd name="T14" fmla="*/ 181 w 344"/>
                <a:gd name="T15" fmla="*/ 300 h 422"/>
                <a:gd name="T16" fmla="*/ 195 w 344"/>
                <a:gd name="T17" fmla="*/ 334 h 422"/>
                <a:gd name="T18" fmla="*/ 214 w 344"/>
                <a:gd name="T19" fmla="*/ 365 h 422"/>
                <a:gd name="T20" fmla="*/ 244 w 344"/>
                <a:gd name="T21" fmla="*/ 392 h 422"/>
                <a:gd name="T22" fmla="*/ 285 w 344"/>
                <a:gd name="T23" fmla="*/ 411 h 422"/>
                <a:gd name="T24" fmla="*/ 337 w 344"/>
                <a:gd name="T25" fmla="*/ 422 h 422"/>
                <a:gd name="T26" fmla="*/ 344 w 344"/>
                <a:gd name="T27" fmla="*/ 349 h 422"/>
                <a:gd name="T28" fmla="*/ 314 w 344"/>
                <a:gd name="T29" fmla="*/ 343 h 422"/>
                <a:gd name="T30" fmla="*/ 289 w 344"/>
                <a:gd name="T31" fmla="*/ 333 h 422"/>
                <a:gd name="T32" fmla="*/ 272 w 344"/>
                <a:gd name="T33" fmla="*/ 319 h 422"/>
                <a:gd name="T34" fmla="*/ 259 w 344"/>
                <a:gd name="T35" fmla="*/ 301 h 422"/>
                <a:gd name="T36" fmla="*/ 251 w 344"/>
                <a:gd name="T37" fmla="*/ 279 h 422"/>
                <a:gd name="T38" fmla="*/ 246 w 344"/>
                <a:gd name="T39" fmla="*/ 253 h 422"/>
                <a:gd name="T40" fmla="*/ 243 w 344"/>
                <a:gd name="T41" fmla="*/ 223 h 422"/>
                <a:gd name="T42" fmla="*/ 241 w 344"/>
                <a:gd name="T43" fmla="*/ 190 h 422"/>
                <a:gd name="T44" fmla="*/ 239 w 344"/>
                <a:gd name="T45" fmla="*/ 158 h 422"/>
                <a:gd name="T46" fmla="*/ 235 w 344"/>
                <a:gd name="T47" fmla="*/ 127 h 422"/>
                <a:gd name="T48" fmla="*/ 228 w 344"/>
                <a:gd name="T49" fmla="*/ 98 h 422"/>
                <a:gd name="T50" fmla="*/ 217 w 344"/>
                <a:gd name="T51" fmla="*/ 73 h 422"/>
                <a:gd name="T52" fmla="*/ 206 w 344"/>
                <a:gd name="T53" fmla="*/ 56 h 422"/>
                <a:gd name="T54" fmla="*/ 195 w 344"/>
                <a:gd name="T55" fmla="*/ 44 h 422"/>
                <a:gd name="T56" fmla="*/ 183 w 344"/>
                <a:gd name="T57" fmla="*/ 32 h 422"/>
                <a:gd name="T58" fmla="*/ 171 w 344"/>
                <a:gd name="T59" fmla="*/ 23 h 422"/>
                <a:gd name="T60" fmla="*/ 158 w 344"/>
                <a:gd name="T61" fmla="*/ 15 h 422"/>
                <a:gd name="T62" fmla="*/ 144 w 344"/>
                <a:gd name="T63" fmla="*/ 9 h 422"/>
                <a:gd name="T64" fmla="*/ 130 w 344"/>
                <a:gd name="T65" fmla="*/ 6 h 422"/>
                <a:gd name="T66" fmla="*/ 117 w 344"/>
                <a:gd name="T67" fmla="*/ 2 h 422"/>
                <a:gd name="T68" fmla="*/ 102 w 344"/>
                <a:gd name="T69" fmla="*/ 1 h 422"/>
                <a:gd name="T70" fmla="*/ 88 w 344"/>
                <a:gd name="T71" fmla="*/ 0 h 422"/>
                <a:gd name="T72" fmla="*/ 73 w 344"/>
                <a:gd name="T73" fmla="*/ 1 h 422"/>
                <a:gd name="T74" fmla="*/ 58 w 344"/>
                <a:gd name="T75" fmla="*/ 2 h 422"/>
                <a:gd name="T76" fmla="*/ 43 w 344"/>
                <a:gd name="T77" fmla="*/ 5 h 422"/>
                <a:gd name="T78" fmla="*/ 29 w 344"/>
                <a:gd name="T79" fmla="*/ 7 h 422"/>
                <a:gd name="T80" fmla="*/ 14 w 344"/>
                <a:gd name="T81" fmla="*/ 9 h 422"/>
                <a:gd name="T82" fmla="*/ 0 w 344"/>
                <a:gd name="T83" fmla="*/ 13 h 422"/>
                <a:gd name="T84" fmla="*/ 7 w 344"/>
                <a:gd name="T85" fmla="*/ 86 h 422"/>
                <a:gd name="T86" fmla="*/ 36 w 344"/>
                <a:gd name="T87" fmla="*/ 79 h 422"/>
                <a:gd name="T88" fmla="*/ 60 w 344"/>
                <a:gd name="T89" fmla="*/ 75 h 422"/>
                <a:gd name="T90" fmla="*/ 82 w 344"/>
                <a:gd name="T91" fmla="*/ 74 h 422"/>
                <a:gd name="T92" fmla="*/ 100 w 344"/>
                <a:gd name="T93" fmla="*/ 74 h 422"/>
                <a:gd name="T94" fmla="*/ 117 w 344"/>
                <a:gd name="T95" fmla="*/ 77 h 422"/>
                <a:gd name="T96" fmla="*/ 132 w 344"/>
                <a:gd name="T97" fmla="*/ 84 h 422"/>
                <a:gd name="T98" fmla="*/ 143 w 344"/>
                <a:gd name="T99" fmla="*/ 96 h 422"/>
                <a:gd name="T100" fmla="*/ 155 w 344"/>
                <a:gd name="T101" fmla="*/ 11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4" h="422">
                  <a:moveTo>
                    <a:pt x="155" y="111"/>
                  </a:moveTo>
                  <a:lnTo>
                    <a:pt x="160" y="126"/>
                  </a:lnTo>
                  <a:lnTo>
                    <a:pt x="164" y="145"/>
                  </a:lnTo>
                  <a:lnTo>
                    <a:pt x="166" y="169"/>
                  </a:lnTo>
                  <a:lnTo>
                    <a:pt x="167" y="195"/>
                  </a:lnTo>
                  <a:lnTo>
                    <a:pt x="170" y="228"/>
                  </a:lnTo>
                  <a:lnTo>
                    <a:pt x="173" y="264"/>
                  </a:lnTo>
                  <a:lnTo>
                    <a:pt x="181" y="300"/>
                  </a:lnTo>
                  <a:lnTo>
                    <a:pt x="195" y="334"/>
                  </a:lnTo>
                  <a:lnTo>
                    <a:pt x="214" y="365"/>
                  </a:lnTo>
                  <a:lnTo>
                    <a:pt x="244" y="392"/>
                  </a:lnTo>
                  <a:lnTo>
                    <a:pt x="285" y="411"/>
                  </a:lnTo>
                  <a:lnTo>
                    <a:pt x="337" y="422"/>
                  </a:lnTo>
                  <a:lnTo>
                    <a:pt x="344" y="349"/>
                  </a:lnTo>
                  <a:lnTo>
                    <a:pt x="314" y="343"/>
                  </a:lnTo>
                  <a:lnTo>
                    <a:pt x="289" y="333"/>
                  </a:lnTo>
                  <a:lnTo>
                    <a:pt x="272" y="319"/>
                  </a:lnTo>
                  <a:lnTo>
                    <a:pt x="259" y="301"/>
                  </a:lnTo>
                  <a:lnTo>
                    <a:pt x="251" y="279"/>
                  </a:lnTo>
                  <a:lnTo>
                    <a:pt x="246" y="253"/>
                  </a:lnTo>
                  <a:lnTo>
                    <a:pt x="243" y="223"/>
                  </a:lnTo>
                  <a:lnTo>
                    <a:pt x="241" y="190"/>
                  </a:lnTo>
                  <a:lnTo>
                    <a:pt x="239" y="158"/>
                  </a:lnTo>
                  <a:lnTo>
                    <a:pt x="235" y="127"/>
                  </a:lnTo>
                  <a:lnTo>
                    <a:pt x="228" y="98"/>
                  </a:lnTo>
                  <a:lnTo>
                    <a:pt x="217" y="73"/>
                  </a:lnTo>
                  <a:lnTo>
                    <a:pt x="206" y="56"/>
                  </a:lnTo>
                  <a:lnTo>
                    <a:pt x="195" y="44"/>
                  </a:lnTo>
                  <a:lnTo>
                    <a:pt x="183" y="32"/>
                  </a:lnTo>
                  <a:lnTo>
                    <a:pt x="171" y="23"/>
                  </a:lnTo>
                  <a:lnTo>
                    <a:pt x="158" y="15"/>
                  </a:lnTo>
                  <a:lnTo>
                    <a:pt x="144" y="9"/>
                  </a:lnTo>
                  <a:lnTo>
                    <a:pt x="130" y="6"/>
                  </a:lnTo>
                  <a:lnTo>
                    <a:pt x="117" y="2"/>
                  </a:lnTo>
                  <a:lnTo>
                    <a:pt x="102" y="1"/>
                  </a:lnTo>
                  <a:lnTo>
                    <a:pt x="88" y="0"/>
                  </a:lnTo>
                  <a:lnTo>
                    <a:pt x="73" y="1"/>
                  </a:lnTo>
                  <a:lnTo>
                    <a:pt x="58" y="2"/>
                  </a:lnTo>
                  <a:lnTo>
                    <a:pt x="43" y="5"/>
                  </a:lnTo>
                  <a:lnTo>
                    <a:pt x="29" y="7"/>
                  </a:lnTo>
                  <a:lnTo>
                    <a:pt x="14" y="9"/>
                  </a:lnTo>
                  <a:lnTo>
                    <a:pt x="0" y="13"/>
                  </a:lnTo>
                  <a:lnTo>
                    <a:pt x="7" y="86"/>
                  </a:lnTo>
                  <a:lnTo>
                    <a:pt x="36" y="79"/>
                  </a:lnTo>
                  <a:lnTo>
                    <a:pt x="60" y="75"/>
                  </a:lnTo>
                  <a:lnTo>
                    <a:pt x="82" y="74"/>
                  </a:lnTo>
                  <a:lnTo>
                    <a:pt x="100" y="74"/>
                  </a:lnTo>
                  <a:lnTo>
                    <a:pt x="117" y="77"/>
                  </a:lnTo>
                  <a:lnTo>
                    <a:pt x="132" y="84"/>
                  </a:lnTo>
                  <a:lnTo>
                    <a:pt x="143" y="96"/>
                  </a:lnTo>
                  <a:lnTo>
                    <a:pt x="155" y="111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96" name="Freeform 32"/>
            <p:cNvSpPr>
              <a:spLocks/>
            </p:cNvSpPr>
            <p:nvPr/>
          </p:nvSpPr>
          <p:spPr bwMode="auto">
            <a:xfrm rot="10800000">
              <a:off x="3286147" y="4948482"/>
              <a:ext cx="228790" cy="327188"/>
            </a:xfrm>
            <a:custGeom>
              <a:avLst/>
              <a:gdLst>
                <a:gd name="T0" fmla="*/ 415 w 501"/>
                <a:gd name="T1" fmla="*/ 8 h 801"/>
                <a:gd name="T2" fmla="*/ 394 w 501"/>
                <a:gd name="T3" fmla="*/ 2 h 801"/>
                <a:gd name="T4" fmla="*/ 373 w 501"/>
                <a:gd name="T5" fmla="*/ 0 h 801"/>
                <a:gd name="T6" fmla="*/ 350 w 501"/>
                <a:gd name="T7" fmla="*/ 2 h 801"/>
                <a:gd name="T8" fmla="*/ 327 w 501"/>
                <a:gd name="T9" fmla="*/ 8 h 801"/>
                <a:gd name="T10" fmla="*/ 304 w 501"/>
                <a:gd name="T11" fmla="*/ 17 h 801"/>
                <a:gd name="T12" fmla="*/ 280 w 501"/>
                <a:gd name="T13" fmla="*/ 30 h 801"/>
                <a:gd name="T14" fmla="*/ 256 w 501"/>
                <a:gd name="T15" fmla="*/ 46 h 801"/>
                <a:gd name="T16" fmla="*/ 232 w 501"/>
                <a:gd name="T17" fmla="*/ 66 h 801"/>
                <a:gd name="T18" fmla="*/ 207 w 501"/>
                <a:gd name="T19" fmla="*/ 89 h 801"/>
                <a:gd name="T20" fmla="*/ 183 w 501"/>
                <a:gd name="T21" fmla="*/ 114 h 801"/>
                <a:gd name="T22" fmla="*/ 160 w 501"/>
                <a:gd name="T23" fmla="*/ 143 h 801"/>
                <a:gd name="T24" fmla="*/ 138 w 501"/>
                <a:gd name="T25" fmla="*/ 174 h 801"/>
                <a:gd name="T26" fmla="*/ 117 w 501"/>
                <a:gd name="T27" fmla="*/ 207 h 801"/>
                <a:gd name="T28" fmla="*/ 97 w 501"/>
                <a:gd name="T29" fmla="*/ 243 h 801"/>
                <a:gd name="T30" fmla="*/ 77 w 501"/>
                <a:gd name="T31" fmla="*/ 280 h 801"/>
                <a:gd name="T32" fmla="*/ 60 w 501"/>
                <a:gd name="T33" fmla="*/ 320 h 801"/>
                <a:gd name="T34" fmla="*/ 31 w 501"/>
                <a:gd name="T35" fmla="*/ 401 h 801"/>
                <a:gd name="T36" fmla="*/ 10 w 501"/>
                <a:gd name="T37" fmla="*/ 479 h 801"/>
                <a:gd name="T38" fmla="*/ 1 w 501"/>
                <a:gd name="T39" fmla="*/ 553 h 801"/>
                <a:gd name="T40" fmla="*/ 0 w 501"/>
                <a:gd name="T41" fmla="*/ 621 h 801"/>
                <a:gd name="T42" fmla="*/ 8 w 501"/>
                <a:gd name="T43" fmla="*/ 681 h 801"/>
                <a:gd name="T44" fmla="*/ 25 w 501"/>
                <a:gd name="T45" fmla="*/ 730 h 801"/>
                <a:gd name="T46" fmla="*/ 52 w 501"/>
                <a:gd name="T47" fmla="*/ 768 h 801"/>
                <a:gd name="T48" fmla="*/ 88 w 501"/>
                <a:gd name="T49" fmla="*/ 793 h 801"/>
                <a:gd name="T50" fmla="*/ 108 w 501"/>
                <a:gd name="T51" fmla="*/ 798 h 801"/>
                <a:gd name="T52" fmla="*/ 129 w 501"/>
                <a:gd name="T53" fmla="*/ 801 h 801"/>
                <a:gd name="T54" fmla="*/ 151 w 501"/>
                <a:gd name="T55" fmla="*/ 798 h 801"/>
                <a:gd name="T56" fmla="*/ 174 w 501"/>
                <a:gd name="T57" fmla="*/ 793 h 801"/>
                <a:gd name="T58" fmla="*/ 198 w 501"/>
                <a:gd name="T59" fmla="*/ 783 h 801"/>
                <a:gd name="T60" fmla="*/ 222 w 501"/>
                <a:gd name="T61" fmla="*/ 770 h 801"/>
                <a:gd name="T62" fmla="*/ 247 w 501"/>
                <a:gd name="T63" fmla="*/ 753 h 801"/>
                <a:gd name="T64" fmla="*/ 271 w 501"/>
                <a:gd name="T65" fmla="*/ 734 h 801"/>
                <a:gd name="T66" fmla="*/ 294 w 501"/>
                <a:gd name="T67" fmla="*/ 711 h 801"/>
                <a:gd name="T68" fmla="*/ 318 w 501"/>
                <a:gd name="T69" fmla="*/ 686 h 801"/>
                <a:gd name="T70" fmla="*/ 341 w 501"/>
                <a:gd name="T71" fmla="*/ 657 h 801"/>
                <a:gd name="T72" fmla="*/ 363 w 501"/>
                <a:gd name="T73" fmla="*/ 626 h 801"/>
                <a:gd name="T74" fmla="*/ 385 w 501"/>
                <a:gd name="T75" fmla="*/ 592 h 801"/>
                <a:gd name="T76" fmla="*/ 405 w 501"/>
                <a:gd name="T77" fmla="*/ 556 h 801"/>
                <a:gd name="T78" fmla="*/ 425 w 501"/>
                <a:gd name="T79" fmla="*/ 518 h 801"/>
                <a:gd name="T80" fmla="*/ 442 w 501"/>
                <a:gd name="T81" fmla="*/ 479 h 801"/>
                <a:gd name="T82" fmla="*/ 471 w 501"/>
                <a:gd name="T83" fmla="*/ 399 h 801"/>
                <a:gd name="T84" fmla="*/ 491 w 501"/>
                <a:gd name="T85" fmla="*/ 320 h 801"/>
                <a:gd name="T86" fmla="*/ 501 w 501"/>
                <a:gd name="T87" fmla="*/ 247 h 801"/>
                <a:gd name="T88" fmla="*/ 501 w 501"/>
                <a:gd name="T89" fmla="*/ 179 h 801"/>
                <a:gd name="T90" fmla="*/ 493 w 501"/>
                <a:gd name="T91" fmla="*/ 119 h 801"/>
                <a:gd name="T92" fmla="*/ 476 w 501"/>
                <a:gd name="T93" fmla="*/ 69 h 801"/>
                <a:gd name="T94" fmla="*/ 449 w 501"/>
                <a:gd name="T95" fmla="*/ 31 h 801"/>
                <a:gd name="T96" fmla="*/ 415 w 501"/>
                <a:gd name="T97" fmla="*/ 8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1" h="801">
                  <a:moveTo>
                    <a:pt x="415" y="8"/>
                  </a:moveTo>
                  <a:lnTo>
                    <a:pt x="394" y="2"/>
                  </a:lnTo>
                  <a:lnTo>
                    <a:pt x="373" y="0"/>
                  </a:lnTo>
                  <a:lnTo>
                    <a:pt x="350" y="2"/>
                  </a:lnTo>
                  <a:lnTo>
                    <a:pt x="327" y="8"/>
                  </a:lnTo>
                  <a:lnTo>
                    <a:pt x="304" y="17"/>
                  </a:lnTo>
                  <a:lnTo>
                    <a:pt x="280" y="30"/>
                  </a:lnTo>
                  <a:lnTo>
                    <a:pt x="256" y="46"/>
                  </a:lnTo>
                  <a:lnTo>
                    <a:pt x="232" y="66"/>
                  </a:lnTo>
                  <a:lnTo>
                    <a:pt x="207" y="89"/>
                  </a:lnTo>
                  <a:lnTo>
                    <a:pt x="183" y="114"/>
                  </a:lnTo>
                  <a:lnTo>
                    <a:pt x="160" y="143"/>
                  </a:lnTo>
                  <a:lnTo>
                    <a:pt x="138" y="174"/>
                  </a:lnTo>
                  <a:lnTo>
                    <a:pt x="117" y="207"/>
                  </a:lnTo>
                  <a:lnTo>
                    <a:pt x="97" y="243"/>
                  </a:lnTo>
                  <a:lnTo>
                    <a:pt x="77" y="280"/>
                  </a:lnTo>
                  <a:lnTo>
                    <a:pt x="60" y="320"/>
                  </a:lnTo>
                  <a:lnTo>
                    <a:pt x="31" y="401"/>
                  </a:lnTo>
                  <a:lnTo>
                    <a:pt x="10" y="479"/>
                  </a:lnTo>
                  <a:lnTo>
                    <a:pt x="1" y="553"/>
                  </a:lnTo>
                  <a:lnTo>
                    <a:pt x="0" y="621"/>
                  </a:lnTo>
                  <a:lnTo>
                    <a:pt x="8" y="681"/>
                  </a:lnTo>
                  <a:lnTo>
                    <a:pt x="25" y="730"/>
                  </a:lnTo>
                  <a:lnTo>
                    <a:pt x="52" y="768"/>
                  </a:lnTo>
                  <a:lnTo>
                    <a:pt x="88" y="793"/>
                  </a:lnTo>
                  <a:lnTo>
                    <a:pt x="108" y="798"/>
                  </a:lnTo>
                  <a:lnTo>
                    <a:pt x="129" y="801"/>
                  </a:lnTo>
                  <a:lnTo>
                    <a:pt x="151" y="798"/>
                  </a:lnTo>
                  <a:lnTo>
                    <a:pt x="174" y="793"/>
                  </a:lnTo>
                  <a:lnTo>
                    <a:pt x="198" y="783"/>
                  </a:lnTo>
                  <a:lnTo>
                    <a:pt x="222" y="770"/>
                  </a:lnTo>
                  <a:lnTo>
                    <a:pt x="247" y="753"/>
                  </a:lnTo>
                  <a:lnTo>
                    <a:pt x="271" y="734"/>
                  </a:lnTo>
                  <a:lnTo>
                    <a:pt x="294" y="711"/>
                  </a:lnTo>
                  <a:lnTo>
                    <a:pt x="318" y="686"/>
                  </a:lnTo>
                  <a:lnTo>
                    <a:pt x="341" y="657"/>
                  </a:lnTo>
                  <a:lnTo>
                    <a:pt x="363" y="626"/>
                  </a:lnTo>
                  <a:lnTo>
                    <a:pt x="385" y="592"/>
                  </a:lnTo>
                  <a:lnTo>
                    <a:pt x="405" y="556"/>
                  </a:lnTo>
                  <a:lnTo>
                    <a:pt x="425" y="518"/>
                  </a:lnTo>
                  <a:lnTo>
                    <a:pt x="442" y="479"/>
                  </a:lnTo>
                  <a:lnTo>
                    <a:pt x="471" y="399"/>
                  </a:lnTo>
                  <a:lnTo>
                    <a:pt x="491" y="320"/>
                  </a:lnTo>
                  <a:lnTo>
                    <a:pt x="501" y="247"/>
                  </a:lnTo>
                  <a:lnTo>
                    <a:pt x="501" y="179"/>
                  </a:lnTo>
                  <a:lnTo>
                    <a:pt x="493" y="119"/>
                  </a:lnTo>
                  <a:lnTo>
                    <a:pt x="476" y="69"/>
                  </a:lnTo>
                  <a:lnTo>
                    <a:pt x="449" y="31"/>
                  </a:lnTo>
                  <a:lnTo>
                    <a:pt x="41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97" name="Freeform 33"/>
            <p:cNvSpPr>
              <a:spLocks/>
            </p:cNvSpPr>
            <p:nvPr/>
          </p:nvSpPr>
          <p:spPr bwMode="auto">
            <a:xfrm rot="10800000">
              <a:off x="3341749" y="4958297"/>
              <a:ext cx="280746" cy="337004"/>
            </a:xfrm>
            <a:custGeom>
              <a:avLst/>
              <a:gdLst>
                <a:gd name="T0" fmla="*/ 264 w 615"/>
                <a:gd name="T1" fmla="*/ 811 h 822"/>
                <a:gd name="T2" fmla="*/ 273 w 615"/>
                <a:gd name="T3" fmla="*/ 814 h 822"/>
                <a:gd name="T4" fmla="*/ 281 w 615"/>
                <a:gd name="T5" fmla="*/ 818 h 822"/>
                <a:gd name="T6" fmla="*/ 290 w 615"/>
                <a:gd name="T7" fmla="*/ 821 h 822"/>
                <a:gd name="T8" fmla="*/ 268 w 615"/>
                <a:gd name="T9" fmla="*/ 791 h 822"/>
                <a:gd name="T10" fmla="*/ 238 w 615"/>
                <a:gd name="T11" fmla="*/ 700 h 822"/>
                <a:gd name="T12" fmla="*/ 237 w 615"/>
                <a:gd name="T13" fmla="*/ 579 h 822"/>
                <a:gd name="T14" fmla="*/ 267 w 615"/>
                <a:gd name="T15" fmla="*/ 440 h 822"/>
                <a:gd name="T16" fmla="*/ 311 w 615"/>
                <a:gd name="T17" fmla="*/ 332 h 822"/>
                <a:gd name="T18" fmla="*/ 346 w 615"/>
                <a:gd name="T19" fmla="*/ 265 h 822"/>
                <a:gd name="T20" fmla="*/ 384 w 615"/>
                <a:gd name="T21" fmla="*/ 205 h 822"/>
                <a:gd name="T22" fmla="*/ 425 w 615"/>
                <a:gd name="T23" fmla="*/ 154 h 822"/>
                <a:gd name="T24" fmla="*/ 468 w 615"/>
                <a:gd name="T25" fmla="*/ 111 h 822"/>
                <a:gd name="T26" fmla="*/ 511 w 615"/>
                <a:gd name="T27" fmla="*/ 79 h 822"/>
                <a:gd name="T28" fmla="*/ 554 w 615"/>
                <a:gd name="T29" fmla="*/ 57 h 822"/>
                <a:gd name="T30" fmla="*/ 596 w 615"/>
                <a:gd name="T31" fmla="*/ 47 h 822"/>
                <a:gd name="T32" fmla="*/ 607 w 615"/>
                <a:gd name="T33" fmla="*/ 42 h 822"/>
                <a:gd name="T34" fmla="*/ 592 w 615"/>
                <a:gd name="T35" fmla="*/ 35 h 822"/>
                <a:gd name="T36" fmla="*/ 544 w 615"/>
                <a:gd name="T37" fmla="*/ 17 h 822"/>
                <a:gd name="T38" fmla="*/ 461 w 615"/>
                <a:gd name="T39" fmla="*/ 1 h 822"/>
                <a:gd name="T40" fmla="*/ 379 w 615"/>
                <a:gd name="T41" fmla="*/ 2 h 822"/>
                <a:gd name="T42" fmla="*/ 298 w 615"/>
                <a:gd name="T43" fmla="*/ 18 h 822"/>
                <a:gd name="T44" fmla="*/ 223 w 615"/>
                <a:gd name="T45" fmla="*/ 48 h 822"/>
                <a:gd name="T46" fmla="*/ 157 w 615"/>
                <a:gd name="T47" fmla="*/ 93 h 822"/>
                <a:gd name="T48" fmla="*/ 98 w 615"/>
                <a:gd name="T49" fmla="*/ 151 h 822"/>
                <a:gd name="T50" fmla="*/ 51 w 615"/>
                <a:gd name="T51" fmla="*/ 219 h 822"/>
                <a:gd name="T52" fmla="*/ 17 w 615"/>
                <a:gd name="T53" fmla="*/ 298 h 822"/>
                <a:gd name="T54" fmla="*/ 1 w 615"/>
                <a:gd name="T55" fmla="*/ 381 h 822"/>
                <a:gd name="T56" fmla="*/ 1 w 615"/>
                <a:gd name="T57" fmla="*/ 463 h 822"/>
                <a:gd name="T58" fmla="*/ 17 w 615"/>
                <a:gd name="T59" fmla="*/ 542 h 822"/>
                <a:gd name="T60" fmla="*/ 48 w 615"/>
                <a:gd name="T61" fmla="*/ 617 h 822"/>
                <a:gd name="T62" fmla="*/ 93 w 615"/>
                <a:gd name="T63" fmla="*/ 685 h 822"/>
                <a:gd name="T64" fmla="*/ 151 w 615"/>
                <a:gd name="T65" fmla="*/ 744 h 822"/>
                <a:gd name="T66" fmla="*/ 220 w 615"/>
                <a:gd name="T67" fmla="*/ 791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5" h="822">
                  <a:moveTo>
                    <a:pt x="259" y="810"/>
                  </a:moveTo>
                  <a:lnTo>
                    <a:pt x="264" y="811"/>
                  </a:lnTo>
                  <a:lnTo>
                    <a:pt x="268" y="813"/>
                  </a:lnTo>
                  <a:lnTo>
                    <a:pt x="273" y="814"/>
                  </a:lnTo>
                  <a:lnTo>
                    <a:pt x="278" y="817"/>
                  </a:lnTo>
                  <a:lnTo>
                    <a:pt x="281" y="818"/>
                  </a:lnTo>
                  <a:lnTo>
                    <a:pt x="286" y="820"/>
                  </a:lnTo>
                  <a:lnTo>
                    <a:pt x="290" y="821"/>
                  </a:lnTo>
                  <a:lnTo>
                    <a:pt x="295" y="822"/>
                  </a:lnTo>
                  <a:lnTo>
                    <a:pt x="268" y="791"/>
                  </a:lnTo>
                  <a:lnTo>
                    <a:pt x="250" y="751"/>
                  </a:lnTo>
                  <a:lnTo>
                    <a:pt x="238" y="700"/>
                  </a:lnTo>
                  <a:lnTo>
                    <a:pt x="234" y="643"/>
                  </a:lnTo>
                  <a:lnTo>
                    <a:pt x="237" y="579"/>
                  </a:lnTo>
                  <a:lnTo>
                    <a:pt x="249" y="511"/>
                  </a:lnTo>
                  <a:lnTo>
                    <a:pt x="267" y="440"/>
                  </a:lnTo>
                  <a:lnTo>
                    <a:pt x="295" y="367"/>
                  </a:lnTo>
                  <a:lnTo>
                    <a:pt x="311" y="332"/>
                  </a:lnTo>
                  <a:lnTo>
                    <a:pt x="327" y="297"/>
                  </a:lnTo>
                  <a:lnTo>
                    <a:pt x="346" y="265"/>
                  </a:lnTo>
                  <a:lnTo>
                    <a:pt x="364" y="234"/>
                  </a:lnTo>
                  <a:lnTo>
                    <a:pt x="384" y="205"/>
                  </a:lnTo>
                  <a:lnTo>
                    <a:pt x="404" y="178"/>
                  </a:lnTo>
                  <a:lnTo>
                    <a:pt x="425" y="154"/>
                  </a:lnTo>
                  <a:lnTo>
                    <a:pt x="447" y="131"/>
                  </a:lnTo>
                  <a:lnTo>
                    <a:pt x="468" y="111"/>
                  </a:lnTo>
                  <a:lnTo>
                    <a:pt x="490" y="94"/>
                  </a:lnTo>
                  <a:lnTo>
                    <a:pt x="511" y="79"/>
                  </a:lnTo>
                  <a:lnTo>
                    <a:pt x="532" y="67"/>
                  </a:lnTo>
                  <a:lnTo>
                    <a:pt x="554" y="57"/>
                  </a:lnTo>
                  <a:lnTo>
                    <a:pt x="575" y="50"/>
                  </a:lnTo>
                  <a:lnTo>
                    <a:pt x="596" y="47"/>
                  </a:lnTo>
                  <a:lnTo>
                    <a:pt x="615" y="47"/>
                  </a:lnTo>
                  <a:lnTo>
                    <a:pt x="607" y="42"/>
                  </a:lnTo>
                  <a:lnTo>
                    <a:pt x="600" y="39"/>
                  </a:lnTo>
                  <a:lnTo>
                    <a:pt x="592" y="35"/>
                  </a:lnTo>
                  <a:lnTo>
                    <a:pt x="584" y="32"/>
                  </a:lnTo>
                  <a:lnTo>
                    <a:pt x="544" y="17"/>
                  </a:lnTo>
                  <a:lnTo>
                    <a:pt x="502" y="7"/>
                  </a:lnTo>
                  <a:lnTo>
                    <a:pt x="461" y="1"/>
                  </a:lnTo>
                  <a:lnTo>
                    <a:pt x="419" y="0"/>
                  </a:lnTo>
                  <a:lnTo>
                    <a:pt x="379" y="2"/>
                  </a:lnTo>
                  <a:lnTo>
                    <a:pt x="339" y="8"/>
                  </a:lnTo>
                  <a:lnTo>
                    <a:pt x="298" y="18"/>
                  </a:lnTo>
                  <a:lnTo>
                    <a:pt x="260" y="31"/>
                  </a:lnTo>
                  <a:lnTo>
                    <a:pt x="223" y="48"/>
                  </a:lnTo>
                  <a:lnTo>
                    <a:pt x="189" y="69"/>
                  </a:lnTo>
                  <a:lnTo>
                    <a:pt x="157" y="93"/>
                  </a:lnTo>
                  <a:lnTo>
                    <a:pt x="126" y="120"/>
                  </a:lnTo>
                  <a:lnTo>
                    <a:pt x="98" y="151"/>
                  </a:lnTo>
                  <a:lnTo>
                    <a:pt x="73" y="183"/>
                  </a:lnTo>
                  <a:lnTo>
                    <a:pt x="51" y="219"/>
                  </a:lnTo>
                  <a:lnTo>
                    <a:pt x="32" y="258"/>
                  </a:lnTo>
                  <a:lnTo>
                    <a:pt x="17" y="298"/>
                  </a:lnTo>
                  <a:lnTo>
                    <a:pt x="7" y="340"/>
                  </a:lnTo>
                  <a:lnTo>
                    <a:pt x="1" y="381"/>
                  </a:lnTo>
                  <a:lnTo>
                    <a:pt x="0" y="423"/>
                  </a:lnTo>
                  <a:lnTo>
                    <a:pt x="1" y="463"/>
                  </a:lnTo>
                  <a:lnTo>
                    <a:pt x="8" y="503"/>
                  </a:lnTo>
                  <a:lnTo>
                    <a:pt x="17" y="542"/>
                  </a:lnTo>
                  <a:lnTo>
                    <a:pt x="31" y="580"/>
                  </a:lnTo>
                  <a:lnTo>
                    <a:pt x="48" y="617"/>
                  </a:lnTo>
                  <a:lnTo>
                    <a:pt x="69" y="652"/>
                  </a:lnTo>
                  <a:lnTo>
                    <a:pt x="93" y="685"/>
                  </a:lnTo>
                  <a:lnTo>
                    <a:pt x="120" y="716"/>
                  </a:lnTo>
                  <a:lnTo>
                    <a:pt x="151" y="744"/>
                  </a:lnTo>
                  <a:lnTo>
                    <a:pt x="184" y="769"/>
                  </a:lnTo>
                  <a:lnTo>
                    <a:pt x="220" y="791"/>
                  </a:lnTo>
                  <a:lnTo>
                    <a:pt x="259" y="81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98" name="Freeform 45"/>
            <p:cNvSpPr>
              <a:spLocks/>
            </p:cNvSpPr>
            <p:nvPr/>
          </p:nvSpPr>
          <p:spPr bwMode="auto">
            <a:xfrm rot="10800000">
              <a:off x="3479388" y="5260946"/>
              <a:ext cx="11850" cy="5726"/>
            </a:xfrm>
            <a:custGeom>
              <a:avLst/>
              <a:gdLst>
                <a:gd name="T0" fmla="*/ 0 w 26"/>
                <a:gd name="T1" fmla="*/ 6 h 13"/>
                <a:gd name="T2" fmla="*/ 3 w 26"/>
                <a:gd name="T3" fmla="*/ 11 h 13"/>
                <a:gd name="T4" fmla="*/ 10 w 26"/>
                <a:gd name="T5" fmla="*/ 11 h 13"/>
                <a:gd name="T6" fmla="*/ 16 w 26"/>
                <a:gd name="T7" fmla="*/ 13 h 13"/>
                <a:gd name="T8" fmla="*/ 19 w 26"/>
                <a:gd name="T9" fmla="*/ 11 h 13"/>
                <a:gd name="T10" fmla="*/ 25 w 26"/>
                <a:gd name="T11" fmla="*/ 10 h 13"/>
                <a:gd name="T12" fmla="*/ 26 w 26"/>
                <a:gd name="T13" fmla="*/ 8 h 13"/>
                <a:gd name="T14" fmla="*/ 24 w 26"/>
                <a:gd name="T15" fmla="*/ 7 h 13"/>
                <a:gd name="T16" fmla="*/ 18 w 26"/>
                <a:gd name="T17" fmla="*/ 2 h 13"/>
                <a:gd name="T18" fmla="*/ 11 w 26"/>
                <a:gd name="T19" fmla="*/ 3 h 13"/>
                <a:gd name="T20" fmla="*/ 12 w 26"/>
                <a:gd name="T21" fmla="*/ 0 h 13"/>
                <a:gd name="T22" fmla="*/ 3 w 26"/>
                <a:gd name="T23" fmla="*/ 3 h 13"/>
                <a:gd name="T24" fmla="*/ 3 w 26"/>
                <a:gd name="T25" fmla="*/ 3 h 13"/>
                <a:gd name="T26" fmla="*/ 0 w 26"/>
                <a:gd name="T2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13">
                  <a:moveTo>
                    <a:pt x="0" y="6"/>
                  </a:moveTo>
                  <a:lnTo>
                    <a:pt x="3" y="11"/>
                  </a:lnTo>
                  <a:lnTo>
                    <a:pt x="10" y="11"/>
                  </a:lnTo>
                  <a:lnTo>
                    <a:pt x="16" y="13"/>
                  </a:lnTo>
                  <a:lnTo>
                    <a:pt x="19" y="11"/>
                  </a:lnTo>
                  <a:lnTo>
                    <a:pt x="25" y="10"/>
                  </a:lnTo>
                  <a:lnTo>
                    <a:pt x="26" y="8"/>
                  </a:lnTo>
                  <a:lnTo>
                    <a:pt x="24" y="7"/>
                  </a:lnTo>
                  <a:lnTo>
                    <a:pt x="18" y="2"/>
                  </a:lnTo>
                  <a:lnTo>
                    <a:pt x="11" y="3"/>
                  </a:lnTo>
                  <a:lnTo>
                    <a:pt x="12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99" name="Freeform 46"/>
            <p:cNvSpPr>
              <a:spLocks/>
            </p:cNvSpPr>
            <p:nvPr/>
          </p:nvSpPr>
          <p:spPr bwMode="auto">
            <a:xfrm rot="10800000">
              <a:off x="3486681" y="5265036"/>
              <a:ext cx="2735" cy="1636"/>
            </a:xfrm>
            <a:custGeom>
              <a:avLst/>
              <a:gdLst>
                <a:gd name="T0" fmla="*/ 3 w 7"/>
                <a:gd name="T1" fmla="*/ 1 h 3"/>
                <a:gd name="T2" fmla="*/ 0 w 7"/>
                <a:gd name="T3" fmla="*/ 3 h 3"/>
                <a:gd name="T4" fmla="*/ 7 w 7"/>
                <a:gd name="T5" fmla="*/ 0 h 3"/>
                <a:gd name="T6" fmla="*/ 3 w 7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3" y="1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00" name="Freeform 47"/>
            <p:cNvSpPr>
              <a:spLocks/>
            </p:cNvSpPr>
            <p:nvPr/>
          </p:nvSpPr>
          <p:spPr bwMode="auto">
            <a:xfrm rot="10800000">
              <a:off x="3489416" y="5264218"/>
              <a:ext cx="1823" cy="818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3 w 3"/>
                <a:gd name="T5" fmla="*/ 0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01" name="Freeform 48"/>
            <p:cNvSpPr>
              <a:spLocks/>
            </p:cNvSpPr>
            <p:nvPr/>
          </p:nvSpPr>
          <p:spPr bwMode="auto">
            <a:xfrm rot="10800000">
              <a:off x="3496708" y="5246223"/>
              <a:ext cx="12761" cy="4908"/>
            </a:xfrm>
            <a:custGeom>
              <a:avLst/>
              <a:gdLst>
                <a:gd name="T0" fmla="*/ 11 w 26"/>
                <a:gd name="T1" fmla="*/ 12 h 12"/>
                <a:gd name="T2" fmla="*/ 16 w 26"/>
                <a:gd name="T3" fmla="*/ 8 h 12"/>
                <a:gd name="T4" fmla="*/ 26 w 26"/>
                <a:gd name="T5" fmla="*/ 5 h 12"/>
                <a:gd name="T6" fmla="*/ 23 w 26"/>
                <a:gd name="T7" fmla="*/ 0 h 12"/>
                <a:gd name="T8" fmla="*/ 17 w 26"/>
                <a:gd name="T9" fmla="*/ 1 h 12"/>
                <a:gd name="T10" fmla="*/ 15 w 26"/>
                <a:gd name="T11" fmla="*/ 0 h 12"/>
                <a:gd name="T12" fmla="*/ 9 w 26"/>
                <a:gd name="T13" fmla="*/ 2 h 12"/>
                <a:gd name="T14" fmla="*/ 10 w 26"/>
                <a:gd name="T15" fmla="*/ 5 h 12"/>
                <a:gd name="T16" fmla="*/ 4 w 26"/>
                <a:gd name="T17" fmla="*/ 6 h 12"/>
                <a:gd name="T18" fmla="*/ 0 w 26"/>
                <a:gd name="T19" fmla="*/ 7 h 12"/>
                <a:gd name="T20" fmla="*/ 4 w 26"/>
                <a:gd name="T21" fmla="*/ 10 h 12"/>
                <a:gd name="T22" fmla="*/ 11 w 26"/>
                <a:gd name="T2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12">
                  <a:moveTo>
                    <a:pt x="11" y="12"/>
                  </a:moveTo>
                  <a:lnTo>
                    <a:pt x="16" y="8"/>
                  </a:lnTo>
                  <a:lnTo>
                    <a:pt x="26" y="5"/>
                  </a:lnTo>
                  <a:lnTo>
                    <a:pt x="23" y="0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9" y="2"/>
                  </a:lnTo>
                  <a:lnTo>
                    <a:pt x="10" y="5"/>
                  </a:lnTo>
                  <a:lnTo>
                    <a:pt x="4" y="6"/>
                  </a:lnTo>
                  <a:lnTo>
                    <a:pt x="0" y="7"/>
                  </a:lnTo>
                  <a:lnTo>
                    <a:pt x="4" y="10"/>
                  </a:lnTo>
                  <a:lnTo>
                    <a:pt x="11" y="1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02" name="Freeform 49"/>
            <p:cNvSpPr>
              <a:spLocks/>
            </p:cNvSpPr>
            <p:nvPr/>
          </p:nvSpPr>
          <p:spPr bwMode="auto">
            <a:xfrm rot="10800000">
              <a:off x="3486681" y="5240496"/>
              <a:ext cx="20053" cy="11452"/>
            </a:xfrm>
            <a:custGeom>
              <a:avLst/>
              <a:gdLst>
                <a:gd name="T0" fmla="*/ 18 w 44"/>
                <a:gd name="T1" fmla="*/ 15 h 27"/>
                <a:gd name="T2" fmla="*/ 17 w 44"/>
                <a:gd name="T3" fmla="*/ 15 h 27"/>
                <a:gd name="T4" fmla="*/ 13 w 44"/>
                <a:gd name="T5" fmla="*/ 16 h 27"/>
                <a:gd name="T6" fmla="*/ 11 w 44"/>
                <a:gd name="T7" fmla="*/ 16 h 27"/>
                <a:gd name="T8" fmla="*/ 11 w 44"/>
                <a:gd name="T9" fmla="*/ 18 h 27"/>
                <a:gd name="T10" fmla="*/ 7 w 44"/>
                <a:gd name="T11" fmla="*/ 18 h 27"/>
                <a:gd name="T12" fmla="*/ 5 w 44"/>
                <a:gd name="T13" fmla="*/ 19 h 27"/>
                <a:gd name="T14" fmla="*/ 2 w 44"/>
                <a:gd name="T15" fmla="*/ 20 h 27"/>
                <a:gd name="T16" fmla="*/ 0 w 44"/>
                <a:gd name="T17" fmla="*/ 21 h 27"/>
                <a:gd name="T18" fmla="*/ 5 w 44"/>
                <a:gd name="T19" fmla="*/ 23 h 27"/>
                <a:gd name="T20" fmla="*/ 10 w 44"/>
                <a:gd name="T21" fmla="*/ 23 h 27"/>
                <a:gd name="T22" fmla="*/ 13 w 44"/>
                <a:gd name="T23" fmla="*/ 25 h 27"/>
                <a:gd name="T24" fmla="*/ 19 w 44"/>
                <a:gd name="T25" fmla="*/ 27 h 27"/>
                <a:gd name="T26" fmla="*/ 21 w 44"/>
                <a:gd name="T27" fmla="*/ 27 h 27"/>
                <a:gd name="T28" fmla="*/ 25 w 44"/>
                <a:gd name="T29" fmla="*/ 25 h 27"/>
                <a:gd name="T30" fmla="*/ 27 w 44"/>
                <a:gd name="T31" fmla="*/ 24 h 27"/>
                <a:gd name="T32" fmla="*/ 27 w 44"/>
                <a:gd name="T33" fmla="*/ 20 h 27"/>
                <a:gd name="T34" fmla="*/ 30 w 44"/>
                <a:gd name="T35" fmla="*/ 16 h 27"/>
                <a:gd name="T36" fmla="*/ 33 w 44"/>
                <a:gd name="T37" fmla="*/ 9 h 27"/>
                <a:gd name="T38" fmla="*/ 36 w 44"/>
                <a:gd name="T39" fmla="*/ 9 h 27"/>
                <a:gd name="T40" fmla="*/ 42 w 44"/>
                <a:gd name="T41" fmla="*/ 8 h 27"/>
                <a:gd name="T42" fmla="*/ 41 w 44"/>
                <a:gd name="T43" fmla="*/ 4 h 27"/>
                <a:gd name="T44" fmla="*/ 44 w 44"/>
                <a:gd name="T45" fmla="*/ 2 h 27"/>
                <a:gd name="T46" fmla="*/ 41 w 44"/>
                <a:gd name="T47" fmla="*/ 1 h 27"/>
                <a:gd name="T48" fmla="*/ 38 w 44"/>
                <a:gd name="T49" fmla="*/ 0 h 27"/>
                <a:gd name="T50" fmla="*/ 34 w 44"/>
                <a:gd name="T51" fmla="*/ 1 h 27"/>
                <a:gd name="T52" fmla="*/ 30 w 44"/>
                <a:gd name="T53" fmla="*/ 3 h 27"/>
                <a:gd name="T54" fmla="*/ 28 w 44"/>
                <a:gd name="T55" fmla="*/ 5 h 27"/>
                <a:gd name="T56" fmla="*/ 26 w 44"/>
                <a:gd name="T57" fmla="*/ 9 h 27"/>
                <a:gd name="T58" fmla="*/ 23 w 44"/>
                <a:gd name="T59" fmla="*/ 13 h 27"/>
                <a:gd name="T60" fmla="*/ 20 w 44"/>
                <a:gd name="T61" fmla="*/ 16 h 27"/>
                <a:gd name="T62" fmla="*/ 18 w 44"/>
                <a:gd name="T63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" h="27">
                  <a:moveTo>
                    <a:pt x="18" y="15"/>
                  </a:moveTo>
                  <a:lnTo>
                    <a:pt x="17" y="15"/>
                  </a:lnTo>
                  <a:lnTo>
                    <a:pt x="13" y="16"/>
                  </a:lnTo>
                  <a:lnTo>
                    <a:pt x="11" y="16"/>
                  </a:lnTo>
                  <a:lnTo>
                    <a:pt x="11" y="18"/>
                  </a:lnTo>
                  <a:lnTo>
                    <a:pt x="7" y="18"/>
                  </a:lnTo>
                  <a:lnTo>
                    <a:pt x="5" y="19"/>
                  </a:lnTo>
                  <a:lnTo>
                    <a:pt x="2" y="20"/>
                  </a:lnTo>
                  <a:lnTo>
                    <a:pt x="0" y="21"/>
                  </a:lnTo>
                  <a:lnTo>
                    <a:pt x="5" y="23"/>
                  </a:lnTo>
                  <a:lnTo>
                    <a:pt x="10" y="23"/>
                  </a:lnTo>
                  <a:lnTo>
                    <a:pt x="13" y="25"/>
                  </a:lnTo>
                  <a:lnTo>
                    <a:pt x="19" y="27"/>
                  </a:lnTo>
                  <a:lnTo>
                    <a:pt x="21" y="27"/>
                  </a:lnTo>
                  <a:lnTo>
                    <a:pt x="25" y="25"/>
                  </a:lnTo>
                  <a:lnTo>
                    <a:pt x="27" y="24"/>
                  </a:lnTo>
                  <a:lnTo>
                    <a:pt x="27" y="20"/>
                  </a:lnTo>
                  <a:lnTo>
                    <a:pt x="30" y="16"/>
                  </a:lnTo>
                  <a:lnTo>
                    <a:pt x="33" y="9"/>
                  </a:lnTo>
                  <a:lnTo>
                    <a:pt x="36" y="9"/>
                  </a:lnTo>
                  <a:lnTo>
                    <a:pt x="42" y="8"/>
                  </a:lnTo>
                  <a:lnTo>
                    <a:pt x="41" y="4"/>
                  </a:lnTo>
                  <a:lnTo>
                    <a:pt x="44" y="2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4" y="1"/>
                  </a:lnTo>
                  <a:lnTo>
                    <a:pt x="30" y="3"/>
                  </a:lnTo>
                  <a:lnTo>
                    <a:pt x="28" y="5"/>
                  </a:lnTo>
                  <a:lnTo>
                    <a:pt x="26" y="9"/>
                  </a:lnTo>
                  <a:lnTo>
                    <a:pt x="23" y="13"/>
                  </a:lnTo>
                  <a:lnTo>
                    <a:pt x="20" y="16"/>
                  </a:lnTo>
                  <a:lnTo>
                    <a:pt x="18" y="15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03" name="Freeform 50"/>
            <p:cNvSpPr>
              <a:spLocks/>
            </p:cNvSpPr>
            <p:nvPr/>
          </p:nvSpPr>
          <p:spPr bwMode="auto">
            <a:xfrm rot="10800000">
              <a:off x="3522228" y="5088355"/>
              <a:ext cx="912" cy="818"/>
            </a:xfrm>
            <a:custGeom>
              <a:avLst/>
              <a:gdLst>
                <a:gd name="T0" fmla="*/ 0 w 2"/>
                <a:gd name="T1" fmla="*/ 3 h 3"/>
                <a:gd name="T2" fmla="*/ 2 w 2"/>
                <a:gd name="T3" fmla="*/ 0 h 3"/>
                <a:gd name="T4" fmla="*/ 0 w 2"/>
                <a:gd name="T5" fmla="*/ 0 h 3"/>
                <a:gd name="T6" fmla="*/ 0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04" name="Freeform 51"/>
            <p:cNvSpPr>
              <a:spLocks/>
            </p:cNvSpPr>
            <p:nvPr/>
          </p:nvSpPr>
          <p:spPr bwMode="auto">
            <a:xfrm rot="10800000">
              <a:off x="3523142" y="5061362"/>
              <a:ext cx="27345" cy="26993"/>
            </a:xfrm>
            <a:custGeom>
              <a:avLst/>
              <a:gdLst>
                <a:gd name="T0" fmla="*/ 53 w 59"/>
                <a:gd name="T1" fmla="*/ 4 h 65"/>
                <a:gd name="T2" fmla="*/ 49 w 59"/>
                <a:gd name="T3" fmla="*/ 8 h 65"/>
                <a:gd name="T4" fmla="*/ 42 w 59"/>
                <a:gd name="T5" fmla="*/ 9 h 65"/>
                <a:gd name="T6" fmla="*/ 37 w 59"/>
                <a:gd name="T7" fmla="*/ 10 h 65"/>
                <a:gd name="T8" fmla="*/ 33 w 59"/>
                <a:gd name="T9" fmla="*/ 10 h 65"/>
                <a:gd name="T10" fmla="*/ 33 w 59"/>
                <a:gd name="T11" fmla="*/ 10 h 65"/>
                <a:gd name="T12" fmla="*/ 31 w 59"/>
                <a:gd name="T13" fmla="*/ 10 h 65"/>
                <a:gd name="T14" fmla="*/ 26 w 59"/>
                <a:gd name="T15" fmla="*/ 18 h 65"/>
                <a:gd name="T16" fmla="*/ 25 w 59"/>
                <a:gd name="T17" fmla="*/ 20 h 65"/>
                <a:gd name="T18" fmla="*/ 25 w 59"/>
                <a:gd name="T19" fmla="*/ 20 h 65"/>
                <a:gd name="T20" fmla="*/ 24 w 59"/>
                <a:gd name="T21" fmla="*/ 24 h 65"/>
                <a:gd name="T22" fmla="*/ 22 w 59"/>
                <a:gd name="T23" fmla="*/ 32 h 65"/>
                <a:gd name="T24" fmla="*/ 19 w 59"/>
                <a:gd name="T25" fmla="*/ 33 h 65"/>
                <a:gd name="T26" fmla="*/ 14 w 59"/>
                <a:gd name="T27" fmla="*/ 36 h 65"/>
                <a:gd name="T28" fmla="*/ 9 w 59"/>
                <a:gd name="T29" fmla="*/ 39 h 65"/>
                <a:gd name="T30" fmla="*/ 4 w 59"/>
                <a:gd name="T31" fmla="*/ 44 h 65"/>
                <a:gd name="T32" fmla="*/ 3 w 59"/>
                <a:gd name="T33" fmla="*/ 53 h 65"/>
                <a:gd name="T34" fmla="*/ 0 w 59"/>
                <a:gd name="T35" fmla="*/ 57 h 65"/>
                <a:gd name="T36" fmla="*/ 2 w 59"/>
                <a:gd name="T37" fmla="*/ 63 h 65"/>
                <a:gd name="T38" fmla="*/ 7 w 59"/>
                <a:gd name="T39" fmla="*/ 65 h 65"/>
                <a:gd name="T40" fmla="*/ 12 w 59"/>
                <a:gd name="T41" fmla="*/ 64 h 65"/>
                <a:gd name="T42" fmla="*/ 21 w 59"/>
                <a:gd name="T43" fmla="*/ 54 h 65"/>
                <a:gd name="T44" fmla="*/ 25 w 59"/>
                <a:gd name="T45" fmla="*/ 50 h 65"/>
                <a:gd name="T46" fmla="*/ 27 w 59"/>
                <a:gd name="T47" fmla="*/ 46 h 65"/>
                <a:gd name="T48" fmla="*/ 32 w 59"/>
                <a:gd name="T49" fmla="*/ 40 h 65"/>
                <a:gd name="T50" fmla="*/ 35 w 59"/>
                <a:gd name="T51" fmla="*/ 38 h 65"/>
                <a:gd name="T52" fmla="*/ 40 w 59"/>
                <a:gd name="T53" fmla="*/ 33 h 65"/>
                <a:gd name="T54" fmla="*/ 44 w 59"/>
                <a:gd name="T55" fmla="*/ 28 h 65"/>
                <a:gd name="T56" fmla="*/ 46 w 59"/>
                <a:gd name="T57" fmla="*/ 20 h 65"/>
                <a:gd name="T58" fmla="*/ 53 w 59"/>
                <a:gd name="T59" fmla="*/ 14 h 65"/>
                <a:gd name="T60" fmla="*/ 57 w 59"/>
                <a:gd name="T61" fmla="*/ 14 h 65"/>
                <a:gd name="T62" fmla="*/ 59 w 59"/>
                <a:gd name="T63" fmla="*/ 0 h 65"/>
                <a:gd name="T64" fmla="*/ 57 w 59"/>
                <a:gd name="T65" fmla="*/ 1 h 65"/>
                <a:gd name="T66" fmla="*/ 53 w 59"/>
                <a:gd name="T67" fmla="*/ 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65">
                  <a:moveTo>
                    <a:pt x="53" y="4"/>
                  </a:moveTo>
                  <a:lnTo>
                    <a:pt x="49" y="8"/>
                  </a:lnTo>
                  <a:lnTo>
                    <a:pt x="42" y="9"/>
                  </a:lnTo>
                  <a:lnTo>
                    <a:pt x="37" y="10"/>
                  </a:lnTo>
                  <a:lnTo>
                    <a:pt x="33" y="10"/>
                  </a:lnTo>
                  <a:lnTo>
                    <a:pt x="33" y="10"/>
                  </a:lnTo>
                  <a:lnTo>
                    <a:pt x="31" y="10"/>
                  </a:lnTo>
                  <a:lnTo>
                    <a:pt x="26" y="18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24" y="24"/>
                  </a:lnTo>
                  <a:lnTo>
                    <a:pt x="22" y="32"/>
                  </a:lnTo>
                  <a:lnTo>
                    <a:pt x="19" y="33"/>
                  </a:lnTo>
                  <a:lnTo>
                    <a:pt x="14" y="36"/>
                  </a:lnTo>
                  <a:lnTo>
                    <a:pt x="9" y="39"/>
                  </a:lnTo>
                  <a:lnTo>
                    <a:pt x="4" y="44"/>
                  </a:lnTo>
                  <a:lnTo>
                    <a:pt x="3" y="53"/>
                  </a:lnTo>
                  <a:lnTo>
                    <a:pt x="0" y="57"/>
                  </a:lnTo>
                  <a:lnTo>
                    <a:pt x="2" y="63"/>
                  </a:lnTo>
                  <a:lnTo>
                    <a:pt x="7" y="65"/>
                  </a:lnTo>
                  <a:lnTo>
                    <a:pt x="12" y="64"/>
                  </a:lnTo>
                  <a:lnTo>
                    <a:pt x="21" y="54"/>
                  </a:lnTo>
                  <a:lnTo>
                    <a:pt x="25" y="50"/>
                  </a:lnTo>
                  <a:lnTo>
                    <a:pt x="27" y="46"/>
                  </a:lnTo>
                  <a:lnTo>
                    <a:pt x="32" y="40"/>
                  </a:lnTo>
                  <a:lnTo>
                    <a:pt x="35" y="38"/>
                  </a:lnTo>
                  <a:lnTo>
                    <a:pt x="40" y="33"/>
                  </a:lnTo>
                  <a:lnTo>
                    <a:pt x="44" y="28"/>
                  </a:lnTo>
                  <a:lnTo>
                    <a:pt x="46" y="20"/>
                  </a:lnTo>
                  <a:lnTo>
                    <a:pt x="53" y="14"/>
                  </a:lnTo>
                  <a:lnTo>
                    <a:pt x="57" y="14"/>
                  </a:lnTo>
                  <a:lnTo>
                    <a:pt x="59" y="0"/>
                  </a:lnTo>
                  <a:lnTo>
                    <a:pt x="57" y="1"/>
                  </a:lnTo>
                  <a:lnTo>
                    <a:pt x="53" y="4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05" name="Rectangle 54"/>
            <p:cNvSpPr>
              <a:spLocks noChangeArrowheads="1"/>
            </p:cNvSpPr>
            <p:nvPr/>
          </p:nvSpPr>
          <p:spPr bwMode="auto">
            <a:xfrm rot="10800000">
              <a:off x="3647729" y="4849502"/>
              <a:ext cx="912" cy="818"/>
            </a:xfrm>
            <a:prstGeom prst="rect">
              <a:avLst/>
            </a:pr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06" name="Freeform 55"/>
            <p:cNvSpPr>
              <a:spLocks/>
            </p:cNvSpPr>
            <p:nvPr/>
          </p:nvSpPr>
          <p:spPr bwMode="auto">
            <a:xfrm rot="10800000">
              <a:off x="3648640" y="4839688"/>
              <a:ext cx="11850" cy="21267"/>
            </a:xfrm>
            <a:custGeom>
              <a:avLst/>
              <a:gdLst>
                <a:gd name="T0" fmla="*/ 5 w 24"/>
                <a:gd name="T1" fmla="*/ 48 h 52"/>
                <a:gd name="T2" fmla="*/ 14 w 24"/>
                <a:gd name="T3" fmla="*/ 45 h 52"/>
                <a:gd name="T4" fmla="*/ 24 w 24"/>
                <a:gd name="T5" fmla="*/ 27 h 52"/>
                <a:gd name="T6" fmla="*/ 23 w 24"/>
                <a:gd name="T7" fmla="*/ 25 h 52"/>
                <a:gd name="T8" fmla="*/ 21 w 24"/>
                <a:gd name="T9" fmla="*/ 20 h 52"/>
                <a:gd name="T10" fmla="*/ 18 w 24"/>
                <a:gd name="T11" fmla="*/ 15 h 52"/>
                <a:gd name="T12" fmla="*/ 17 w 24"/>
                <a:gd name="T13" fmla="*/ 10 h 52"/>
                <a:gd name="T14" fmla="*/ 15 w 24"/>
                <a:gd name="T15" fmla="*/ 6 h 52"/>
                <a:gd name="T16" fmla="*/ 13 w 24"/>
                <a:gd name="T17" fmla="*/ 4 h 52"/>
                <a:gd name="T18" fmla="*/ 11 w 24"/>
                <a:gd name="T19" fmla="*/ 2 h 52"/>
                <a:gd name="T20" fmla="*/ 9 w 24"/>
                <a:gd name="T21" fmla="*/ 1 h 52"/>
                <a:gd name="T22" fmla="*/ 7 w 24"/>
                <a:gd name="T23" fmla="*/ 0 h 52"/>
                <a:gd name="T24" fmla="*/ 5 w 24"/>
                <a:gd name="T25" fmla="*/ 12 h 52"/>
                <a:gd name="T26" fmla="*/ 2 w 24"/>
                <a:gd name="T27" fmla="*/ 25 h 52"/>
                <a:gd name="T28" fmla="*/ 1 w 24"/>
                <a:gd name="T29" fmla="*/ 39 h 52"/>
                <a:gd name="T30" fmla="*/ 0 w 24"/>
                <a:gd name="T31" fmla="*/ 52 h 52"/>
                <a:gd name="T32" fmla="*/ 1 w 24"/>
                <a:gd name="T33" fmla="*/ 52 h 52"/>
                <a:gd name="T34" fmla="*/ 5 w 24"/>
                <a:gd name="T35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" h="52">
                  <a:moveTo>
                    <a:pt x="5" y="48"/>
                  </a:moveTo>
                  <a:lnTo>
                    <a:pt x="14" y="45"/>
                  </a:lnTo>
                  <a:lnTo>
                    <a:pt x="24" y="27"/>
                  </a:lnTo>
                  <a:lnTo>
                    <a:pt x="23" y="25"/>
                  </a:lnTo>
                  <a:lnTo>
                    <a:pt x="21" y="20"/>
                  </a:lnTo>
                  <a:lnTo>
                    <a:pt x="18" y="15"/>
                  </a:lnTo>
                  <a:lnTo>
                    <a:pt x="17" y="10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2"/>
                  </a:lnTo>
                  <a:lnTo>
                    <a:pt x="2" y="25"/>
                  </a:lnTo>
                  <a:lnTo>
                    <a:pt x="1" y="39"/>
                  </a:lnTo>
                  <a:lnTo>
                    <a:pt x="0" y="52"/>
                  </a:lnTo>
                  <a:lnTo>
                    <a:pt x="1" y="52"/>
                  </a:lnTo>
                  <a:lnTo>
                    <a:pt x="5" y="48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07" name="Freeform 56"/>
            <p:cNvSpPr>
              <a:spLocks/>
            </p:cNvSpPr>
            <p:nvPr/>
          </p:nvSpPr>
          <p:spPr bwMode="auto">
            <a:xfrm rot="10800000">
              <a:off x="3508556" y="5081810"/>
              <a:ext cx="3646" cy="3272"/>
            </a:xfrm>
            <a:custGeom>
              <a:avLst/>
              <a:gdLst>
                <a:gd name="T0" fmla="*/ 0 w 8"/>
                <a:gd name="T1" fmla="*/ 2 h 6"/>
                <a:gd name="T2" fmla="*/ 0 w 8"/>
                <a:gd name="T3" fmla="*/ 2 h 6"/>
                <a:gd name="T4" fmla="*/ 2 w 8"/>
                <a:gd name="T5" fmla="*/ 4 h 6"/>
                <a:gd name="T6" fmla="*/ 7 w 8"/>
                <a:gd name="T7" fmla="*/ 6 h 6"/>
                <a:gd name="T8" fmla="*/ 7 w 8"/>
                <a:gd name="T9" fmla="*/ 4 h 6"/>
                <a:gd name="T10" fmla="*/ 7 w 8"/>
                <a:gd name="T11" fmla="*/ 3 h 6"/>
                <a:gd name="T12" fmla="*/ 7 w 8"/>
                <a:gd name="T13" fmla="*/ 1 h 6"/>
                <a:gd name="T14" fmla="*/ 8 w 8"/>
                <a:gd name="T15" fmla="*/ 0 h 6"/>
                <a:gd name="T16" fmla="*/ 7 w 8"/>
                <a:gd name="T17" fmla="*/ 0 h 6"/>
                <a:gd name="T18" fmla="*/ 0 w 8"/>
                <a:gd name="T1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6">
                  <a:moveTo>
                    <a:pt x="0" y="2"/>
                  </a:moveTo>
                  <a:lnTo>
                    <a:pt x="0" y="2"/>
                  </a:lnTo>
                  <a:lnTo>
                    <a:pt x="2" y="4"/>
                  </a:lnTo>
                  <a:lnTo>
                    <a:pt x="7" y="6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1"/>
                  </a:lnTo>
                  <a:lnTo>
                    <a:pt x="8" y="0"/>
                  </a:lnTo>
                  <a:lnTo>
                    <a:pt x="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auto">
            <a:xfrm rot="10800000">
              <a:off x="3309847" y="4972202"/>
              <a:ext cx="182302" cy="279746"/>
            </a:xfrm>
            <a:custGeom>
              <a:avLst/>
              <a:gdLst>
                <a:gd name="T0" fmla="*/ 387 w 399"/>
                <a:gd name="T1" fmla="*/ 127 h 684"/>
                <a:gd name="T2" fmla="*/ 374 w 399"/>
                <a:gd name="T3" fmla="*/ 261 h 684"/>
                <a:gd name="T4" fmla="*/ 323 w 399"/>
                <a:gd name="T5" fmla="*/ 415 h 684"/>
                <a:gd name="T6" fmla="*/ 289 w 399"/>
                <a:gd name="T7" fmla="*/ 486 h 684"/>
                <a:gd name="T8" fmla="*/ 251 w 399"/>
                <a:gd name="T9" fmla="*/ 547 h 684"/>
                <a:gd name="T10" fmla="*/ 209 w 399"/>
                <a:gd name="T11" fmla="*/ 598 h 684"/>
                <a:gd name="T12" fmla="*/ 169 w 399"/>
                <a:gd name="T13" fmla="*/ 637 h 684"/>
                <a:gd name="T14" fmla="*/ 128 w 399"/>
                <a:gd name="T15" fmla="*/ 662 h 684"/>
                <a:gd name="T16" fmla="*/ 99 w 399"/>
                <a:gd name="T17" fmla="*/ 671 h 684"/>
                <a:gd name="T18" fmla="*/ 77 w 399"/>
                <a:gd name="T19" fmla="*/ 671 h 684"/>
                <a:gd name="T20" fmla="*/ 58 w 399"/>
                <a:gd name="T21" fmla="*/ 664 h 684"/>
                <a:gd name="T22" fmla="*/ 12 w 399"/>
                <a:gd name="T23" fmla="*/ 568 h 684"/>
                <a:gd name="T24" fmla="*/ 31 w 399"/>
                <a:gd name="T25" fmla="*/ 399 h 684"/>
                <a:gd name="T26" fmla="*/ 87 w 399"/>
                <a:gd name="T27" fmla="*/ 244 h 684"/>
                <a:gd name="T28" fmla="*/ 123 w 399"/>
                <a:gd name="T29" fmla="*/ 177 h 684"/>
                <a:gd name="T30" fmla="*/ 162 w 399"/>
                <a:gd name="T31" fmla="*/ 119 h 684"/>
                <a:gd name="T32" fmla="*/ 204 w 399"/>
                <a:gd name="T33" fmla="*/ 72 h 684"/>
                <a:gd name="T34" fmla="*/ 245 w 399"/>
                <a:gd name="T35" fmla="*/ 36 h 684"/>
                <a:gd name="T36" fmla="*/ 285 w 399"/>
                <a:gd name="T37" fmla="*/ 17 h 684"/>
                <a:gd name="T38" fmla="*/ 308 w 399"/>
                <a:gd name="T39" fmla="*/ 12 h 684"/>
                <a:gd name="T40" fmla="*/ 329 w 399"/>
                <a:gd name="T41" fmla="*/ 15 h 684"/>
                <a:gd name="T42" fmla="*/ 345 w 399"/>
                <a:gd name="T43" fmla="*/ 24 h 684"/>
                <a:gd name="T44" fmla="*/ 359 w 399"/>
                <a:gd name="T45" fmla="*/ 36 h 684"/>
                <a:gd name="T46" fmla="*/ 357 w 399"/>
                <a:gd name="T47" fmla="*/ 17 h 684"/>
                <a:gd name="T48" fmla="*/ 341 w 399"/>
                <a:gd name="T49" fmla="*/ 5 h 684"/>
                <a:gd name="T50" fmla="*/ 316 w 399"/>
                <a:gd name="T51" fmla="*/ 0 h 684"/>
                <a:gd name="T52" fmla="*/ 290 w 399"/>
                <a:gd name="T53" fmla="*/ 2 h 684"/>
                <a:gd name="T54" fmla="*/ 253 w 399"/>
                <a:gd name="T55" fmla="*/ 17 h 684"/>
                <a:gd name="T56" fmla="*/ 210 w 399"/>
                <a:gd name="T57" fmla="*/ 48 h 684"/>
                <a:gd name="T58" fmla="*/ 168 w 399"/>
                <a:gd name="T59" fmla="*/ 93 h 684"/>
                <a:gd name="T60" fmla="*/ 126 w 399"/>
                <a:gd name="T61" fmla="*/ 149 h 684"/>
                <a:gd name="T62" fmla="*/ 87 w 399"/>
                <a:gd name="T63" fmla="*/ 215 h 684"/>
                <a:gd name="T64" fmla="*/ 37 w 399"/>
                <a:gd name="T65" fmla="*/ 333 h 684"/>
                <a:gd name="T66" fmla="*/ 0 w 399"/>
                <a:gd name="T67" fmla="*/ 523 h 684"/>
                <a:gd name="T68" fmla="*/ 27 w 399"/>
                <a:gd name="T69" fmla="*/ 652 h 684"/>
                <a:gd name="T70" fmla="*/ 66 w 399"/>
                <a:gd name="T71" fmla="*/ 682 h 684"/>
                <a:gd name="T72" fmla="*/ 91 w 399"/>
                <a:gd name="T73" fmla="*/ 684 h 684"/>
                <a:gd name="T74" fmla="*/ 118 w 399"/>
                <a:gd name="T75" fmla="*/ 679 h 684"/>
                <a:gd name="T76" fmla="*/ 160 w 399"/>
                <a:gd name="T77" fmla="*/ 659 h 684"/>
                <a:gd name="T78" fmla="*/ 204 w 399"/>
                <a:gd name="T79" fmla="*/ 623 h 684"/>
                <a:gd name="T80" fmla="*/ 246 w 399"/>
                <a:gd name="T81" fmla="*/ 575 h 684"/>
                <a:gd name="T82" fmla="*/ 287 w 399"/>
                <a:gd name="T83" fmla="*/ 515 h 684"/>
                <a:gd name="T84" fmla="*/ 323 w 399"/>
                <a:gd name="T85" fmla="*/ 445 h 684"/>
                <a:gd name="T86" fmla="*/ 374 w 399"/>
                <a:gd name="T87" fmla="*/ 313 h 684"/>
                <a:gd name="T88" fmla="*/ 399 w 399"/>
                <a:gd name="T89" fmla="*/ 165 h 684"/>
                <a:gd name="T90" fmla="*/ 384 w 399"/>
                <a:gd name="T91" fmla="*/ 55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9" h="684">
                  <a:moveTo>
                    <a:pt x="374" y="62"/>
                  </a:moveTo>
                  <a:lnTo>
                    <a:pt x="383" y="92"/>
                  </a:lnTo>
                  <a:lnTo>
                    <a:pt x="387" y="127"/>
                  </a:lnTo>
                  <a:lnTo>
                    <a:pt x="387" y="169"/>
                  </a:lnTo>
                  <a:lnTo>
                    <a:pt x="383" y="213"/>
                  </a:lnTo>
                  <a:lnTo>
                    <a:pt x="374" y="261"/>
                  </a:lnTo>
                  <a:lnTo>
                    <a:pt x="361" y="311"/>
                  </a:lnTo>
                  <a:lnTo>
                    <a:pt x="344" y="362"/>
                  </a:lnTo>
                  <a:lnTo>
                    <a:pt x="323" y="415"/>
                  </a:lnTo>
                  <a:lnTo>
                    <a:pt x="312" y="440"/>
                  </a:lnTo>
                  <a:lnTo>
                    <a:pt x="300" y="463"/>
                  </a:lnTo>
                  <a:lnTo>
                    <a:pt x="289" y="486"/>
                  </a:lnTo>
                  <a:lnTo>
                    <a:pt x="276" y="507"/>
                  </a:lnTo>
                  <a:lnTo>
                    <a:pt x="263" y="527"/>
                  </a:lnTo>
                  <a:lnTo>
                    <a:pt x="251" y="547"/>
                  </a:lnTo>
                  <a:lnTo>
                    <a:pt x="237" y="565"/>
                  </a:lnTo>
                  <a:lnTo>
                    <a:pt x="223" y="583"/>
                  </a:lnTo>
                  <a:lnTo>
                    <a:pt x="209" y="598"/>
                  </a:lnTo>
                  <a:lnTo>
                    <a:pt x="196" y="613"/>
                  </a:lnTo>
                  <a:lnTo>
                    <a:pt x="182" y="625"/>
                  </a:lnTo>
                  <a:lnTo>
                    <a:pt x="169" y="637"/>
                  </a:lnTo>
                  <a:lnTo>
                    <a:pt x="155" y="647"/>
                  </a:lnTo>
                  <a:lnTo>
                    <a:pt x="141" y="656"/>
                  </a:lnTo>
                  <a:lnTo>
                    <a:pt x="128" y="662"/>
                  </a:lnTo>
                  <a:lnTo>
                    <a:pt x="115" y="668"/>
                  </a:lnTo>
                  <a:lnTo>
                    <a:pt x="107" y="670"/>
                  </a:lnTo>
                  <a:lnTo>
                    <a:pt x="99" y="671"/>
                  </a:lnTo>
                  <a:lnTo>
                    <a:pt x="92" y="672"/>
                  </a:lnTo>
                  <a:lnTo>
                    <a:pt x="84" y="672"/>
                  </a:lnTo>
                  <a:lnTo>
                    <a:pt x="77" y="671"/>
                  </a:lnTo>
                  <a:lnTo>
                    <a:pt x="70" y="670"/>
                  </a:lnTo>
                  <a:lnTo>
                    <a:pt x="64" y="668"/>
                  </a:lnTo>
                  <a:lnTo>
                    <a:pt x="58" y="664"/>
                  </a:lnTo>
                  <a:lnTo>
                    <a:pt x="37" y="642"/>
                  </a:lnTo>
                  <a:lnTo>
                    <a:pt x="20" y="610"/>
                  </a:lnTo>
                  <a:lnTo>
                    <a:pt x="12" y="568"/>
                  </a:lnTo>
                  <a:lnTo>
                    <a:pt x="12" y="517"/>
                  </a:lnTo>
                  <a:lnTo>
                    <a:pt x="18" y="460"/>
                  </a:lnTo>
                  <a:lnTo>
                    <a:pt x="31" y="399"/>
                  </a:lnTo>
                  <a:lnTo>
                    <a:pt x="49" y="335"/>
                  </a:lnTo>
                  <a:lnTo>
                    <a:pt x="76" y="268"/>
                  </a:lnTo>
                  <a:lnTo>
                    <a:pt x="87" y="244"/>
                  </a:lnTo>
                  <a:lnTo>
                    <a:pt x="99" y="221"/>
                  </a:lnTo>
                  <a:lnTo>
                    <a:pt x="110" y="199"/>
                  </a:lnTo>
                  <a:lnTo>
                    <a:pt x="123" y="177"/>
                  </a:lnTo>
                  <a:lnTo>
                    <a:pt x="136" y="156"/>
                  </a:lnTo>
                  <a:lnTo>
                    <a:pt x="149" y="137"/>
                  </a:lnTo>
                  <a:lnTo>
                    <a:pt x="162" y="119"/>
                  </a:lnTo>
                  <a:lnTo>
                    <a:pt x="176" y="102"/>
                  </a:lnTo>
                  <a:lnTo>
                    <a:pt x="190" y="86"/>
                  </a:lnTo>
                  <a:lnTo>
                    <a:pt x="204" y="72"/>
                  </a:lnTo>
                  <a:lnTo>
                    <a:pt x="217" y="58"/>
                  </a:lnTo>
                  <a:lnTo>
                    <a:pt x="231" y="47"/>
                  </a:lnTo>
                  <a:lnTo>
                    <a:pt x="245" y="36"/>
                  </a:lnTo>
                  <a:lnTo>
                    <a:pt x="259" y="28"/>
                  </a:lnTo>
                  <a:lnTo>
                    <a:pt x="273" y="21"/>
                  </a:lnTo>
                  <a:lnTo>
                    <a:pt x="285" y="17"/>
                  </a:lnTo>
                  <a:lnTo>
                    <a:pt x="293" y="15"/>
                  </a:lnTo>
                  <a:lnTo>
                    <a:pt x="300" y="13"/>
                  </a:lnTo>
                  <a:lnTo>
                    <a:pt x="308" y="12"/>
                  </a:lnTo>
                  <a:lnTo>
                    <a:pt x="315" y="12"/>
                  </a:lnTo>
                  <a:lnTo>
                    <a:pt x="322" y="13"/>
                  </a:lnTo>
                  <a:lnTo>
                    <a:pt x="329" y="15"/>
                  </a:lnTo>
                  <a:lnTo>
                    <a:pt x="335" y="17"/>
                  </a:lnTo>
                  <a:lnTo>
                    <a:pt x="341" y="20"/>
                  </a:lnTo>
                  <a:lnTo>
                    <a:pt x="345" y="24"/>
                  </a:lnTo>
                  <a:lnTo>
                    <a:pt x="350" y="27"/>
                  </a:lnTo>
                  <a:lnTo>
                    <a:pt x="354" y="32"/>
                  </a:lnTo>
                  <a:lnTo>
                    <a:pt x="359" y="36"/>
                  </a:lnTo>
                  <a:lnTo>
                    <a:pt x="366" y="25"/>
                  </a:lnTo>
                  <a:lnTo>
                    <a:pt x="361" y="20"/>
                  </a:lnTo>
                  <a:lnTo>
                    <a:pt x="357" y="17"/>
                  </a:lnTo>
                  <a:lnTo>
                    <a:pt x="352" y="12"/>
                  </a:lnTo>
                  <a:lnTo>
                    <a:pt x="348" y="9"/>
                  </a:lnTo>
                  <a:lnTo>
                    <a:pt x="341" y="5"/>
                  </a:lnTo>
                  <a:lnTo>
                    <a:pt x="333" y="3"/>
                  </a:lnTo>
                  <a:lnTo>
                    <a:pt x="325" y="1"/>
                  </a:lnTo>
                  <a:lnTo>
                    <a:pt x="316" y="0"/>
                  </a:lnTo>
                  <a:lnTo>
                    <a:pt x="308" y="0"/>
                  </a:lnTo>
                  <a:lnTo>
                    <a:pt x="299" y="0"/>
                  </a:lnTo>
                  <a:lnTo>
                    <a:pt x="290" y="2"/>
                  </a:lnTo>
                  <a:lnTo>
                    <a:pt x="281" y="4"/>
                  </a:lnTo>
                  <a:lnTo>
                    <a:pt x="267" y="10"/>
                  </a:lnTo>
                  <a:lnTo>
                    <a:pt x="253" y="17"/>
                  </a:lnTo>
                  <a:lnTo>
                    <a:pt x="239" y="26"/>
                  </a:lnTo>
                  <a:lnTo>
                    <a:pt x="224" y="36"/>
                  </a:lnTo>
                  <a:lnTo>
                    <a:pt x="210" y="48"/>
                  </a:lnTo>
                  <a:lnTo>
                    <a:pt x="196" y="62"/>
                  </a:lnTo>
                  <a:lnTo>
                    <a:pt x="182" y="77"/>
                  </a:lnTo>
                  <a:lnTo>
                    <a:pt x="168" y="93"/>
                  </a:lnTo>
                  <a:lnTo>
                    <a:pt x="153" y="110"/>
                  </a:lnTo>
                  <a:lnTo>
                    <a:pt x="139" y="129"/>
                  </a:lnTo>
                  <a:lnTo>
                    <a:pt x="126" y="149"/>
                  </a:lnTo>
                  <a:lnTo>
                    <a:pt x="113" y="170"/>
                  </a:lnTo>
                  <a:lnTo>
                    <a:pt x="100" y="192"/>
                  </a:lnTo>
                  <a:lnTo>
                    <a:pt x="87" y="215"/>
                  </a:lnTo>
                  <a:lnTo>
                    <a:pt x="76" y="239"/>
                  </a:lnTo>
                  <a:lnTo>
                    <a:pt x="64" y="263"/>
                  </a:lnTo>
                  <a:lnTo>
                    <a:pt x="37" y="333"/>
                  </a:lnTo>
                  <a:lnTo>
                    <a:pt x="17" y="401"/>
                  </a:lnTo>
                  <a:lnTo>
                    <a:pt x="4" y="464"/>
                  </a:lnTo>
                  <a:lnTo>
                    <a:pt x="0" y="523"/>
                  </a:lnTo>
                  <a:lnTo>
                    <a:pt x="1" y="575"/>
                  </a:lnTo>
                  <a:lnTo>
                    <a:pt x="10" y="618"/>
                  </a:lnTo>
                  <a:lnTo>
                    <a:pt x="27" y="652"/>
                  </a:lnTo>
                  <a:lnTo>
                    <a:pt x="52" y="675"/>
                  </a:lnTo>
                  <a:lnTo>
                    <a:pt x="58" y="678"/>
                  </a:lnTo>
                  <a:lnTo>
                    <a:pt x="66" y="682"/>
                  </a:lnTo>
                  <a:lnTo>
                    <a:pt x="75" y="684"/>
                  </a:lnTo>
                  <a:lnTo>
                    <a:pt x="83" y="684"/>
                  </a:lnTo>
                  <a:lnTo>
                    <a:pt x="91" y="684"/>
                  </a:lnTo>
                  <a:lnTo>
                    <a:pt x="100" y="684"/>
                  </a:lnTo>
                  <a:lnTo>
                    <a:pt x="109" y="682"/>
                  </a:lnTo>
                  <a:lnTo>
                    <a:pt x="118" y="679"/>
                  </a:lnTo>
                  <a:lnTo>
                    <a:pt x="132" y="674"/>
                  </a:lnTo>
                  <a:lnTo>
                    <a:pt x="146" y="667"/>
                  </a:lnTo>
                  <a:lnTo>
                    <a:pt x="160" y="659"/>
                  </a:lnTo>
                  <a:lnTo>
                    <a:pt x="175" y="648"/>
                  </a:lnTo>
                  <a:lnTo>
                    <a:pt x="189" y="637"/>
                  </a:lnTo>
                  <a:lnTo>
                    <a:pt x="204" y="623"/>
                  </a:lnTo>
                  <a:lnTo>
                    <a:pt x="217" y="608"/>
                  </a:lnTo>
                  <a:lnTo>
                    <a:pt x="232" y="592"/>
                  </a:lnTo>
                  <a:lnTo>
                    <a:pt x="246" y="575"/>
                  </a:lnTo>
                  <a:lnTo>
                    <a:pt x="260" y="556"/>
                  </a:lnTo>
                  <a:lnTo>
                    <a:pt x="273" y="535"/>
                  </a:lnTo>
                  <a:lnTo>
                    <a:pt x="287" y="515"/>
                  </a:lnTo>
                  <a:lnTo>
                    <a:pt x="299" y="493"/>
                  </a:lnTo>
                  <a:lnTo>
                    <a:pt x="312" y="470"/>
                  </a:lnTo>
                  <a:lnTo>
                    <a:pt x="323" y="445"/>
                  </a:lnTo>
                  <a:lnTo>
                    <a:pt x="335" y="421"/>
                  </a:lnTo>
                  <a:lnTo>
                    <a:pt x="357" y="366"/>
                  </a:lnTo>
                  <a:lnTo>
                    <a:pt x="374" y="313"/>
                  </a:lnTo>
                  <a:lnTo>
                    <a:pt x="388" y="261"/>
                  </a:lnTo>
                  <a:lnTo>
                    <a:pt x="396" y="212"/>
                  </a:lnTo>
                  <a:lnTo>
                    <a:pt x="399" y="165"/>
                  </a:lnTo>
                  <a:lnTo>
                    <a:pt x="399" y="124"/>
                  </a:lnTo>
                  <a:lnTo>
                    <a:pt x="394" y="86"/>
                  </a:lnTo>
                  <a:lnTo>
                    <a:pt x="384" y="55"/>
                  </a:lnTo>
                  <a:lnTo>
                    <a:pt x="374" y="6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09" name="Freeform 63"/>
            <p:cNvSpPr>
              <a:spLocks/>
            </p:cNvSpPr>
            <p:nvPr/>
          </p:nvSpPr>
          <p:spPr bwMode="auto">
            <a:xfrm rot="10800000">
              <a:off x="3395529" y="5040094"/>
              <a:ext cx="48310" cy="61348"/>
            </a:xfrm>
            <a:custGeom>
              <a:avLst/>
              <a:gdLst>
                <a:gd name="T0" fmla="*/ 65 w 106"/>
                <a:gd name="T1" fmla="*/ 0 h 151"/>
                <a:gd name="T2" fmla="*/ 0 w 106"/>
                <a:gd name="T3" fmla="*/ 151 h 151"/>
                <a:gd name="T4" fmla="*/ 43 w 106"/>
                <a:gd name="T5" fmla="*/ 151 h 151"/>
                <a:gd name="T6" fmla="*/ 106 w 106"/>
                <a:gd name="T7" fmla="*/ 0 h 151"/>
                <a:gd name="T8" fmla="*/ 65 w 106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51">
                  <a:moveTo>
                    <a:pt x="65" y="0"/>
                  </a:moveTo>
                  <a:lnTo>
                    <a:pt x="0" y="151"/>
                  </a:lnTo>
                  <a:lnTo>
                    <a:pt x="43" y="151"/>
                  </a:lnTo>
                  <a:lnTo>
                    <a:pt x="106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grpSp>
          <p:nvGrpSpPr>
            <p:cNvPr id="210" name="그룹 209"/>
            <p:cNvGrpSpPr/>
            <p:nvPr/>
          </p:nvGrpSpPr>
          <p:grpSpPr>
            <a:xfrm>
              <a:off x="2879097" y="4814897"/>
              <a:ext cx="485876" cy="411439"/>
              <a:chOff x="1223062" y="4365764"/>
              <a:chExt cx="485876" cy="411439"/>
            </a:xfrm>
          </p:grpSpPr>
          <p:sp>
            <p:nvSpPr>
              <p:cNvPr id="212" name="Freeform 11"/>
              <p:cNvSpPr>
                <a:spLocks/>
              </p:cNvSpPr>
              <p:nvPr/>
            </p:nvSpPr>
            <p:spPr bwMode="auto">
              <a:xfrm rot="10800000">
                <a:off x="1223062" y="4365764"/>
                <a:ext cx="119408" cy="168502"/>
              </a:xfrm>
              <a:custGeom>
                <a:avLst/>
                <a:gdLst>
                  <a:gd name="T0" fmla="*/ 197 w 262"/>
                  <a:gd name="T1" fmla="*/ 306 h 413"/>
                  <a:gd name="T2" fmla="*/ 192 w 262"/>
                  <a:gd name="T3" fmla="*/ 291 h 413"/>
                  <a:gd name="T4" fmla="*/ 187 w 262"/>
                  <a:gd name="T5" fmla="*/ 270 h 413"/>
                  <a:gd name="T6" fmla="*/ 185 w 262"/>
                  <a:gd name="T7" fmla="*/ 247 h 413"/>
                  <a:gd name="T8" fmla="*/ 182 w 262"/>
                  <a:gd name="T9" fmla="*/ 222 h 413"/>
                  <a:gd name="T10" fmla="*/ 179 w 262"/>
                  <a:gd name="T11" fmla="*/ 188 h 413"/>
                  <a:gd name="T12" fmla="*/ 173 w 262"/>
                  <a:gd name="T13" fmla="*/ 152 h 413"/>
                  <a:gd name="T14" fmla="*/ 165 w 262"/>
                  <a:gd name="T15" fmla="*/ 117 h 413"/>
                  <a:gd name="T16" fmla="*/ 150 w 262"/>
                  <a:gd name="T17" fmla="*/ 83 h 413"/>
                  <a:gd name="T18" fmla="*/ 129 w 262"/>
                  <a:gd name="T19" fmla="*/ 52 h 413"/>
                  <a:gd name="T20" fmla="*/ 98 w 262"/>
                  <a:gd name="T21" fmla="*/ 27 h 413"/>
                  <a:gd name="T22" fmla="*/ 58 w 262"/>
                  <a:gd name="T23" fmla="*/ 10 h 413"/>
                  <a:gd name="T24" fmla="*/ 5 w 262"/>
                  <a:gd name="T25" fmla="*/ 0 h 413"/>
                  <a:gd name="T26" fmla="*/ 0 w 262"/>
                  <a:gd name="T27" fmla="*/ 73 h 413"/>
                  <a:gd name="T28" fmla="*/ 30 w 262"/>
                  <a:gd name="T29" fmla="*/ 77 h 413"/>
                  <a:gd name="T30" fmla="*/ 54 w 262"/>
                  <a:gd name="T31" fmla="*/ 87 h 413"/>
                  <a:gd name="T32" fmla="*/ 73 w 262"/>
                  <a:gd name="T33" fmla="*/ 101 h 413"/>
                  <a:gd name="T34" fmla="*/ 87 w 262"/>
                  <a:gd name="T35" fmla="*/ 118 h 413"/>
                  <a:gd name="T36" fmla="*/ 96 w 262"/>
                  <a:gd name="T37" fmla="*/ 140 h 413"/>
                  <a:gd name="T38" fmla="*/ 102 w 262"/>
                  <a:gd name="T39" fmla="*/ 165 h 413"/>
                  <a:gd name="T40" fmla="*/ 106 w 262"/>
                  <a:gd name="T41" fmla="*/ 194 h 413"/>
                  <a:gd name="T42" fmla="*/ 110 w 262"/>
                  <a:gd name="T43" fmla="*/ 227 h 413"/>
                  <a:gd name="T44" fmla="*/ 112 w 262"/>
                  <a:gd name="T45" fmla="*/ 261 h 413"/>
                  <a:gd name="T46" fmla="*/ 117 w 262"/>
                  <a:gd name="T47" fmla="*/ 291 h 413"/>
                  <a:gd name="T48" fmla="*/ 125 w 262"/>
                  <a:gd name="T49" fmla="*/ 319 h 413"/>
                  <a:gd name="T50" fmla="*/ 137 w 262"/>
                  <a:gd name="T51" fmla="*/ 345 h 413"/>
                  <a:gd name="T52" fmla="*/ 150 w 262"/>
                  <a:gd name="T53" fmla="*/ 362 h 413"/>
                  <a:gd name="T54" fmla="*/ 163 w 262"/>
                  <a:gd name="T55" fmla="*/ 377 h 413"/>
                  <a:gd name="T56" fmla="*/ 178 w 262"/>
                  <a:gd name="T57" fmla="*/ 389 h 413"/>
                  <a:gd name="T58" fmla="*/ 192 w 262"/>
                  <a:gd name="T59" fmla="*/ 398 h 413"/>
                  <a:gd name="T60" fmla="*/ 207 w 262"/>
                  <a:gd name="T61" fmla="*/ 404 h 413"/>
                  <a:gd name="T62" fmla="*/ 223 w 262"/>
                  <a:gd name="T63" fmla="*/ 409 h 413"/>
                  <a:gd name="T64" fmla="*/ 239 w 262"/>
                  <a:gd name="T65" fmla="*/ 412 h 413"/>
                  <a:gd name="T66" fmla="*/ 255 w 262"/>
                  <a:gd name="T67" fmla="*/ 413 h 413"/>
                  <a:gd name="T68" fmla="*/ 262 w 262"/>
                  <a:gd name="T69" fmla="*/ 340 h 413"/>
                  <a:gd name="T70" fmla="*/ 251 w 262"/>
                  <a:gd name="T71" fmla="*/ 340 h 413"/>
                  <a:gd name="T72" fmla="*/ 242 w 262"/>
                  <a:gd name="T73" fmla="*/ 338 h 413"/>
                  <a:gd name="T74" fmla="*/ 234 w 262"/>
                  <a:gd name="T75" fmla="*/ 336 h 413"/>
                  <a:gd name="T76" fmla="*/ 226 w 262"/>
                  <a:gd name="T77" fmla="*/ 332 h 413"/>
                  <a:gd name="T78" fmla="*/ 218 w 262"/>
                  <a:gd name="T79" fmla="*/ 328 h 413"/>
                  <a:gd name="T80" fmla="*/ 211 w 262"/>
                  <a:gd name="T81" fmla="*/ 322 h 413"/>
                  <a:gd name="T82" fmla="*/ 204 w 262"/>
                  <a:gd name="T83" fmla="*/ 315 h 413"/>
                  <a:gd name="T84" fmla="*/ 197 w 262"/>
                  <a:gd name="T85" fmla="*/ 306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2" h="413">
                    <a:moveTo>
                      <a:pt x="197" y="306"/>
                    </a:moveTo>
                    <a:lnTo>
                      <a:pt x="192" y="291"/>
                    </a:lnTo>
                    <a:lnTo>
                      <a:pt x="187" y="270"/>
                    </a:lnTo>
                    <a:lnTo>
                      <a:pt x="185" y="247"/>
                    </a:lnTo>
                    <a:lnTo>
                      <a:pt x="182" y="222"/>
                    </a:lnTo>
                    <a:lnTo>
                      <a:pt x="179" y="188"/>
                    </a:lnTo>
                    <a:lnTo>
                      <a:pt x="173" y="152"/>
                    </a:lnTo>
                    <a:lnTo>
                      <a:pt x="165" y="117"/>
                    </a:lnTo>
                    <a:lnTo>
                      <a:pt x="150" y="83"/>
                    </a:lnTo>
                    <a:lnTo>
                      <a:pt x="129" y="52"/>
                    </a:lnTo>
                    <a:lnTo>
                      <a:pt x="98" y="27"/>
                    </a:lnTo>
                    <a:lnTo>
                      <a:pt x="58" y="10"/>
                    </a:lnTo>
                    <a:lnTo>
                      <a:pt x="5" y="0"/>
                    </a:lnTo>
                    <a:lnTo>
                      <a:pt x="0" y="73"/>
                    </a:lnTo>
                    <a:lnTo>
                      <a:pt x="30" y="77"/>
                    </a:lnTo>
                    <a:lnTo>
                      <a:pt x="54" y="87"/>
                    </a:lnTo>
                    <a:lnTo>
                      <a:pt x="73" y="101"/>
                    </a:lnTo>
                    <a:lnTo>
                      <a:pt x="87" y="118"/>
                    </a:lnTo>
                    <a:lnTo>
                      <a:pt x="96" y="140"/>
                    </a:lnTo>
                    <a:lnTo>
                      <a:pt x="102" y="165"/>
                    </a:lnTo>
                    <a:lnTo>
                      <a:pt x="106" y="194"/>
                    </a:lnTo>
                    <a:lnTo>
                      <a:pt x="110" y="227"/>
                    </a:lnTo>
                    <a:lnTo>
                      <a:pt x="112" y="261"/>
                    </a:lnTo>
                    <a:lnTo>
                      <a:pt x="117" y="291"/>
                    </a:lnTo>
                    <a:lnTo>
                      <a:pt x="125" y="319"/>
                    </a:lnTo>
                    <a:lnTo>
                      <a:pt x="137" y="345"/>
                    </a:lnTo>
                    <a:lnTo>
                      <a:pt x="150" y="362"/>
                    </a:lnTo>
                    <a:lnTo>
                      <a:pt x="163" y="377"/>
                    </a:lnTo>
                    <a:lnTo>
                      <a:pt x="178" y="389"/>
                    </a:lnTo>
                    <a:lnTo>
                      <a:pt x="192" y="398"/>
                    </a:lnTo>
                    <a:lnTo>
                      <a:pt x="207" y="404"/>
                    </a:lnTo>
                    <a:lnTo>
                      <a:pt x="223" y="409"/>
                    </a:lnTo>
                    <a:lnTo>
                      <a:pt x="239" y="412"/>
                    </a:lnTo>
                    <a:lnTo>
                      <a:pt x="255" y="413"/>
                    </a:lnTo>
                    <a:lnTo>
                      <a:pt x="262" y="340"/>
                    </a:lnTo>
                    <a:lnTo>
                      <a:pt x="251" y="340"/>
                    </a:lnTo>
                    <a:lnTo>
                      <a:pt x="242" y="338"/>
                    </a:lnTo>
                    <a:lnTo>
                      <a:pt x="234" y="336"/>
                    </a:lnTo>
                    <a:lnTo>
                      <a:pt x="226" y="332"/>
                    </a:lnTo>
                    <a:lnTo>
                      <a:pt x="218" y="328"/>
                    </a:lnTo>
                    <a:lnTo>
                      <a:pt x="211" y="322"/>
                    </a:lnTo>
                    <a:lnTo>
                      <a:pt x="204" y="315"/>
                    </a:lnTo>
                    <a:lnTo>
                      <a:pt x="197" y="306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13" name="Freeform 29"/>
              <p:cNvSpPr>
                <a:spLocks/>
              </p:cNvSpPr>
              <p:nvPr/>
            </p:nvSpPr>
            <p:spPr bwMode="auto">
              <a:xfrm rot="10800000">
                <a:off x="1380754" y="4427930"/>
                <a:ext cx="238816" cy="322280"/>
              </a:xfrm>
              <a:custGeom>
                <a:avLst/>
                <a:gdLst>
                  <a:gd name="T0" fmla="*/ 80 w 523"/>
                  <a:gd name="T1" fmla="*/ 779 h 790"/>
                  <a:gd name="T2" fmla="*/ 99 w 523"/>
                  <a:gd name="T3" fmla="*/ 786 h 790"/>
                  <a:gd name="T4" fmla="*/ 121 w 523"/>
                  <a:gd name="T5" fmla="*/ 790 h 790"/>
                  <a:gd name="T6" fmla="*/ 144 w 523"/>
                  <a:gd name="T7" fmla="*/ 789 h 790"/>
                  <a:gd name="T8" fmla="*/ 167 w 523"/>
                  <a:gd name="T9" fmla="*/ 784 h 790"/>
                  <a:gd name="T10" fmla="*/ 191 w 523"/>
                  <a:gd name="T11" fmla="*/ 776 h 790"/>
                  <a:gd name="T12" fmla="*/ 215 w 523"/>
                  <a:gd name="T13" fmla="*/ 763 h 790"/>
                  <a:gd name="T14" fmla="*/ 241 w 523"/>
                  <a:gd name="T15" fmla="*/ 748 h 790"/>
                  <a:gd name="T16" fmla="*/ 265 w 523"/>
                  <a:gd name="T17" fmla="*/ 730 h 790"/>
                  <a:gd name="T18" fmla="*/ 290 w 523"/>
                  <a:gd name="T19" fmla="*/ 708 h 790"/>
                  <a:gd name="T20" fmla="*/ 315 w 523"/>
                  <a:gd name="T21" fmla="*/ 684 h 790"/>
                  <a:gd name="T22" fmla="*/ 340 w 523"/>
                  <a:gd name="T23" fmla="*/ 657 h 790"/>
                  <a:gd name="T24" fmla="*/ 363 w 523"/>
                  <a:gd name="T25" fmla="*/ 627 h 790"/>
                  <a:gd name="T26" fmla="*/ 386 w 523"/>
                  <a:gd name="T27" fmla="*/ 595 h 790"/>
                  <a:gd name="T28" fmla="*/ 409 w 523"/>
                  <a:gd name="T29" fmla="*/ 560 h 790"/>
                  <a:gd name="T30" fmla="*/ 430 w 523"/>
                  <a:gd name="T31" fmla="*/ 524 h 790"/>
                  <a:gd name="T32" fmla="*/ 449 w 523"/>
                  <a:gd name="T33" fmla="*/ 484 h 790"/>
                  <a:gd name="T34" fmla="*/ 482 w 523"/>
                  <a:gd name="T35" fmla="*/ 405 h 790"/>
                  <a:gd name="T36" fmla="*/ 506 w 523"/>
                  <a:gd name="T37" fmla="*/ 328 h 790"/>
                  <a:gd name="T38" fmla="*/ 520 w 523"/>
                  <a:gd name="T39" fmla="*/ 254 h 790"/>
                  <a:gd name="T40" fmla="*/ 523 w 523"/>
                  <a:gd name="T41" fmla="*/ 186 h 790"/>
                  <a:gd name="T42" fmla="*/ 518 w 523"/>
                  <a:gd name="T43" fmla="*/ 126 h 790"/>
                  <a:gd name="T44" fmla="*/ 503 w 523"/>
                  <a:gd name="T45" fmla="*/ 75 h 790"/>
                  <a:gd name="T46" fmla="*/ 479 w 523"/>
                  <a:gd name="T47" fmla="*/ 36 h 790"/>
                  <a:gd name="T48" fmla="*/ 445 w 523"/>
                  <a:gd name="T49" fmla="*/ 11 h 790"/>
                  <a:gd name="T50" fmla="*/ 425 w 523"/>
                  <a:gd name="T51" fmla="*/ 4 h 790"/>
                  <a:gd name="T52" fmla="*/ 403 w 523"/>
                  <a:gd name="T53" fmla="*/ 0 h 790"/>
                  <a:gd name="T54" fmla="*/ 380 w 523"/>
                  <a:gd name="T55" fmla="*/ 2 h 790"/>
                  <a:gd name="T56" fmla="*/ 357 w 523"/>
                  <a:gd name="T57" fmla="*/ 6 h 790"/>
                  <a:gd name="T58" fmla="*/ 333 w 523"/>
                  <a:gd name="T59" fmla="*/ 14 h 790"/>
                  <a:gd name="T60" fmla="*/ 309 w 523"/>
                  <a:gd name="T61" fmla="*/ 27 h 790"/>
                  <a:gd name="T62" fmla="*/ 283 w 523"/>
                  <a:gd name="T63" fmla="*/ 42 h 790"/>
                  <a:gd name="T64" fmla="*/ 259 w 523"/>
                  <a:gd name="T65" fmla="*/ 60 h 790"/>
                  <a:gd name="T66" fmla="*/ 234 w 523"/>
                  <a:gd name="T67" fmla="*/ 82 h 790"/>
                  <a:gd name="T68" fmla="*/ 210 w 523"/>
                  <a:gd name="T69" fmla="*/ 106 h 790"/>
                  <a:gd name="T70" fmla="*/ 184 w 523"/>
                  <a:gd name="T71" fmla="*/ 133 h 790"/>
                  <a:gd name="T72" fmla="*/ 161 w 523"/>
                  <a:gd name="T73" fmla="*/ 163 h 790"/>
                  <a:gd name="T74" fmla="*/ 138 w 523"/>
                  <a:gd name="T75" fmla="*/ 195 h 790"/>
                  <a:gd name="T76" fmla="*/ 115 w 523"/>
                  <a:gd name="T77" fmla="*/ 230 h 790"/>
                  <a:gd name="T78" fmla="*/ 94 w 523"/>
                  <a:gd name="T79" fmla="*/ 267 h 790"/>
                  <a:gd name="T80" fmla="*/ 75 w 523"/>
                  <a:gd name="T81" fmla="*/ 306 h 790"/>
                  <a:gd name="T82" fmla="*/ 41 w 523"/>
                  <a:gd name="T83" fmla="*/ 385 h 790"/>
                  <a:gd name="T84" fmla="*/ 18 w 523"/>
                  <a:gd name="T85" fmla="*/ 462 h 790"/>
                  <a:gd name="T86" fmla="*/ 5 w 523"/>
                  <a:gd name="T87" fmla="*/ 536 h 790"/>
                  <a:gd name="T88" fmla="*/ 0 w 523"/>
                  <a:gd name="T89" fmla="*/ 604 h 790"/>
                  <a:gd name="T90" fmla="*/ 6 w 523"/>
                  <a:gd name="T91" fmla="*/ 664 h 790"/>
                  <a:gd name="T92" fmla="*/ 21 w 523"/>
                  <a:gd name="T93" fmla="*/ 715 h 790"/>
                  <a:gd name="T94" fmla="*/ 45 w 523"/>
                  <a:gd name="T95" fmla="*/ 754 h 790"/>
                  <a:gd name="T96" fmla="*/ 80 w 523"/>
                  <a:gd name="T97" fmla="*/ 779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23" h="790">
                    <a:moveTo>
                      <a:pt x="80" y="779"/>
                    </a:moveTo>
                    <a:lnTo>
                      <a:pt x="99" y="786"/>
                    </a:lnTo>
                    <a:lnTo>
                      <a:pt x="121" y="790"/>
                    </a:lnTo>
                    <a:lnTo>
                      <a:pt x="144" y="789"/>
                    </a:lnTo>
                    <a:lnTo>
                      <a:pt x="167" y="784"/>
                    </a:lnTo>
                    <a:lnTo>
                      <a:pt x="191" y="776"/>
                    </a:lnTo>
                    <a:lnTo>
                      <a:pt x="215" y="763"/>
                    </a:lnTo>
                    <a:lnTo>
                      <a:pt x="241" y="748"/>
                    </a:lnTo>
                    <a:lnTo>
                      <a:pt x="265" y="730"/>
                    </a:lnTo>
                    <a:lnTo>
                      <a:pt x="290" y="708"/>
                    </a:lnTo>
                    <a:lnTo>
                      <a:pt x="315" y="684"/>
                    </a:lnTo>
                    <a:lnTo>
                      <a:pt x="340" y="657"/>
                    </a:lnTo>
                    <a:lnTo>
                      <a:pt x="363" y="627"/>
                    </a:lnTo>
                    <a:lnTo>
                      <a:pt x="386" y="595"/>
                    </a:lnTo>
                    <a:lnTo>
                      <a:pt x="409" y="560"/>
                    </a:lnTo>
                    <a:lnTo>
                      <a:pt x="430" y="524"/>
                    </a:lnTo>
                    <a:lnTo>
                      <a:pt x="449" y="484"/>
                    </a:lnTo>
                    <a:lnTo>
                      <a:pt x="482" y="405"/>
                    </a:lnTo>
                    <a:lnTo>
                      <a:pt x="506" y="328"/>
                    </a:lnTo>
                    <a:lnTo>
                      <a:pt x="520" y="254"/>
                    </a:lnTo>
                    <a:lnTo>
                      <a:pt x="523" y="186"/>
                    </a:lnTo>
                    <a:lnTo>
                      <a:pt x="518" y="126"/>
                    </a:lnTo>
                    <a:lnTo>
                      <a:pt x="503" y="75"/>
                    </a:lnTo>
                    <a:lnTo>
                      <a:pt x="479" y="36"/>
                    </a:lnTo>
                    <a:lnTo>
                      <a:pt x="445" y="11"/>
                    </a:lnTo>
                    <a:lnTo>
                      <a:pt x="425" y="4"/>
                    </a:lnTo>
                    <a:lnTo>
                      <a:pt x="403" y="0"/>
                    </a:lnTo>
                    <a:lnTo>
                      <a:pt x="380" y="2"/>
                    </a:lnTo>
                    <a:lnTo>
                      <a:pt x="357" y="6"/>
                    </a:lnTo>
                    <a:lnTo>
                      <a:pt x="333" y="14"/>
                    </a:lnTo>
                    <a:lnTo>
                      <a:pt x="309" y="27"/>
                    </a:lnTo>
                    <a:lnTo>
                      <a:pt x="283" y="42"/>
                    </a:lnTo>
                    <a:lnTo>
                      <a:pt x="259" y="60"/>
                    </a:lnTo>
                    <a:lnTo>
                      <a:pt x="234" y="82"/>
                    </a:lnTo>
                    <a:lnTo>
                      <a:pt x="210" y="106"/>
                    </a:lnTo>
                    <a:lnTo>
                      <a:pt x="184" y="133"/>
                    </a:lnTo>
                    <a:lnTo>
                      <a:pt x="161" y="163"/>
                    </a:lnTo>
                    <a:lnTo>
                      <a:pt x="138" y="195"/>
                    </a:lnTo>
                    <a:lnTo>
                      <a:pt x="115" y="230"/>
                    </a:lnTo>
                    <a:lnTo>
                      <a:pt x="94" y="267"/>
                    </a:lnTo>
                    <a:lnTo>
                      <a:pt x="75" y="306"/>
                    </a:lnTo>
                    <a:lnTo>
                      <a:pt x="41" y="385"/>
                    </a:lnTo>
                    <a:lnTo>
                      <a:pt x="18" y="462"/>
                    </a:lnTo>
                    <a:lnTo>
                      <a:pt x="5" y="536"/>
                    </a:lnTo>
                    <a:lnTo>
                      <a:pt x="0" y="604"/>
                    </a:lnTo>
                    <a:lnTo>
                      <a:pt x="6" y="664"/>
                    </a:lnTo>
                    <a:lnTo>
                      <a:pt x="21" y="715"/>
                    </a:lnTo>
                    <a:lnTo>
                      <a:pt x="45" y="754"/>
                    </a:lnTo>
                    <a:lnTo>
                      <a:pt x="80" y="7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14" name="Freeform 30"/>
              <p:cNvSpPr>
                <a:spLocks/>
              </p:cNvSpPr>
              <p:nvPr/>
            </p:nvSpPr>
            <p:spPr bwMode="auto">
              <a:xfrm rot="10800000">
                <a:off x="1279576" y="4404208"/>
                <a:ext cx="288949" cy="334550"/>
              </a:xfrm>
              <a:custGeom>
                <a:avLst/>
                <a:gdLst>
                  <a:gd name="T0" fmla="*/ 388 w 634"/>
                  <a:gd name="T1" fmla="*/ 13 h 818"/>
                  <a:gd name="T2" fmla="*/ 380 w 634"/>
                  <a:gd name="T3" fmla="*/ 9 h 818"/>
                  <a:gd name="T4" fmla="*/ 371 w 634"/>
                  <a:gd name="T5" fmla="*/ 6 h 818"/>
                  <a:gd name="T6" fmla="*/ 363 w 634"/>
                  <a:gd name="T7" fmla="*/ 2 h 818"/>
                  <a:gd name="T8" fmla="*/ 382 w 634"/>
                  <a:gd name="T9" fmla="*/ 32 h 818"/>
                  <a:gd name="T10" fmla="*/ 409 w 634"/>
                  <a:gd name="T11" fmla="*/ 126 h 818"/>
                  <a:gd name="T12" fmla="*/ 403 w 634"/>
                  <a:gd name="T13" fmla="*/ 247 h 818"/>
                  <a:gd name="T14" fmla="*/ 366 w 634"/>
                  <a:gd name="T15" fmla="*/ 385 h 818"/>
                  <a:gd name="T16" fmla="*/ 319 w 634"/>
                  <a:gd name="T17" fmla="*/ 491 h 818"/>
                  <a:gd name="T18" fmla="*/ 280 w 634"/>
                  <a:gd name="T19" fmla="*/ 557 h 818"/>
                  <a:gd name="T20" fmla="*/ 238 w 634"/>
                  <a:gd name="T21" fmla="*/ 614 h 818"/>
                  <a:gd name="T22" fmla="*/ 195 w 634"/>
                  <a:gd name="T23" fmla="*/ 663 h 818"/>
                  <a:gd name="T24" fmla="*/ 150 w 634"/>
                  <a:gd name="T25" fmla="*/ 703 h 818"/>
                  <a:gd name="T26" fmla="*/ 105 w 634"/>
                  <a:gd name="T27" fmla="*/ 734 h 818"/>
                  <a:gd name="T28" fmla="*/ 61 w 634"/>
                  <a:gd name="T29" fmla="*/ 754 h 818"/>
                  <a:gd name="T30" fmla="*/ 20 w 634"/>
                  <a:gd name="T31" fmla="*/ 762 h 818"/>
                  <a:gd name="T32" fmla="*/ 8 w 634"/>
                  <a:gd name="T33" fmla="*/ 765 h 818"/>
                  <a:gd name="T34" fmla="*/ 23 w 634"/>
                  <a:gd name="T35" fmla="*/ 773 h 818"/>
                  <a:gd name="T36" fmla="*/ 71 w 634"/>
                  <a:gd name="T37" fmla="*/ 794 h 818"/>
                  <a:gd name="T38" fmla="*/ 153 w 634"/>
                  <a:gd name="T39" fmla="*/ 815 h 818"/>
                  <a:gd name="T40" fmla="*/ 235 w 634"/>
                  <a:gd name="T41" fmla="*/ 818 h 818"/>
                  <a:gd name="T42" fmla="*/ 314 w 634"/>
                  <a:gd name="T43" fmla="*/ 805 h 818"/>
                  <a:gd name="T44" fmla="*/ 390 w 634"/>
                  <a:gd name="T45" fmla="*/ 779 h 818"/>
                  <a:gd name="T46" fmla="*/ 461 w 634"/>
                  <a:gd name="T47" fmla="*/ 738 h 818"/>
                  <a:gd name="T48" fmla="*/ 522 w 634"/>
                  <a:gd name="T49" fmla="*/ 682 h 818"/>
                  <a:gd name="T50" fmla="*/ 572 w 634"/>
                  <a:gd name="T51" fmla="*/ 615 h 818"/>
                  <a:gd name="T52" fmla="*/ 609 w 634"/>
                  <a:gd name="T53" fmla="*/ 537 h 818"/>
                  <a:gd name="T54" fmla="*/ 630 w 634"/>
                  <a:gd name="T55" fmla="*/ 455 h 818"/>
                  <a:gd name="T56" fmla="*/ 634 w 634"/>
                  <a:gd name="T57" fmla="*/ 373 h 818"/>
                  <a:gd name="T58" fmla="*/ 621 w 634"/>
                  <a:gd name="T59" fmla="*/ 294 h 818"/>
                  <a:gd name="T60" fmla="*/ 594 w 634"/>
                  <a:gd name="T61" fmla="*/ 218 h 818"/>
                  <a:gd name="T62" fmla="*/ 553 w 634"/>
                  <a:gd name="T63" fmla="*/ 148 h 818"/>
                  <a:gd name="T64" fmla="*/ 498 w 634"/>
                  <a:gd name="T65" fmla="*/ 86 h 818"/>
                  <a:gd name="T66" fmla="*/ 431 w 634"/>
                  <a:gd name="T67" fmla="*/ 36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34" h="818">
                    <a:moveTo>
                      <a:pt x="393" y="15"/>
                    </a:moveTo>
                    <a:lnTo>
                      <a:pt x="388" y="13"/>
                    </a:lnTo>
                    <a:lnTo>
                      <a:pt x="385" y="10"/>
                    </a:lnTo>
                    <a:lnTo>
                      <a:pt x="380" y="9"/>
                    </a:lnTo>
                    <a:lnTo>
                      <a:pt x="375" y="7"/>
                    </a:lnTo>
                    <a:lnTo>
                      <a:pt x="371" y="6"/>
                    </a:lnTo>
                    <a:lnTo>
                      <a:pt x="367" y="4"/>
                    </a:lnTo>
                    <a:lnTo>
                      <a:pt x="363" y="2"/>
                    </a:lnTo>
                    <a:lnTo>
                      <a:pt x="358" y="0"/>
                    </a:lnTo>
                    <a:lnTo>
                      <a:pt x="382" y="32"/>
                    </a:lnTo>
                    <a:lnTo>
                      <a:pt x="400" y="75"/>
                    </a:lnTo>
                    <a:lnTo>
                      <a:pt x="409" y="126"/>
                    </a:lnTo>
                    <a:lnTo>
                      <a:pt x="410" y="183"/>
                    </a:lnTo>
                    <a:lnTo>
                      <a:pt x="403" y="247"/>
                    </a:lnTo>
                    <a:lnTo>
                      <a:pt x="389" y="313"/>
                    </a:lnTo>
                    <a:lnTo>
                      <a:pt x="366" y="385"/>
                    </a:lnTo>
                    <a:lnTo>
                      <a:pt x="336" y="456"/>
                    </a:lnTo>
                    <a:lnTo>
                      <a:pt x="319" y="491"/>
                    </a:lnTo>
                    <a:lnTo>
                      <a:pt x="299" y="524"/>
                    </a:lnTo>
                    <a:lnTo>
                      <a:pt x="280" y="557"/>
                    </a:lnTo>
                    <a:lnTo>
                      <a:pt x="260" y="585"/>
                    </a:lnTo>
                    <a:lnTo>
                      <a:pt x="238" y="614"/>
                    </a:lnTo>
                    <a:lnTo>
                      <a:pt x="217" y="640"/>
                    </a:lnTo>
                    <a:lnTo>
                      <a:pt x="195" y="663"/>
                    </a:lnTo>
                    <a:lnTo>
                      <a:pt x="173" y="684"/>
                    </a:lnTo>
                    <a:lnTo>
                      <a:pt x="150" y="703"/>
                    </a:lnTo>
                    <a:lnTo>
                      <a:pt x="128" y="720"/>
                    </a:lnTo>
                    <a:lnTo>
                      <a:pt x="105" y="734"/>
                    </a:lnTo>
                    <a:lnTo>
                      <a:pt x="83" y="746"/>
                    </a:lnTo>
                    <a:lnTo>
                      <a:pt x="61" y="754"/>
                    </a:lnTo>
                    <a:lnTo>
                      <a:pt x="40" y="759"/>
                    </a:lnTo>
                    <a:lnTo>
                      <a:pt x="20" y="762"/>
                    </a:lnTo>
                    <a:lnTo>
                      <a:pt x="0" y="761"/>
                    </a:lnTo>
                    <a:lnTo>
                      <a:pt x="8" y="765"/>
                    </a:lnTo>
                    <a:lnTo>
                      <a:pt x="16" y="769"/>
                    </a:lnTo>
                    <a:lnTo>
                      <a:pt x="23" y="773"/>
                    </a:lnTo>
                    <a:lnTo>
                      <a:pt x="31" y="778"/>
                    </a:lnTo>
                    <a:lnTo>
                      <a:pt x="71" y="794"/>
                    </a:lnTo>
                    <a:lnTo>
                      <a:pt x="112" y="807"/>
                    </a:lnTo>
                    <a:lnTo>
                      <a:pt x="153" y="815"/>
                    </a:lnTo>
                    <a:lnTo>
                      <a:pt x="193" y="818"/>
                    </a:lnTo>
                    <a:lnTo>
                      <a:pt x="235" y="818"/>
                    </a:lnTo>
                    <a:lnTo>
                      <a:pt x="275" y="814"/>
                    </a:lnTo>
                    <a:lnTo>
                      <a:pt x="314" y="805"/>
                    </a:lnTo>
                    <a:lnTo>
                      <a:pt x="354" y="794"/>
                    </a:lnTo>
                    <a:lnTo>
                      <a:pt x="390" y="779"/>
                    </a:lnTo>
                    <a:lnTo>
                      <a:pt x="427" y="759"/>
                    </a:lnTo>
                    <a:lnTo>
                      <a:pt x="461" y="738"/>
                    </a:lnTo>
                    <a:lnTo>
                      <a:pt x="493" y="711"/>
                    </a:lnTo>
                    <a:lnTo>
                      <a:pt x="522" y="682"/>
                    </a:lnTo>
                    <a:lnTo>
                      <a:pt x="549" y="651"/>
                    </a:lnTo>
                    <a:lnTo>
                      <a:pt x="572" y="615"/>
                    </a:lnTo>
                    <a:lnTo>
                      <a:pt x="593" y="577"/>
                    </a:lnTo>
                    <a:lnTo>
                      <a:pt x="609" y="537"/>
                    </a:lnTo>
                    <a:lnTo>
                      <a:pt x="622" y="497"/>
                    </a:lnTo>
                    <a:lnTo>
                      <a:pt x="630" y="455"/>
                    </a:lnTo>
                    <a:lnTo>
                      <a:pt x="634" y="415"/>
                    </a:lnTo>
                    <a:lnTo>
                      <a:pt x="634" y="373"/>
                    </a:lnTo>
                    <a:lnTo>
                      <a:pt x="629" y="333"/>
                    </a:lnTo>
                    <a:lnTo>
                      <a:pt x="621" y="294"/>
                    </a:lnTo>
                    <a:lnTo>
                      <a:pt x="609" y="255"/>
                    </a:lnTo>
                    <a:lnTo>
                      <a:pt x="594" y="218"/>
                    </a:lnTo>
                    <a:lnTo>
                      <a:pt x="575" y="181"/>
                    </a:lnTo>
                    <a:lnTo>
                      <a:pt x="553" y="148"/>
                    </a:lnTo>
                    <a:lnTo>
                      <a:pt x="526" y="115"/>
                    </a:lnTo>
                    <a:lnTo>
                      <a:pt x="498" y="86"/>
                    </a:lnTo>
                    <a:lnTo>
                      <a:pt x="467" y="59"/>
                    </a:lnTo>
                    <a:lnTo>
                      <a:pt x="431" y="36"/>
                    </a:lnTo>
                    <a:lnTo>
                      <a:pt x="393" y="15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15" name="Freeform 31"/>
              <p:cNvSpPr>
                <a:spLocks/>
              </p:cNvSpPr>
              <p:nvPr/>
            </p:nvSpPr>
            <p:spPr bwMode="auto">
              <a:xfrm rot="10800000">
                <a:off x="1279576" y="4404208"/>
                <a:ext cx="288949" cy="334550"/>
              </a:xfrm>
              <a:custGeom>
                <a:avLst/>
                <a:gdLst>
                  <a:gd name="T0" fmla="*/ 388 w 634"/>
                  <a:gd name="T1" fmla="*/ 13 h 818"/>
                  <a:gd name="T2" fmla="*/ 380 w 634"/>
                  <a:gd name="T3" fmla="*/ 9 h 818"/>
                  <a:gd name="T4" fmla="*/ 371 w 634"/>
                  <a:gd name="T5" fmla="*/ 6 h 818"/>
                  <a:gd name="T6" fmla="*/ 363 w 634"/>
                  <a:gd name="T7" fmla="*/ 2 h 818"/>
                  <a:gd name="T8" fmla="*/ 382 w 634"/>
                  <a:gd name="T9" fmla="*/ 32 h 818"/>
                  <a:gd name="T10" fmla="*/ 409 w 634"/>
                  <a:gd name="T11" fmla="*/ 126 h 818"/>
                  <a:gd name="T12" fmla="*/ 403 w 634"/>
                  <a:gd name="T13" fmla="*/ 247 h 818"/>
                  <a:gd name="T14" fmla="*/ 366 w 634"/>
                  <a:gd name="T15" fmla="*/ 385 h 818"/>
                  <a:gd name="T16" fmla="*/ 319 w 634"/>
                  <a:gd name="T17" fmla="*/ 491 h 818"/>
                  <a:gd name="T18" fmla="*/ 280 w 634"/>
                  <a:gd name="T19" fmla="*/ 557 h 818"/>
                  <a:gd name="T20" fmla="*/ 238 w 634"/>
                  <a:gd name="T21" fmla="*/ 614 h 818"/>
                  <a:gd name="T22" fmla="*/ 195 w 634"/>
                  <a:gd name="T23" fmla="*/ 663 h 818"/>
                  <a:gd name="T24" fmla="*/ 150 w 634"/>
                  <a:gd name="T25" fmla="*/ 703 h 818"/>
                  <a:gd name="T26" fmla="*/ 105 w 634"/>
                  <a:gd name="T27" fmla="*/ 734 h 818"/>
                  <a:gd name="T28" fmla="*/ 61 w 634"/>
                  <a:gd name="T29" fmla="*/ 754 h 818"/>
                  <a:gd name="T30" fmla="*/ 20 w 634"/>
                  <a:gd name="T31" fmla="*/ 762 h 818"/>
                  <a:gd name="T32" fmla="*/ 8 w 634"/>
                  <a:gd name="T33" fmla="*/ 765 h 818"/>
                  <a:gd name="T34" fmla="*/ 23 w 634"/>
                  <a:gd name="T35" fmla="*/ 773 h 818"/>
                  <a:gd name="T36" fmla="*/ 71 w 634"/>
                  <a:gd name="T37" fmla="*/ 794 h 818"/>
                  <a:gd name="T38" fmla="*/ 153 w 634"/>
                  <a:gd name="T39" fmla="*/ 815 h 818"/>
                  <a:gd name="T40" fmla="*/ 235 w 634"/>
                  <a:gd name="T41" fmla="*/ 818 h 818"/>
                  <a:gd name="T42" fmla="*/ 314 w 634"/>
                  <a:gd name="T43" fmla="*/ 805 h 818"/>
                  <a:gd name="T44" fmla="*/ 390 w 634"/>
                  <a:gd name="T45" fmla="*/ 779 h 818"/>
                  <a:gd name="T46" fmla="*/ 461 w 634"/>
                  <a:gd name="T47" fmla="*/ 738 h 818"/>
                  <a:gd name="T48" fmla="*/ 522 w 634"/>
                  <a:gd name="T49" fmla="*/ 682 h 818"/>
                  <a:gd name="T50" fmla="*/ 572 w 634"/>
                  <a:gd name="T51" fmla="*/ 615 h 818"/>
                  <a:gd name="T52" fmla="*/ 609 w 634"/>
                  <a:gd name="T53" fmla="*/ 537 h 818"/>
                  <a:gd name="T54" fmla="*/ 630 w 634"/>
                  <a:gd name="T55" fmla="*/ 455 h 818"/>
                  <a:gd name="T56" fmla="*/ 634 w 634"/>
                  <a:gd name="T57" fmla="*/ 373 h 818"/>
                  <a:gd name="T58" fmla="*/ 621 w 634"/>
                  <a:gd name="T59" fmla="*/ 294 h 818"/>
                  <a:gd name="T60" fmla="*/ 594 w 634"/>
                  <a:gd name="T61" fmla="*/ 218 h 818"/>
                  <a:gd name="T62" fmla="*/ 553 w 634"/>
                  <a:gd name="T63" fmla="*/ 148 h 818"/>
                  <a:gd name="T64" fmla="*/ 498 w 634"/>
                  <a:gd name="T65" fmla="*/ 86 h 818"/>
                  <a:gd name="T66" fmla="*/ 431 w 634"/>
                  <a:gd name="T67" fmla="*/ 36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34" h="818">
                    <a:moveTo>
                      <a:pt x="393" y="15"/>
                    </a:moveTo>
                    <a:lnTo>
                      <a:pt x="388" y="13"/>
                    </a:lnTo>
                    <a:lnTo>
                      <a:pt x="385" y="10"/>
                    </a:lnTo>
                    <a:lnTo>
                      <a:pt x="380" y="9"/>
                    </a:lnTo>
                    <a:lnTo>
                      <a:pt x="375" y="7"/>
                    </a:lnTo>
                    <a:lnTo>
                      <a:pt x="371" y="6"/>
                    </a:lnTo>
                    <a:lnTo>
                      <a:pt x="367" y="4"/>
                    </a:lnTo>
                    <a:lnTo>
                      <a:pt x="363" y="2"/>
                    </a:lnTo>
                    <a:lnTo>
                      <a:pt x="358" y="0"/>
                    </a:lnTo>
                    <a:lnTo>
                      <a:pt x="382" y="32"/>
                    </a:lnTo>
                    <a:lnTo>
                      <a:pt x="400" y="75"/>
                    </a:lnTo>
                    <a:lnTo>
                      <a:pt x="409" y="126"/>
                    </a:lnTo>
                    <a:lnTo>
                      <a:pt x="410" y="183"/>
                    </a:lnTo>
                    <a:lnTo>
                      <a:pt x="403" y="247"/>
                    </a:lnTo>
                    <a:lnTo>
                      <a:pt x="389" y="313"/>
                    </a:lnTo>
                    <a:lnTo>
                      <a:pt x="366" y="385"/>
                    </a:lnTo>
                    <a:lnTo>
                      <a:pt x="336" y="456"/>
                    </a:lnTo>
                    <a:lnTo>
                      <a:pt x="319" y="491"/>
                    </a:lnTo>
                    <a:lnTo>
                      <a:pt x="299" y="524"/>
                    </a:lnTo>
                    <a:lnTo>
                      <a:pt x="280" y="557"/>
                    </a:lnTo>
                    <a:lnTo>
                      <a:pt x="260" y="585"/>
                    </a:lnTo>
                    <a:lnTo>
                      <a:pt x="238" y="614"/>
                    </a:lnTo>
                    <a:lnTo>
                      <a:pt x="217" y="640"/>
                    </a:lnTo>
                    <a:lnTo>
                      <a:pt x="195" y="663"/>
                    </a:lnTo>
                    <a:lnTo>
                      <a:pt x="173" y="684"/>
                    </a:lnTo>
                    <a:lnTo>
                      <a:pt x="150" y="703"/>
                    </a:lnTo>
                    <a:lnTo>
                      <a:pt x="128" y="720"/>
                    </a:lnTo>
                    <a:lnTo>
                      <a:pt x="105" y="734"/>
                    </a:lnTo>
                    <a:lnTo>
                      <a:pt x="83" y="746"/>
                    </a:lnTo>
                    <a:lnTo>
                      <a:pt x="61" y="754"/>
                    </a:lnTo>
                    <a:lnTo>
                      <a:pt x="40" y="759"/>
                    </a:lnTo>
                    <a:lnTo>
                      <a:pt x="20" y="762"/>
                    </a:lnTo>
                    <a:lnTo>
                      <a:pt x="0" y="761"/>
                    </a:lnTo>
                    <a:lnTo>
                      <a:pt x="8" y="765"/>
                    </a:lnTo>
                    <a:lnTo>
                      <a:pt x="16" y="769"/>
                    </a:lnTo>
                    <a:lnTo>
                      <a:pt x="23" y="773"/>
                    </a:lnTo>
                    <a:lnTo>
                      <a:pt x="31" y="778"/>
                    </a:lnTo>
                    <a:lnTo>
                      <a:pt x="71" y="794"/>
                    </a:lnTo>
                    <a:lnTo>
                      <a:pt x="112" y="807"/>
                    </a:lnTo>
                    <a:lnTo>
                      <a:pt x="153" y="815"/>
                    </a:lnTo>
                    <a:lnTo>
                      <a:pt x="193" y="818"/>
                    </a:lnTo>
                    <a:lnTo>
                      <a:pt x="235" y="818"/>
                    </a:lnTo>
                    <a:lnTo>
                      <a:pt x="275" y="814"/>
                    </a:lnTo>
                    <a:lnTo>
                      <a:pt x="314" y="805"/>
                    </a:lnTo>
                    <a:lnTo>
                      <a:pt x="354" y="794"/>
                    </a:lnTo>
                    <a:lnTo>
                      <a:pt x="390" y="779"/>
                    </a:lnTo>
                    <a:lnTo>
                      <a:pt x="427" y="759"/>
                    </a:lnTo>
                    <a:lnTo>
                      <a:pt x="461" y="738"/>
                    </a:lnTo>
                    <a:lnTo>
                      <a:pt x="493" y="711"/>
                    </a:lnTo>
                    <a:lnTo>
                      <a:pt x="522" y="682"/>
                    </a:lnTo>
                    <a:lnTo>
                      <a:pt x="549" y="651"/>
                    </a:lnTo>
                    <a:lnTo>
                      <a:pt x="572" y="615"/>
                    </a:lnTo>
                    <a:lnTo>
                      <a:pt x="593" y="577"/>
                    </a:lnTo>
                    <a:lnTo>
                      <a:pt x="609" y="537"/>
                    </a:lnTo>
                    <a:lnTo>
                      <a:pt x="622" y="497"/>
                    </a:lnTo>
                    <a:lnTo>
                      <a:pt x="630" y="455"/>
                    </a:lnTo>
                    <a:lnTo>
                      <a:pt x="634" y="415"/>
                    </a:lnTo>
                    <a:lnTo>
                      <a:pt x="634" y="373"/>
                    </a:lnTo>
                    <a:lnTo>
                      <a:pt x="629" y="333"/>
                    </a:lnTo>
                    <a:lnTo>
                      <a:pt x="621" y="294"/>
                    </a:lnTo>
                    <a:lnTo>
                      <a:pt x="609" y="255"/>
                    </a:lnTo>
                    <a:lnTo>
                      <a:pt x="594" y="218"/>
                    </a:lnTo>
                    <a:lnTo>
                      <a:pt x="575" y="181"/>
                    </a:lnTo>
                    <a:lnTo>
                      <a:pt x="553" y="148"/>
                    </a:lnTo>
                    <a:lnTo>
                      <a:pt x="526" y="115"/>
                    </a:lnTo>
                    <a:lnTo>
                      <a:pt x="498" y="86"/>
                    </a:lnTo>
                    <a:lnTo>
                      <a:pt x="467" y="59"/>
                    </a:lnTo>
                    <a:lnTo>
                      <a:pt x="431" y="36"/>
                    </a:lnTo>
                    <a:lnTo>
                      <a:pt x="393" y="15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16" name="Freeform 34"/>
              <p:cNvSpPr>
                <a:spLocks/>
              </p:cNvSpPr>
              <p:nvPr/>
            </p:nvSpPr>
            <p:spPr bwMode="auto">
              <a:xfrm rot="10800000">
                <a:off x="1285956" y="4620970"/>
                <a:ext cx="8204" cy="11452"/>
              </a:xfrm>
              <a:custGeom>
                <a:avLst/>
                <a:gdLst>
                  <a:gd name="T0" fmla="*/ 8 w 19"/>
                  <a:gd name="T1" fmla="*/ 4 h 29"/>
                  <a:gd name="T2" fmla="*/ 5 w 19"/>
                  <a:gd name="T3" fmla="*/ 2 h 29"/>
                  <a:gd name="T4" fmla="*/ 1 w 19"/>
                  <a:gd name="T5" fmla="*/ 0 h 29"/>
                  <a:gd name="T6" fmla="*/ 0 w 19"/>
                  <a:gd name="T7" fmla="*/ 7 h 29"/>
                  <a:gd name="T8" fmla="*/ 6 w 19"/>
                  <a:gd name="T9" fmla="*/ 7 h 29"/>
                  <a:gd name="T10" fmla="*/ 10 w 19"/>
                  <a:gd name="T11" fmla="*/ 10 h 29"/>
                  <a:gd name="T12" fmla="*/ 7 w 19"/>
                  <a:gd name="T13" fmla="*/ 17 h 29"/>
                  <a:gd name="T14" fmla="*/ 10 w 19"/>
                  <a:gd name="T15" fmla="*/ 18 h 29"/>
                  <a:gd name="T16" fmla="*/ 11 w 19"/>
                  <a:gd name="T17" fmla="*/ 21 h 29"/>
                  <a:gd name="T18" fmla="*/ 14 w 19"/>
                  <a:gd name="T19" fmla="*/ 29 h 29"/>
                  <a:gd name="T20" fmla="*/ 14 w 19"/>
                  <a:gd name="T21" fmla="*/ 29 h 29"/>
                  <a:gd name="T22" fmla="*/ 14 w 19"/>
                  <a:gd name="T23" fmla="*/ 24 h 29"/>
                  <a:gd name="T24" fmla="*/ 14 w 19"/>
                  <a:gd name="T25" fmla="*/ 21 h 29"/>
                  <a:gd name="T26" fmla="*/ 16 w 19"/>
                  <a:gd name="T27" fmla="*/ 26 h 29"/>
                  <a:gd name="T28" fmla="*/ 19 w 19"/>
                  <a:gd name="T29" fmla="*/ 27 h 29"/>
                  <a:gd name="T30" fmla="*/ 16 w 19"/>
                  <a:gd name="T31" fmla="*/ 20 h 29"/>
                  <a:gd name="T32" fmla="*/ 15 w 19"/>
                  <a:gd name="T33" fmla="*/ 13 h 29"/>
                  <a:gd name="T34" fmla="*/ 13 w 19"/>
                  <a:gd name="T35" fmla="*/ 7 h 29"/>
                  <a:gd name="T36" fmla="*/ 11 w 19"/>
                  <a:gd name="T37" fmla="*/ 0 h 29"/>
                  <a:gd name="T38" fmla="*/ 11 w 19"/>
                  <a:gd name="T39" fmla="*/ 3 h 29"/>
                  <a:gd name="T40" fmla="*/ 8 w 19"/>
                  <a:gd name="T41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29">
                    <a:moveTo>
                      <a:pt x="8" y="4"/>
                    </a:moveTo>
                    <a:lnTo>
                      <a:pt x="5" y="2"/>
                    </a:lnTo>
                    <a:lnTo>
                      <a:pt x="1" y="0"/>
                    </a:lnTo>
                    <a:lnTo>
                      <a:pt x="0" y="7"/>
                    </a:lnTo>
                    <a:lnTo>
                      <a:pt x="6" y="7"/>
                    </a:lnTo>
                    <a:lnTo>
                      <a:pt x="10" y="10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1" y="21"/>
                    </a:lnTo>
                    <a:lnTo>
                      <a:pt x="14" y="29"/>
                    </a:lnTo>
                    <a:lnTo>
                      <a:pt x="14" y="29"/>
                    </a:lnTo>
                    <a:lnTo>
                      <a:pt x="14" y="24"/>
                    </a:lnTo>
                    <a:lnTo>
                      <a:pt x="14" y="21"/>
                    </a:lnTo>
                    <a:lnTo>
                      <a:pt x="16" y="26"/>
                    </a:lnTo>
                    <a:lnTo>
                      <a:pt x="19" y="27"/>
                    </a:lnTo>
                    <a:lnTo>
                      <a:pt x="16" y="20"/>
                    </a:lnTo>
                    <a:lnTo>
                      <a:pt x="15" y="13"/>
                    </a:lnTo>
                    <a:lnTo>
                      <a:pt x="13" y="7"/>
                    </a:lnTo>
                    <a:lnTo>
                      <a:pt x="11" y="0"/>
                    </a:lnTo>
                    <a:lnTo>
                      <a:pt x="11" y="3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17" name="Freeform 35"/>
              <p:cNvSpPr>
                <a:spLocks/>
              </p:cNvSpPr>
              <p:nvPr/>
            </p:nvSpPr>
            <p:spPr bwMode="auto">
              <a:xfrm rot="10800000">
                <a:off x="1299629" y="4632422"/>
                <a:ext cx="4558" cy="4090"/>
              </a:xfrm>
              <a:custGeom>
                <a:avLst/>
                <a:gdLst>
                  <a:gd name="T0" fmla="*/ 12 w 12"/>
                  <a:gd name="T1" fmla="*/ 0 h 11"/>
                  <a:gd name="T2" fmla="*/ 7 w 12"/>
                  <a:gd name="T3" fmla="*/ 1 h 11"/>
                  <a:gd name="T4" fmla="*/ 0 w 12"/>
                  <a:gd name="T5" fmla="*/ 3 h 11"/>
                  <a:gd name="T6" fmla="*/ 0 w 12"/>
                  <a:gd name="T7" fmla="*/ 3 h 11"/>
                  <a:gd name="T8" fmla="*/ 3 w 12"/>
                  <a:gd name="T9" fmla="*/ 7 h 11"/>
                  <a:gd name="T10" fmla="*/ 7 w 12"/>
                  <a:gd name="T11" fmla="*/ 6 h 11"/>
                  <a:gd name="T12" fmla="*/ 9 w 12"/>
                  <a:gd name="T13" fmla="*/ 9 h 11"/>
                  <a:gd name="T14" fmla="*/ 12 w 12"/>
                  <a:gd name="T15" fmla="*/ 11 h 11"/>
                  <a:gd name="T16" fmla="*/ 11 w 12"/>
                  <a:gd name="T17" fmla="*/ 7 h 11"/>
                  <a:gd name="T18" fmla="*/ 12 w 12"/>
                  <a:gd name="T19" fmla="*/ 4 h 11"/>
                  <a:gd name="T20" fmla="*/ 12 w 12"/>
                  <a:gd name="T2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1">
                    <a:moveTo>
                      <a:pt x="12" y="0"/>
                    </a:moveTo>
                    <a:lnTo>
                      <a:pt x="7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7"/>
                    </a:lnTo>
                    <a:lnTo>
                      <a:pt x="7" y="6"/>
                    </a:lnTo>
                    <a:lnTo>
                      <a:pt x="9" y="9"/>
                    </a:lnTo>
                    <a:lnTo>
                      <a:pt x="12" y="11"/>
                    </a:lnTo>
                    <a:lnTo>
                      <a:pt x="11" y="7"/>
                    </a:lnTo>
                    <a:lnTo>
                      <a:pt x="12" y="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18" name="Freeform 36"/>
              <p:cNvSpPr>
                <a:spLocks/>
              </p:cNvSpPr>
              <p:nvPr/>
            </p:nvSpPr>
            <p:spPr bwMode="auto">
              <a:xfrm rot="10800000">
                <a:off x="1354320" y="4557168"/>
                <a:ext cx="9115" cy="13088"/>
              </a:xfrm>
              <a:custGeom>
                <a:avLst/>
                <a:gdLst>
                  <a:gd name="T0" fmla="*/ 8 w 22"/>
                  <a:gd name="T1" fmla="*/ 27 h 32"/>
                  <a:gd name="T2" fmla="*/ 9 w 22"/>
                  <a:gd name="T3" fmla="*/ 31 h 32"/>
                  <a:gd name="T4" fmla="*/ 15 w 22"/>
                  <a:gd name="T5" fmla="*/ 32 h 32"/>
                  <a:gd name="T6" fmla="*/ 22 w 22"/>
                  <a:gd name="T7" fmla="*/ 32 h 32"/>
                  <a:gd name="T8" fmla="*/ 21 w 22"/>
                  <a:gd name="T9" fmla="*/ 26 h 32"/>
                  <a:gd name="T10" fmla="*/ 21 w 22"/>
                  <a:gd name="T11" fmla="*/ 19 h 32"/>
                  <a:gd name="T12" fmla="*/ 17 w 22"/>
                  <a:gd name="T13" fmla="*/ 12 h 32"/>
                  <a:gd name="T14" fmla="*/ 14 w 22"/>
                  <a:gd name="T15" fmla="*/ 5 h 32"/>
                  <a:gd name="T16" fmla="*/ 8 w 22"/>
                  <a:gd name="T17" fmla="*/ 0 h 32"/>
                  <a:gd name="T18" fmla="*/ 1 w 22"/>
                  <a:gd name="T19" fmla="*/ 1 h 32"/>
                  <a:gd name="T20" fmla="*/ 0 w 22"/>
                  <a:gd name="T21" fmla="*/ 1 h 32"/>
                  <a:gd name="T22" fmla="*/ 2 w 22"/>
                  <a:gd name="T23" fmla="*/ 3 h 32"/>
                  <a:gd name="T24" fmla="*/ 9 w 22"/>
                  <a:gd name="T25" fmla="*/ 8 h 32"/>
                  <a:gd name="T26" fmla="*/ 9 w 22"/>
                  <a:gd name="T27" fmla="*/ 9 h 32"/>
                  <a:gd name="T28" fmla="*/ 12 w 22"/>
                  <a:gd name="T29" fmla="*/ 13 h 32"/>
                  <a:gd name="T30" fmla="*/ 14 w 22"/>
                  <a:gd name="T31" fmla="*/ 23 h 32"/>
                  <a:gd name="T32" fmla="*/ 10 w 22"/>
                  <a:gd name="T33" fmla="*/ 26 h 32"/>
                  <a:gd name="T34" fmla="*/ 8 w 22"/>
                  <a:gd name="T35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" h="32">
                    <a:moveTo>
                      <a:pt x="8" y="27"/>
                    </a:moveTo>
                    <a:lnTo>
                      <a:pt x="9" y="31"/>
                    </a:lnTo>
                    <a:lnTo>
                      <a:pt x="15" y="32"/>
                    </a:lnTo>
                    <a:lnTo>
                      <a:pt x="22" y="32"/>
                    </a:lnTo>
                    <a:lnTo>
                      <a:pt x="21" y="26"/>
                    </a:lnTo>
                    <a:lnTo>
                      <a:pt x="21" y="19"/>
                    </a:lnTo>
                    <a:lnTo>
                      <a:pt x="17" y="12"/>
                    </a:lnTo>
                    <a:lnTo>
                      <a:pt x="14" y="5"/>
                    </a:lnTo>
                    <a:lnTo>
                      <a:pt x="8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2" y="3"/>
                    </a:lnTo>
                    <a:lnTo>
                      <a:pt x="9" y="8"/>
                    </a:lnTo>
                    <a:lnTo>
                      <a:pt x="9" y="9"/>
                    </a:lnTo>
                    <a:lnTo>
                      <a:pt x="12" y="13"/>
                    </a:lnTo>
                    <a:lnTo>
                      <a:pt x="14" y="23"/>
                    </a:lnTo>
                    <a:lnTo>
                      <a:pt x="10" y="26"/>
                    </a:lnTo>
                    <a:lnTo>
                      <a:pt x="8" y="27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19" name="Freeform 37"/>
              <p:cNvSpPr>
                <a:spLocks/>
              </p:cNvSpPr>
              <p:nvPr/>
            </p:nvSpPr>
            <p:spPr bwMode="auto">
              <a:xfrm rot="10800000">
                <a:off x="1349762" y="4546535"/>
                <a:ext cx="9115" cy="5726"/>
              </a:xfrm>
              <a:custGeom>
                <a:avLst/>
                <a:gdLst>
                  <a:gd name="T0" fmla="*/ 15 w 20"/>
                  <a:gd name="T1" fmla="*/ 4 h 14"/>
                  <a:gd name="T2" fmla="*/ 13 w 20"/>
                  <a:gd name="T3" fmla="*/ 0 h 14"/>
                  <a:gd name="T4" fmla="*/ 11 w 20"/>
                  <a:gd name="T5" fmla="*/ 0 h 14"/>
                  <a:gd name="T6" fmla="*/ 10 w 20"/>
                  <a:gd name="T7" fmla="*/ 3 h 14"/>
                  <a:gd name="T8" fmla="*/ 7 w 20"/>
                  <a:gd name="T9" fmla="*/ 3 h 14"/>
                  <a:gd name="T10" fmla="*/ 5 w 20"/>
                  <a:gd name="T11" fmla="*/ 0 h 14"/>
                  <a:gd name="T12" fmla="*/ 2 w 20"/>
                  <a:gd name="T13" fmla="*/ 2 h 14"/>
                  <a:gd name="T14" fmla="*/ 0 w 20"/>
                  <a:gd name="T15" fmla="*/ 3 h 14"/>
                  <a:gd name="T16" fmla="*/ 4 w 20"/>
                  <a:gd name="T17" fmla="*/ 6 h 14"/>
                  <a:gd name="T18" fmla="*/ 9 w 20"/>
                  <a:gd name="T19" fmla="*/ 11 h 14"/>
                  <a:gd name="T20" fmla="*/ 17 w 20"/>
                  <a:gd name="T21" fmla="*/ 13 h 14"/>
                  <a:gd name="T22" fmla="*/ 20 w 20"/>
                  <a:gd name="T23" fmla="*/ 14 h 14"/>
                  <a:gd name="T24" fmla="*/ 19 w 20"/>
                  <a:gd name="T25" fmla="*/ 8 h 14"/>
                  <a:gd name="T26" fmla="*/ 15 w 20"/>
                  <a:gd name="T27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14">
                    <a:moveTo>
                      <a:pt x="15" y="4"/>
                    </a:moveTo>
                    <a:lnTo>
                      <a:pt x="13" y="0"/>
                    </a:lnTo>
                    <a:lnTo>
                      <a:pt x="11" y="0"/>
                    </a:lnTo>
                    <a:lnTo>
                      <a:pt x="10" y="3"/>
                    </a:lnTo>
                    <a:lnTo>
                      <a:pt x="7" y="3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4" y="6"/>
                    </a:lnTo>
                    <a:lnTo>
                      <a:pt x="9" y="11"/>
                    </a:lnTo>
                    <a:lnTo>
                      <a:pt x="17" y="13"/>
                    </a:lnTo>
                    <a:lnTo>
                      <a:pt x="20" y="14"/>
                    </a:lnTo>
                    <a:lnTo>
                      <a:pt x="19" y="8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20" name="Freeform 38"/>
              <p:cNvSpPr>
                <a:spLocks/>
              </p:cNvSpPr>
              <p:nvPr/>
            </p:nvSpPr>
            <p:spPr bwMode="auto">
              <a:xfrm rot="10800000">
                <a:off x="1358877" y="4551443"/>
                <a:ext cx="912" cy="818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0 h 2"/>
                  <a:gd name="T6" fmla="*/ 0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lnTo>
                      <a:pt x="1" y="1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21" name="Freeform 39"/>
              <p:cNvSpPr>
                <a:spLocks/>
              </p:cNvSpPr>
              <p:nvPr/>
            </p:nvSpPr>
            <p:spPr bwMode="auto">
              <a:xfrm rot="10800000">
                <a:off x="1307833" y="4662687"/>
                <a:ext cx="1823" cy="818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22" name="Freeform 40"/>
              <p:cNvSpPr>
                <a:spLocks/>
              </p:cNvSpPr>
              <p:nvPr/>
            </p:nvSpPr>
            <p:spPr bwMode="auto">
              <a:xfrm rot="10800000">
                <a:off x="1304187" y="4652053"/>
                <a:ext cx="10027" cy="11452"/>
              </a:xfrm>
              <a:custGeom>
                <a:avLst/>
                <a:gdLst>
                  <a:gd name="T0" fmla="*/ 23 w 23"/>
                  <a:gd name="T1" fmla="*/ 12 h 26"/>
                  <a:gd name="T2" fmla="*/ 19 w 23"/>
                  <a:gd name="T3" fmla="*/ 13 h 26"/>
                  <a:gd name="T4" fmla="*/ 16 w 23"/>
                  <a:gd name="T5" fmla="*/ 9 h 26"/>
                  <a:gd name="T6" fmla="*/ 16 w 23"/>
                  <a:gd name="T7" fmla="*/ 6 h 26"/>
                  <a:gd name="T8" fmla="*/ 13 w 23"/>
                  <a:gd name="T9" fmla="*/ 4 h 26"/>
                  <a:gd name="T10" fmla="*/ 15 w 23"/>
                  <a:gd name="T11" fmla="*/ 3 h 26"/>
                  <a:gd name="T12" fmla="*/ 11 w 23"/>
                  <a:gd name="T13" fmla="*/ 0 h 26"/>
                  <a:gd name="T14" fmla="*/ 7 w 23"/>
                  <a:gd name="T15" fmla="*/ 2 h 26"/>
                  <a:gd name="T16" fmla="*/ 10 w 23"/>
                  <a:gd name="T17" fmla="*/ 5 h 26"/>
                  <a:gd name="T18" fmla="*/ 7 w 23"/>
                  <a:gd name="T19" fmla="*/ 8 h 26"/>
                  <a:gd name="T20" fmla="*/ 2 w 23"/>
                  <a:gd name="T21" fmla="*/ 4 h 26"/>
                  <a:gd name="T22" fmla="*/ 0 w 23"/>
                  <a:gd name="T23" fmla="*/ 11 h 26"/>
                  <a:gd name="T24" fmla="*/ 3 w 23"/>
                  <a:gd name="T25" fmla="*/ 16 h 26"/>
                  <a:gd name="T26" fmla="*/ 5 w 23"/>
                  <a:gd name="T27" fmla="*/ 16 h 26"/>
                  <a:gd name="T28" fmla="*/ 10 w 23"/>
                  <a:gd name="T29" fmla="*/ 17 h 26"/>
                  <a:gd name="T30" fmla="*/ 13 w 23"/>
                  <a:gd name="T31" fmla="*/ 23 h 26"/>
                  <a:gd name="T32" fmla="*/ 18 w 23"/>
                  <a:gd name="T33" fmla="*/ 26 h 26"/>
                  <a:gd name="T34" fmla="*/ 22 w 23"/>
                  <a:gd name="T35" fmla="*/ 24 h 26"/>
                  <a:gd name="T36" fmla="*/ 23 w 23"/>
                  <a:gd name="T37" fmla="*/ 20 h 26"/>
                  <a:gd name="T38" fmla="*/ 22 w 23"/>
                  <a:gd name="T39" fmla="*/ 18 h 26"/>
                  <a:gd name="T40" fmla="*/ 23 w 23"/>
                  <a:gd name="T41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" h="26">
                    <a:moveTo>
                      <a:pt x="23" y="12"/>
                    </a:moveTo>
                    <a:lnTo>
                      <a:pt x="19" y="13"/>
                    </a:lnTo>
                    <a:lnTo>
                      <a:pt x="16" y="9"/>
                    </a:lnTo>
                    <a:lnTo>
                      <a:pt x="16" y="6"/>
                    </a:lnTo>
                    <a:lnTo>
                      <a:pt x="13" y="4"/>
                    </a:lnTo>
                    <a:lnTo>
                      <a:pt x="15" y="3"/>
                    </a:lnTo>
                    <a:lnTo>
                      <a:pt x="11" y="0"/>
                    </a:lnTo>
                    <a:lnTo>
                      <a:pt x="7" y="2"/>
                    </a:lnTo>
                    <a:lnTo>
                      <a:pt x="10" y="5"/>
                    </a:lnTo>
                    <a:lnTo>
                      <a:pt x="7" y="8"/>
                    </a:lnTo>
                    <a:lnTo>
                      <a:pt x="2" y="4"/>
                    </a:lnTo>
                    <a:lnTo>
                      <a:pt x="0" y="11"/>
                    </a:lnTo>
                    <a:lnTo>
                      <a:pt x="3" y="16"/>
                    </a:lnTo>
                    <a:lnTo>
                      <a:pt x="5" y="16"/>
                    </a:lnTo>
                    <a:lnTo>
                      <a:pt x="10" y="17"/>
                    </a:lnTo>
                    <a:lnTo>
                      <a:pt x="13" y="23"/>
                    </a:lnTo>
                    <a:lnTo>
                      <a:pt x="18" y="26"/>
                    </a:lnTo>
                    <a:lnTo>
                      <a:pt x="22" y="24"/>
                    </a:lnTo>
                    <a:lnTo>
                      <a:pt x="23" y="20"/>
                    </a:lnTo>
                    <a:lnTo>
                      <a:pt x="22" y="18"/>
                    </a:lnTo>
                    <a:lnTo>
                      <a:pt x="23" y="12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23" name="Freeform 41"/>
              <p:cNvSpPr>
                <a:spLocks/>
              </p:cNvSpPr>
              <p:nvPr/>
            </p:nvSpPr>
            <p:spPr bwMode="auto">
              <a:xfrm rot="10800000">
                <a:off x="1309656" y="4663505"/>
                <a:ext cx="912" cy="0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1" y="2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24" name="Freeform 42"/>
              <p:cNvSpPr>
                <a:spLocks/>
              </p:cNvSpPr>
              <p:nvPr/>
            </p:nvSpPr>
            <p:spPr bwMode="auto">
              <a:xfrm rot="10800000">
                <a:off x="1289603" y="4478643"/>
                <a:ext cx="32814" cy="43353"/>
              </a:xfrm>
              <a:custGeom>
                <a:avLst/>
                <a:gdLst>
                  <a:gd name="T0" fmla="*/ 53 w 73"/>
                  <a:gd name="T1" fmla="*/ 9 h 106"/>
                  <a:gd name="T2" fmla="*/ 40 w 73"/>
                  <a:gd name="T3" fmla="*/ 19 h 106"/>
                  <a:gd name="T4" fmla="*/ 27 w 73"/>
                  <a:gd name="T5" fmla="*/ 26 h 106"/>
                  <a:gd name="T6" fmla="*/ 19 w 73"/>
                  <a:gd name="T7" fmla="*/ 29 h 106"/>
                  <a:gd name="T8" fmla="*/ 15 w 73"/>
                  <a:gd name="T9" fmla="*/ 35 h 106"/>
                  <a:gd name="T10" fmla="*/ 10 w 73"/>
                  <a:gd name="T11" fmla="*/ 43 h 106"/>
                  <a:gd name="T12" fmla="*/ 7 w 73"/>
                  <a:gd name="T13" fmla="*/ 54 h 106"/>
                  <a:gd name="T14" fmla="*/ 4 w 73"/>
                  <a:gd name="T15" fmla="*/ 67 h 106"/>
                  <a:gd name="T16" fmla="*/ 0 w 73"/>
                  <a:gd name="T17" fmla="*/ 77 h 106"/>
                  <a:gd name="T18" fmla="*/ 4 w 73"/>
                  <a:gd name="T19" fmla="*/ 89 h 106"/>
                  <a:gd name="T20" fmla="*/ 5 w 73"/>
                  <a:gd name="T21" fmla="*/ 94 h 106"/>
                  <a:gd name="T22" fmla="*/ 8 w 73"/>
                  <a:gd name="T23" fmla="*/ 98 h 106"/>
                  <a:gd name="T24" fmla="*/ 13 w 73"/>
                  <a:gd name="T25" fmla="*/ 103 h 106"/>
                  <a:gd name="T26" fmla="*/ 20 w 73"/>
                  <a:gd name="T27" fmla="*/ 106 h 106"/>
                  <a:gd name="T28" fmla="*/ 24 w 73"/>
                  <a:gd name="T29" fmla="*/ 99 h 106"/>
                  <a:gd name="T30" fmla="*/ 29 w 73"/>
                  <a:gd name="T31" fmla="*/ 92 h 106"/>
                  <a:gd name="T32" fmla="*/ 33 w 73"/>
                  <a:gd name="T33" fmla="*/ 86 h 106"/>
                  <a:gd name="T34" fmla="*/ 38 w 73"/>
                  <a:gd name="T35" fmla="*/ 77 h 106"/>
                  <a:gd name="T36" fmla="*/ 42 w 73"/>
                  <a:gd name="T37" fmla="*/ 71 h 106"/>
                  <a:gd name="T38" fmla="*/ 46 w 73"/>
                  <a:gd name="T39" fmla="*/ 62 h 106"/>
                  <a:gd name="T40" fmla="*/ 51 w 73"/>
                  <a:gd name="T41" fmla="*/ 54 h 106"/>
                  <a:gd name="T42" fmla="*/ 54 w 73"/>
                  <a:gd name="T43" fmla="*/ 46 h 106"/>
                  <a:gd name="T44" fmla="*/ 59 w 73"/>
                  <a:gd name="T45" fmla="*/ 35 h 106"/>
                  <a:gd name="T46" fmla="*/ 65 w 73"/>
                  <a:gd name="T47" fmla="*/ 23 h 106"/>
                  <a:gd name="T48" fmla="*/ 69 w 73"/>
                  <a:gd name="T49" fmla="*/ 12 h 106"/>
                  <a:gd name="T50" fmla="*/ 73 w 73"/>
                  <a:gd name="T51" fmla="*/ 0 h 106"/>
                  <a:gd name="T52" fmla="*/ 72 w 73"/>
                  <a:gd name="T53" fmla="*/ 0 h 106"/>
                  <a:gd name="T54" fmla="*/ 70 w 73"/>
                  <a:gd name="T55" fmla="*/ 0 h 106"/>
                  <a:gd name="T56" fmla="*/ 69 w 73"/>
                  <a:gd name="T57" fmla="*/ 1 h 106"/>
                  <a:gd name="T58" fmla="*/ 68 w 73"/>
                  <a:gd name="T59" fmla="*/ 1 h 106"/>
                  <a:gd name="T60" fmla="*/ 53 w 73"/>
                  <a:gd name="T61" fmla="*/ 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3" h="106">
                    <a:moveTo>
                      <a:pt x="53" y="9"/>
                    </a:moveTo>
                    <a:lnTo>
                      <a:pt x="40" y="19"/>
                    </a:lnTo>
                    <a:lnTo>
                      <a:pt x="27" y="26"/>
                    </a:lnTo>
                    <a:lnTo>
                      <a:pt x="19" y="29"/>
                    </a:lnTo>
                    <a:lnTo>
                      <a:pt x="15" y="35"/>
                    </a:lnTo>
                    <a:lnTo>
                      <a:pt x="10" y="43"/>
                    </a:lnTo>
                    <a:lnTo>
                      <a:pt x="7" y="54"/>
                    </a:lnTo>
                    <a:lnTo>
                      <a:pt x="4" y="67"/>
                    </a:lnTo>
                    <a:lnTo>
                      <a:pt x="0" y="77"/>
                    </a:lnTo>
                    <a:lnTo>
                      <a:pt x="4" y="89"/>
                    </a:lnTo>
                    <a:lnTo>
                      <a:pt x="5" y="94"/>
                    </a:lnTo>
                    <a:lnTo>
                      <a:pt x="8" y="98"/>
                    </a:lnTo>
                    <a:lnTo>
                      <a:pt x="13" y="103"/>
                    </a:lnTo>
                    <a:lnTo>
                      <a:pt x="20" y="106"/>
                    </a:lnTo>
                    <a:lnTo>
                      <a:pt x="24" y="99"/>
                    </a:lnTo>
                    <a:lnTo>
                      <a:pt x="29" y="92"/>
                    </a:lnTo>
                    <a:lnTo>
                      <a:pt x="33" y="86"/>
                    </a:lnTo>
                    <a:lnTo>
                      <a:pt x="38" y="77"/>
                    </a:lnTo>
                    <a:lnTo>
                      <a:pt x="42" y="71"/>
                    </a:lnTo>
                    <a:lnTo>
                      <a:pt x="46" y="62"/>
                    </a:lnTo>
                    <a:lnTo>
                      <a:pt x="51" y="54"/>
                    </a:lnTo>
                    <a:lnTo>
                      <a:pt x="54" y="46"/>
                    </a:lnTo>
                    <a:lnTo>
                      <a:pt x="59" y="35"/>
                    </a:lnTo>
                    <a:lnTo>
                      <a:pt x="65" y="23"/>
                    </a:lnTo>
                    <a:lnTo>
                      <a:pt x="69" y="12"/>
                    </a:lnTo>
                    <a:lnTo>
                      <a:pt x="73" y="0"/>
                    </a:lnTo>
                    <a:lnTo>
                      <a:pt x="72" y="0"/>
                    </a:lnTo>
                    <a:lnTo>
                      <a:pt x="70" y="0"/>
                    </a:lnTo>
                    <a:lnTo>
                      <a:pt x="69" y="1"/>
                    </a:lnTo>
                    <a:lnTo>
                      <a:pt x="68" y="1"/>
                    </a:lnTo>
                    <a:lnTo>
                      <a:pt x="53" y="9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25" name="Rectangle 43"/>
              <p:cNvSpPr>
                <a:spLocks noChangeArrowheads="1"/>
              </p:cNvSpPr>
              <p:nvPr/>
            </p:nvSpPr>
            <p:spPr bwMode="auto">
              <a:xfrm rot="10800000">
                <a:off x="1347027" y="4466374"/>
                <a:ext cx="912" cy="818"/>
              </a:xfrm>
              <a:prstGeom prst="rect">
                <a:avLst/>
              </a:pr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26" name="Freeform 44"/>
              <p:cNvSpPr>
                <a:spLocks/>
              </p:cNvSpPr>
              <p:nvPr/>
            </p:nvSpPr>
            <p:spPr bwMode="auto">
              <a:xfrm rot="10800000">
                <a:off x="1286868" y="4434473"/>
                <a:ext cx="195975" cy="256843"/>
              </a:xfrm>
              <a:custGeom>
                <a:avLst/>
                <a:gdLst>
                  <a:gd name="T0" fmla="*/ 207 w 428"/>
                  <a:gd name="T1" fmla="*/ 202 h 626"/>
                  <a:gd name="T2" fmla="*/ 214 w 428"/>
                  <a:gd name="T3" fmla="*/ 200 h 626"/>
                  <a:gd name="T4" fmla="*/ 197 w 428"/>
                  <a:gd name="T5" fmla="*/ 248 h 626"/>
                  <a:gd name="T6" fmla="*/ 204 w 428"/>
                  <a:gd name="T7" fmla="*/ 291 h 626"/>
                  <a:gd name="T8" fmla="*/ 221 w 428"/>
                  <a:gd name="T9" fmla="*/ 327 h 626"/>
                  <a:gd name="T10" fmla="*/ 217 w 428"/>
                  <a:gd name="T11" fmla="*/ 367 h 626"/>
                  <a:gd name="T12" fmla="*/ 217 w 428"/>
                  <a:gd name="T13" fmla="*/ 383 h 626"/>
                  <a:gd name="T14" fmla="*/ 183 w 428"/>
                  <a:gd name="T15" fmla="*/ 403 h 626"/>
                  <a:gd name="T16" fmla="*/ 159 w 428"/>
                  <a:gd name="T17" fmla="*/ 434 h 626"/>
                  <a:gd name="T18" fmla="*/ 144 w 428"/>
                  <a:gd name="T19" fmla="*/ 487 h 626"/>
                  <a:gd name="T20" fmla="*/ 125 w 428"/>
                  <a:gd name="T21" fmla="*/ 518 h 626"/>
                  <a:gd name="T22" fmla="*/ 93 w 428"/>
                  <a:gd name="T23" fmla="*/ 543 h 626"/>
                  <a:gd name="T24" fmla="*/ 53 w 428"/>
                  <a:gd name="T25" fmla="*/ 573 h 626"/>
                  <a:gd name="T26" fmla="*/ 19 w 428"/>
                  <a:gd name="T27" fmla="*/ 605 h 626"/>
                  <a:gd name="T28" fmla="*/ 14 w 428"/>
                  <a:gd name="T29" fmla="*/ 623 h 626"/>
                  <a:gd name="T30" fmla="*/ 55 w 428"/>
                  <a:gd name="T31" fmla="*/ 615 h 626"/>
                  <a:gd name="T32" fmla="*/ 79 w 428"/>
                  <a:gd name="T33" fmla="*/ 609 h 626"/>
                  <a:gd name="T34" fmla="*/ 105 w 428"/>
                  <a:gd name="T35" fmla="*/ 596 h 626"/>
                  <a:gd name="T36" fmla="*/ 129 w 428"/>
                  <a:gd name="T37" fmla="*/ 610 h 626"/>
                  <a:gd name="T38" fmla="*/ 173 w 428"/>
                  <a:gd name="T39" fmla="*/ 594 h 626"/>
                  <a:gd name="T40" fmla="*/ 244 w 428"/>
                  <a:gd name="T41" fmla="*/ 573 h 626"/>
                  <a:gd name="T42" fmla="*/ 273 w 428"/>
                  <a:gd name="T43" fmla="*/ 563 h 626"/>
                  <a:gd name="T44" fmla="*/ 295 w 428"/>
                  <a:gd name="T45" fmla="*/ 528 h 626"/>
                  <a:gd name="T46" fmla="*/ 283 w 428"/>
                  <a:gd name="T47" fmla="*/ 504 h 626"/>
                  <a:gd name="T48" fmla="*/ 273 w 428"/>
                  <a:gd name="T49" fmla="*/ 478 h 626"/>
                  <a:gd name="T50" fmla="*/ 282 w 428"/>
                  <a:gd name="T51" fmla="*/ 448 h 626"/>
                  <a:gd name="T52" fmla="*/ 276 w 428"/>
                  <a:gd name="T53" fmla="*/ 417 h 626"/>
                  <a:gd name="T54" fmla="*/ 265 w 428"/>
                  <a:gd name="T55" fmla="*/ 393 h 626"/>
                  <a:gd name="T56" fmla="*/ 246 w 428"/>
                  <a:gd name="T57" fmla="*/ 382 h 626"/>
                  <a:gd name="T58" fmla="*/ 232 w 428"/>
                  <a:gd name="T59" fmla="*/ 372 h 626"/>
                  <a:gd name="T60" fmla="*/ 237 w 428"/>
                  <a:gd name="T61" fmla="*/ 322 h 626"/>
                  <a:gd name="T62" fmla="*/ 240 w 428"/>
                  <a:gd name="T63" fmla="*/ 285 h 626"/>
                  <a:gd name="T64" fmla="*/ 252 w 428"/>
                  <a:gd name="T65" fmla="*/ 235 h 626"/>
                  <a:gd name="T66" fmla="*/ 283 w 428"/>
                  <a:gd name="T67" fmla="*/ 288 h 626"/>
                  <a:gd name="T68" fmla="*/ 322 w 428"/>
                  <a:gd name="T69" fmla="*/ 258 h 626"/>
                  <a:gd name="T70" fmla="*/ 342 w 428"/>
                  <a:gd name="T71" fmla="*/ 248 h 626"/>
                  <a:gd name="T72" fmla="*/ 382 w 428"/>
                  <a:gd name="T73" fmla="*/ 239 h 626"/>
                  <a:gd name="T74" fmla="*/ 397 w 428"/>
                  <a:gd name="T75" fmla="*/ 247 h 626"/>
                  <a:gd name="T76" fmla="*/ 391 w 428"/>
                  <a:gd name="T77" fmla="*/ 222 h 626"/>
                  <a:gd name="T78" fmla="*/ 421 w 428"/>
                  <a:gd name="T79" fmla="*/ 231 h 626"/>
                  <a:gd name="T80" fmla="*/ 419 w 428"/>
                  <a:gd name="T81" fmla="*/ 221 h 626"/>
                  <a:gd name="T82" fmla="*/ 424 w 428"/>
                  <a:gd name="T83" fmla="*/ 197 h 626"/>
                  <a:gd name="T84" fmla="*/ 413 w 428"/>
                  <a:gd name="T85" fmla="*/ 178 h 626"/>
                  <a:gd name="T86" fmla="*/ 406 w 428"/>
                  <a:gd name="T87" fmla="*/ 153 h 626"/>
                  <a:gd name="T88" fmla="*/ 380 w 428"/>
                  <a:gd name="T89" fmla="*/ 186 h 626"/>
                  <a:gd name="T90" fmla="*/ 367 w 428"/>
                  <a:gd name="T91" fmla="*/ 161 h 626"/>
                  <a:gd name="T92" fmla="*/ 374 w 428"/>
                  <a:gd name="T93" fmla="*/ 133 h 626"/>
                  <a:gd name="T94" fmla="*/ 393 w 428"/>
                  <a:gd name="T95" fmla="*/ 127 h 626"/>
                  <a:gd name="T96" fmla="*/ 413 w 428"/>
                  <a:gd name="T97" fmla="*/ 121 h 626"/>
                  <a:gd name="T98" fmla="*/ 403 w 428"/>
                  <a:gd name="T99" fmla="*/ 104 h 626"/>
                  <a:gd name="T100" fmla="*/ 378 w 428"/>
                  <a:gd name="T101" fmla="*/ 99 h 626"/>
                  <a:gd name="T102" fmla="*/ 366 w 428"/>
                  <a:gd name="T103" fmla="*/ 72 h 626"/>
                  <a:gd name="T104" fmla="*/ 335 w 428"/>
                  <a:gd name="T105" fmla="*/ 38 h 626"/>
                  <a:gd name="T106" fmla="*/ 290 w 428"/>
                  <a:gd name="T107" fmla="*/ 2 h 626"/>
                  <a:gd name="T108" fmla="*/ 281 w 428"/>
                  <a:gd name="T109" fmla="*/ 53 h 626"/>
                  <a:gd name="T110" fmla="*/ 265 w 428"/>
                  <a:gd name="T111" fmla="*/ 106 h 626"/>
                  <a:gd name="T112" fmla="*/ 232 w 428"/>
                  <a:gd name="T113" fmla="*/ 127 h 626"/>
                  <a:gd name="T114" fmla="*/ 216 w 428"/>
                  <a:gd name="T115" fmla="*/ 168 h 626"/>
                  <a:gd name="T116" fmla="*/ 201 w 428"/>
                  <a:gd name="T117" fmla="*/ 192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8" h="626">
                    <a:moveTo>
                      <a:pt x="196" y="217"/>
                    </a:moveTo>
                    <a:lnTo>
                      <a:pt x="198" y="224"/>
                    </a:lnTo>
                    <a:lnTo>
                      <a:pt x="201" y="221"/>
                    </a:lnTo>
                    <a:lnTo>
                      <a:pt x="201" y="214"/>
                    </a:lnTo>
                    <a:lnTo>
                      <a:pt x="205" y="207"/>
                    </a:lnTo>
                    <a:lnTo>
                      <a:pt x="207" y="202"/>
                    </a:lnTo>
                    <a:lnTo>
                      <a:pt x="212" y="192"/>
                    </a:lnTo>
                    <a:lnTo>
                      <a:pt x="214" y="184"/>
                    </a:lnTo>
                    <a:lnTo>
                      <a:pt x="221" y="178"/>
                    </a:lnTo>
                    <a:lnTo>
                      <a:pt x="219" y="187"/>
                    </a:lnTo>
                    <a:lnTo>
                      <a:pt x="213" y="198"/>
                    </a:lnTo>
                    <a:lnTo>
                      <a:pt x="214" y="200"/>
                    </a:lnTo>
                    <a:lnTo>
                      <a:pt x="212" y="208"/>
                    </a:lnTo>
                    <a:lnTo>
                      <a:pt x="207" y="221"/>
                    </a:lnTo>
                    <a:lnTo>
                      <a:pt x="206" y="232"/>
                    </a:lnTo>
                    <a:lnTo>
                      <a:pt x="204" y="238"/>
                    </a:lnTo>
                    <a:lnTo>
                      <a:pt x="200" y="243"/>
                    </a:lnTo>
                    <a:lnTo>
                      <a:pt x="197" y="248"/>
                    </a:lnTo>
                    <a:lnTo>
                      <a:pt x="194" y="254"/>
                    </a:lnTo>
                    <a:lnTo>
                      <a:pt x="196" y="267"/>
                    </a:lnTo>
                    <a:lnTo>
                      <a:pt x="198" y="273"/>
                    </a:lnTo>
                    <a:lnTo>
                      <a:pt x="200" y="278"/>
                    </a:lnTo>
                    <a:lnTo>
                      <a:pt x="201" y="285"/>
                    </a:lnTo>
                    <a:lnTo>
                      <a:pt x="204" y="291"/>
                    </a:lnTo>
                    <a:lnTo>
                      <a:pt x="211" y="292"/>
                    </a:lnTo>
                    <a:lnTo>
                      <a:pt x="211" y="299"/>
                    </a:lnTo>
                    <a:lnTo>
                      <a:pt x="209" y="305"/>
                    </a:lnTo>
                    <a:lnTo>
                      <a:pt x="213" y="312"/>
                    </a:lnTo>
                    <a:lnTo>
                      <a:pt x="215" y="325"/>
                    </a:lnTo>
                    <a:lnTo>
                      <a:pt x="221" y="327"/>
                    </a:lnTo>
                    <a:lnTo>
                      <a:pt x="214" y="333"/>
                    </a:lnTo>
                    <a:lnTo>
                      <a:pt x="213" y="340"/>
                    </a:lnTo>
                    <a:lnTo>
                      <a:pt x="213" y="348"/>
                    </a:lnTo>
                    <a:lnTo>
                      <a:pt x="214" y="354"/>
                    </a:lnTo>
                    <a:lnTo>
                      <a:pt x="215" y="361"/>
                    </a:lnTo>
                    <a:lnTo>
                      <a:pt x="217" y="367"/>
                    </a:lnTo>
                    <a:lnTo>
                      <a:pt x="220" y="366"/>
                    </a:lnTo>
                    <a:lnTo>
                      <a:pt x="226" y="369"/>
                    </a:lnTo>
                    <a:lnTo>
                      <a:pt x="224" y="374"/>
                    </a:lnTo>
                    <a:lnTo>
                      <a:pt x="224" y="374"/>
                    </a:lnTo>
                    <a:lnTo>
                      <a:pt x="221" y="379"/>
                    </a:lnTo>
                    <a:lnTo>
                      <a:pt x="217" y="383"/>
                    </a:lnTo>
                    <a:lnTo>
                      <a:pt x="214" y="387"/>
                    </a:lnTo>
                    <a:lnTo>
                      <a:pt x="209" y="390"/>
                    </a:lnTo>
                    <a:lnTo>
                      <a:pt x="207" y="395"/>
                    </a:lnTo>
                    <a:lnTo>
                      <a:pt x="197" y="395"/>
                    </a:lnTo>
                    <a:lnTo>
                      <a:pt x="187" y="397"/>
                    </a:lnTo>
                    <a:lnTo>
                      <a:pt x="183" y="403"/>
                    </a:lnTo>
                    <a:lnTo>
                      <a:pt x="176" y="407"/>
                    </a:lnTo>
                    <a:lnTo>
                      <a:pt x="176" y="412"/>
                    </a:lnTo>
                    <a:lnTo>
                      <a:pt x="163" y="417"/>
                    </a:lnTo>
                    <a:lnTo>
                      <a:pt x="160" y="421"/>
                    </a:lnTo>
                    <a:lnTo>
                      <a:pt x="161" y="426"/>
                    </a:lnTo>
                    <a:lnTo>
                      <a:pt x="159" y="434"/>
                    </a:lnTo>
                    <a:lnTo>
                      <a:pt x="155" y="442"/>
                    </a:lnTo>
                    <a:lnTo>
                      <a:pt x="153" y="450"/>
                    </a:lnTo>
                    <a:lnTo>
                      <a:pt x="151" y="458"/>
                    </a:lnTo>
                    <a:lnTo>
                      <a:pt x="145" y="467"/>
                    </a:lnTo>
                    <a:lnTo>
                      <a:pt x="143" y="482"/>
                    </a:lnTo>
                    <a:lnTo>
                      <a:pt x="144" y="487"/>
                    </a:lnTo>
                    <a:lnTo>
                      <a:pt x="144" y="492"/>
                    </a:lnTo>
                    <a:lnTo>
                      <a:pt x="144" y="496"/>
                    </a:lnTo>
                    <a:lnTo>
                      <a:pt x="143" y="502"/>
                    </a:lnTo>
                    <a:lnTo>
                      <a:pt x="136" y="509"/>
                    </a:lnTo>
                    <a:lnTo>
                      <a:pt x="130" y="513"/>
                    </a:lnTo>
                    <a:lnTo>
                      <a:pt x="125" y="518"/>
                    </a:lnTo>
                    <a:lnTo>
                      <a:pt x="120" y="522"/>
                    </a:lnTo>
                    <a:lnTo>
                      <a:pt x="115" y="526"/>
                    </a:lnTo>
                    <a:lnTo>
                      <a:pt x="109" y="531"/>
                    </a:lnTo>
                    <a:lnTo>
                      <a:pt x="103" y="534"/>
                    </a:lnTo>
                    <a:lnTo>
                      <a:pt x="99" y="539"/>
                    </a:lnTo>
                    <a:lnTo>
                      <a:pt x="93" y="543"/>
                    </a:lnTo>
                    <a:lnTo>
                      <a:pt x="86" y="552"/>
                    </a:lnTo>
                    <a:lnTo>
                      <a:pt x="80" y="557"/>
                    </a:lnTo>
                    <a:lnTo>
                      <a:pt x="73" y="562"/>
                    </a:lnTo>
                    <a:lnTo>
                      <a:pt x="65" y="568"/>
                    </a:lnTo>
                    <a:lnTo>
                      <a:pt x="58" y="570"/>
                    </a:lnTo>
                    <a:lnTo>
                      <a:pt x="53" y="573"/>
                    </a:lnTo>
                    <a:lnTo>
                      <a:pt x="47" y="578"/>
                    </a:lnTo>
                    <a:lnTo>
                      <a:pt x="42" y="583"/>
                    </a:lnTo>
                    <a:lnTo>
                      <a:pt x="38" y="587"/>
                    </a:lnTo>
                    <a:lnTo>
                      <a:pt x="37" y="594"/>
                    </a:lnTo>
                    <a:lnTo>
                      <a:pt x="25" y="602"/>
                    </a:lnTo>
                    <a:lnTo>
                      <a:pt x="19" y="605"/>
                    </a:lnTo>
                    <a:lnTo>
                      <a:pt x="16" y="605"/>
                    </a:lnTo>
                    <a:lnTo>
                      <a:pt x="3" y="617"/>
                    </a:lnTo>
                    <a:lnTo>
                      <a:pt x="4" y="620"/>
                    </a:lnTo>
                    <a:lnTo>
                      <a:pt x="0" y="626"/>
                    </a:lnTo>
                    <a:lnTo>
                      <a:pt x="7" y="625"/>
                    </a:lnTo>
                    <a:lnTo>
                      <a:pt x="14" y="623"/>
                    </a:lnTo>
                    <a:lnTo>
                      <a:pt x="23" y="622"/>
                    </a:lnTo>
                    <a:lnTo>
                      <a:pt x="31" y="624"/>
                    </a:lnTo>
                    <a:lnTo>
                      <a:pt x="34" y="617"/>
                    </a:lnTo>
                    <a:lnTo>
                      <a:pt x="42" y="617"/>
                    </a:lnTo>
                    <a:lnTo>
                      <a:pt x="50" y="614"/>
                    </a:lnTo>
                    <a:lnTo>
                      <a:pt x="55" y="615"/>
                    </a:lnTo>
                    <a:lnTo>
                      <a:pt x="56" y="609"/>
                    </a:lnTo>
                    <a:lnTo>
                      <a:pt x="60" y="607"/>
                    </a:lnTo>
                    <a:lnTo>
                      <a:pt x="63" y="613"/>
                    </a:lnTo>
                    <a:lnTo>
                      <a:pt x="67" y="610"/>
                    </a:lnTo>
                    <a:lnTo>
                      <a:pt x="75" y="607"/>
                    </a:lnTo>
                    <a:lnTo>
                      <a:pt x="79" y="609"/>
                    </a:lnTo>
                    <a:lnTo>
                      <a:pt x="84" y="610"/>
                    </a:lnTo>
                    <a:lnTo>
                      <a:pt x="87" y="613"/>
                    </a:lnTo>
                    <a:lnTo>
                      <a:pt x="92" y="615"/>
                    </a:lnTo>
                    <a:lnTo>
                      <a:pt x="102" y="610"/>
                    </a:lnTo>
                    <a:lnTo>
                      <a:pt x="102" y="605"/>
                    </a:lnTo>
                    <a:lnTo>
                      <a:pt x="105" y="596"/>
                    </a:lnTo>
                    <a:lnTo>
                      <a:pt x="107" y="605"/>
                    </a:lnTo>
                    <a:lnTo>
                      <a:pt x="111" y="611"/>
                    </a:lnTo>
                    <a:lnTo>
                      <a:pt x="122" y="614"/>
                    </a:lnTo>
                    <a:lnTo>
                      <a:pt x="130" y="607"/>
                    </a:lnTo>
                    <a:lnTo>
                      <a:pt x="137" y="603"/>
                    </a:lnTo>
                    <a:lnTo>
                      <a:pt x="129" y="610"/>
                    </a:lnTo>
                    <a:lnTo>
                      <a:pt x="128" y="613"/>
                    </a:lnTo>
                    <a:lnTo>
                      <a:pt x="136" y="610"/>
                    </a:lnTo>
                    <a:lnTo>
                      <a:pt x="148" y="605"/>
                    </a:lnTo>
                    <a:lnTo>
                      <a:pt x="162" y="602"/>
                    </a:lnTo>
                    <a:lnTo>
                      <a:pt x="167" y="593"/>
                    </a:lnTo>
                    <a:lnTo>
                      <a:pt x="173" y="594"/>
                    </a:lnTo>
                    <a:lnTo>
                      <a:pt x="194" y="592"/>
                    </a:lnTo>
                    <a:lnTo>
                      <a:pt x="202" y="595"/>
                    </a:lnTo>
                    <a:lnTo>
                      <a:pt x="207" y="594"/>
                    </a:lnTo>
                    <a:lnTo>
                      <a:pt x="215" y="590"/>
                    </a:lnTo>
                    <a:lnTo>
                      <a:pt x="239" y="583"/>
                    </a:lnTo>
                    <a:lnTo>
                      <a:pt x="244" y="573"/>
                    </a:lnTo>
                    <a:lnTo>
                      <a:pt x="249" y="571"/>
                    </a:lnTo>
                    <a:lnTo>
                      <a:pt x="253" y="569"/>
                    </a:lnTo>
                    <a:lnTo>
                      <a:pt x="258" y="566"/>
                    </a:lnTo>
                    <a:lnTo>
                      <a:pt x="262" y="564"/>
                    </a:lnTo>
                    <a:lnTo>
                      <a:pt x="268" y="565"/>
                    </a:lnTo>
                    <a:lnTo>
                      <a:pt x="273" y="563"/>
                    </a:lnTo>
                    <a:lnTo>
                      <a:pt x="282" y="562"/>
                    </a:lnTo>
                    <a:lnTo>
                      <a:pt x="296" y="547"/>
                    </a:lnTo>
                    <a:lnTo>
                      <a:pt x="296" y="545"/>
                    </a:lnTo>
                    <a:lnTo>
                      <a:pt x="295" y="539"/>
                    </a:lnTo>
                    <a:lnTo>
                      <a:pt x="295" y="534"/>
                    </a:lnTo>
                    <a:lnTo>
                      <a:pt x="295" y="528"/>
                    </a:lnTo>
                    <a:lnTo>
                      <a:pt x="293" y="524"/>
                    </a:lnTo>
                    <a:lnTo>
                      <a:pt x="290" y="520"/>
                    </a:lnTo>
                    <a:lnTo>
                      <a:pt x="288" y="517"/>
                    </a:lnTo>
                    <a:lnTo>
                      <a:pt x="284" y="513"/>
                    </a:lnTo>
                    <a:lnTo>
                      <a:pt x="281" y="510"/>
                    </a:lnTo>
                    <a:lnTo>
                      <a:pt x="283" y="504"/>
                    </a:lnTo>
                    <a:lnTo>
                      <a:pt x="274" y="488"/>
                    </a:lnTo>
                    <a:lnTo>
                      <a:pt x="269" y="487"/>
                    </a:lnTo>
                    <a:lnTo>
                      <a:pt x="266" y="488"/>
                    </a:lnTo>
                    <a:lnTo>
                      <a:pt x="262" y="484"/>
                    </a:lnTo>
                    <a:lnTo>
                      <a:pt x="267" y="480"/>
                    </a:lnTo>
                    <a:lnTo>
                      <a:pt x="273" y="478"/>
                    </a:lnTo>
                    <a:lnTo>
                      <a:pt x="280" y="475"/>
                    </a:lnTo>
                    <a:lnTo>
                      <a:pt x="282" y="472"/>
                    </a:lnTo>
                    <a:lnTo>
                      <a:pt x="281" y="470"/>
                    </a:lnTo>
                    <a:lnTo>
                      <a:pt x="284" y="460"/>
                    </a:lnTo>
                    <a:lnTo>
                      <a:pt x="285" y="454"/>
                    </a:lnTo>
                    <a:lnTo>
                      <a:pt x="282" y="448"/>
                    </a:lnTo>
                    <a:lnTo>
                      <a:pt x="275" y="443"/>
                    </a:lnTo>
                    <a:lnTo>
                      <a:pt x="273" y="435"/>
                    </a:lnTo>
                    <a:lnTo>
                      <a:pt x="275" y="431"/>
                    </a:lnTo>
                    <a:lnTo>
                      <a:pt x="277" y="427"/>
                    </a:lnTo>
                    <a:lnTo>
                      <a:pt x="279" y="419"/>
                    </a:lnTo>
                    <a:lnTo>
                      <a:pt x="276" y="417"/>
                    </a:lnTo>
                    <a:lnTo>
                      <a:pt x="281" y="411"/>
                    </a:lnTo>
                    <a:lnTo>
                      <a:pt x="282" y="401"/>
                    </a:lnTo>
                    <a:lnTo>
                      <a:pt x="277" y="398"/>
                    </a:lnTo>
                    <a:lnTo>
                      <a:pt x="274" y="397"/>
                    </a:lnTo>
                    <a:lnTo>
                      <a:pt x="269" y="395"/>
                    </a:lnTo>
                    <a:lnTo>
                      <a:pt x="265" y="393"/>
                    </a:lnTo>
                    <a:lnTo>
                      <a:pt x="265" y="387"/>
                    </a:lnTo>
                    <a:lnTo>
                      <a:pt x="257" y="380"/>
                    </a:lnTo>
                    <a:lnTo>
                      <a:pt x="252" y="381"/>
                    </a:lnTo>
                    <a:lnTo>
                      <a:pt x="246" y="386"/>
                    </a:lnTo>
                    <a:lnTo>
                      <a:pt x="246" y="386"/>
                    </a:lnTo>
                    <a:lnTo>
                      <a:pt x="246" y="382"/>
                    </a:lnTo>
                    <a:lnTo>
                      <a:pt x="249" y="378"/>
                    </a:lnTo>
                    <a:lnTo>
                      <a:pt x="254" y="373"/>
                    </a:lnTo>
                    <a:lnTo>
                      <a:pt x="250" y="371"/>
                    </a:lnTo>
                    <a:lnTo>
                      <a:pt x="238" y="372"/>
                    </a:lnTo>
                    <a:lnTo>
                      <a:pt x="232" y="373"/>
                    </a:lnTo>
                    <a:lnTo>
                      <a:pt x="232" y="372"/>
                    </a:lnTo>
                    <a:lnTo>
                      <a:pt x="229" y="366"/>
                    </a:lnTo>
                    <a:lnTo>
                      <a:pt x="220" y="360"/>
                    </a:lnTo>
                    <a:lnTo>
                      <a:pt x="217" y="348"/>
                    </a:lnTo>
                    <a:lnTo>
                      <a:pt x="229" y="335"/>
                    </a:lnTo>
                    <a:lnTo>
                      <a:pt x="237" y="328"/>
                    </a:lnTo>
                    <a:lnTo>
                      <a:pt x="237" y="322"/>
                    </a:lnTo>
                    <a:lnTo>
                      <a:pt x="224" y="314"/>
                    </a:lnTo>
                    <a:lnTo>
                      <a:pt x="231" y="307"/>
                    </a:lnTo>
                    <a:lnTo>
                      <a:pt x="238" y="300"/>
                    </a:lnTo>
                    <a:lnTo>
                      <a:pt x="245" y="295"/>
                    </a:lnTo>
                    <a:lnTo>
                      <a:pt x="253" y="289"/>
                    </a:lnTo>
                    <a:lnTo>
                      <a:pt x="240" y="285"/>
                    </a:lnTo>
                    <a:lnTo>
                      <a:pt x="230" y="290"/>
                    </a:lnTo>
                    <a:lnTo>
                      <a:pt x="219" y="284"/>
                    </a:lnTo>
                    <a:lnTo>
                      <a:pt x="220" y="276"/>
                    </a:lnTo>
                    <a:lnTo>
                      <a:pt x="234" y="257"/>
                    </a:lnTo>
                    <a:lnTo>
                      <a:pt x="243" y="247"/>
                    </a:lnTo>
                    <a:lnTo>
                      <a:pt x="252" y="235"/>
                    </a:lnTo>
                    <a:lnTo>
                      <a:pt x="262" y="232"/>
                    </a:lnTo>
                    <a:lnTo>
                      <a:pt x="280" y="246"/>
                    </a:lnTo>
                    <a:lnTo>
                      <a:pt x="289" y="247"/>
                    </a:lnTo>
                    <a:lnTo>
                      <a:pt x="299" y="261"/>
                    </a:lnTo>
                    <a:lnTo>
                      <a:pt x="292" y="270"/>
                    </a:lnTo>
                    <a:lnTo>
                      <a:pt x="283" y="288"/>
                    </a:lnTo>
                    <a:lnTo>
                      <a:pt x="289" y="288"/>
                    </a:lnTo>
                    <a:lnTo>
                      <a:pt x="303" y="267"/>
                    </a:lnTo>
                    <a:lnTo>
                      <a:pt x="307" y="265"/>
                    </a:lnTo>
                    <a:lnTo>
                      <a:pt x="313" y="262"/>
                    </a:lnTo>
                    <a:lnTo>
                      <a:pt x="318" y="260"/>
                    </a:lnTo>
                    <a:lnTo>
                      <a:pt x="322" y="258"/>
                    </a:lnTo>
                    <a:lnTo>
                      <a:pt x="328" y="255"/>
                    </a:lnTo>
                    <a:lnTo>
                      <a:pt x="333" y="253"/>
                    </a:lnTo>
                    <a:lnTo>
                      <a:pt x="337" y="250"/>
                    </a:lnTo>
                    <a:lnTo>
                      <a:pt x="342" y="246"/>
                    </a:lnTo>
                    <a:lnTo>
                      <a:pt x="348" y="242"/>
                    </a:lnTo>
                    <a:lnTo>
                      <a:pt x="342" y="248"/>
                    </a:lnTo>
                    <a:lnTo>
                      <a:pt x="346" y="248"/>
                    </a:lnTo>
                    <a:lnTo>
                      <a:pt x="352" y="244"/>
                    </a:lnTo>
                    <a:lnTo>
                      <a:pt x="359" y="243"/>
                    </a:lnTo>
                    <a:lnTo>
                      <a:pt x="372" y="242"/>
                    </a:lnTo>
                    <a:lnTo>
                      <a:pt x="375" y="238"/>
                    </a:lnTo>
                    <a:lnTo>
                      <a:pt x="382" y="239"/>
                    </a:lnTo>
                    <a:lnTo>
                      <a:pt x="388" y="242"/>
                    </a:lnTo>
                    <a:lnTo>
                      <a:pt x="389" y="245"/>
                    </a:lnTo>
                    <a:lnTo>
                      <a:pt x="384" y="247"/>
                    </a:lnTo>
                    <a:lnTo>
                      <a:pt x="383" y="248"/>
                    </a:lnTo>
                    <a:lnTo>
                      <a:pt x="388" y="250"/>
                    </a:lnTo>
                    <a:lnTo>
                      <a:pt x="397" y="247"/>
                    </a:lnTo>
                    <a:lnTo>
                      <a:pt x="395" y="243"/>
                    </a:lnTo>
                    <a:lnTo>
                      <a:pt x="394" y="236"/>
                    </a:lnTo>
                    <a:lnTo>
                      <a:pt x="397" y="230"/>
                    </a:lnTo>
                    <a:lnTo>
                      <a:pt x="394" y="228"/>
                    </a:lnTo>
                    <a:lnTo>
                      <a:pt x="379" y="224"/>
                    </a:lnTo>
                    <a:lnTo>
                      <a:pt x="391" y="222"/>
                    </a:lnTo>
                    <a:lnTo>
                      <a:pt x="402" y="217"/>
                    </a:lnTo>
                    <a:lnTo>
                      <a:pt x="404" y="220"/>
                    </a:lnTo>
                    <a:lnTo>
                      <a:pt x="410" y="225"/>
                    </a:lnTo>
                    <a:lnTo>
                      <a:pt x="414" y="229"/>
                    </a:lnTo>
                    <a:lnTo>
                      <a:pt x="418" y="232"/>
                    </a:lnTo>
                    <a:lnTo>
                      <a:pt x="421" y="231"/>
                    </a:lnTo>
                    <a:lnTo>
                      <a:pt x="427" y="232"/>
                    </a:lnTo>
                    <a:lnTo>
                      <a:pt x="428" y="228"/>
                    </a:lnTo>
                    <a:lnTo>
                      <a:pt x="427" y="225"/>
                    </a:lnTo>
                    <a:lnTo>
                      <a:pt x="427" y="223"/>
                    </a:lnTo>
                    <a:lnTo>
                      <a:pt x="420" y="223"/>
                    </a:lnTo>
                    <a:lnTo>
                      <a:pt x="419" y="221"/>
                    </a:lnTo>
                    <a:lnTo>
                      <a:pt x="424" y="220"/>
                    </a:lnTo>
                    <a:lnTo>
                      <a:pt x="427" y="217"/>
                    </a:lnTo>
                    <a:lnTo>
                      <a:pt x="425" y="215"/>
                    </a:lnTo>
                    <a:lnTo>
                      <a:pt x="424" y="209"/>
                    </a:lnTo>
                    <a:lnTo>
                      <a:pt x="424" y="202"/>
                    </a:lnTo>
                    <a:lnTo>
                      <a:pt x="424" y="197"/>
                    </a:lnTo>
                    <a:lnTo>
                      <a:pt x="425" y="191"/>
                    </a:lnTo>
                    <a:lnTo>
                      <a:pt x="425" y="185"/>
                    </a:lnTo>
                    <a:lnTo>
                      <a:pt x="420" y="186"/>
                    </a:lnTo>
                    <a:lnTo>
                      <a:pt x="414" y="189"/>
                    </a:lnTo>
                    <a:lnTo>
                      <a:pt x="413" y="184"/>
                    </a:lnTo>
                    <a:lnTo>
                      <a:pt x="413" y="178"/>
                    </a:lnTo>
                    <a:lnTo>
                      <a:pt x="417" y="175"/>
                    </a:lnTo>
                    <a:lnTo>
                      <a:pt x="417" y="168"/>
                    </a:lnTo>
                    <a:lnTo>
                      <a:pt x="416" y="162"/>
                    </a:lnTo>
                    <a:lnTo>
                      <a:pt x="412" y="157"/>
                    </a:lnTo>
                    <a:lnTo>
                      <a:pt x="408" y="153"/>
                    </a:lnTo>
                    <a:lnTo>
                      <a:pt x="406" y="153"/>
                    </a:lnTo>
                    <a:lnTo>
                      <a:pt x="403" y="161"/>
                    </a:lnTo>
                    <a:lnTo>
                      <a:pt x="395" y="166"/>
                    </a:lnTo>
                    <a:lnTo>
                      <a:pt x="396" y="168"/>
                    </a:lnTo>
                    <a:lnTo>
                      <a:pt x="391" y="177"/>
                    </a:lnTo>
                    <a:lnTo>
                      <a:pt x="384" y="179"/>
                    </a:lnTo>
                    <a:lnTo>
                      <a:pt x="380" y="186"/>
                    </a:lnTo>
                    <a:lnTo>
                      <a:pt x="376" y="193"/>
                    </a:lnTo>
                    <a:lnTo>
                      <a:pt x="374" y="190"/>
                    </a:lnTo>
                    <a:lnTo>
                      <a:pt x="371" y="182"/>
                    </a:lnTo>
                    <a:lnTo>
                      <a:pt x="371" y="177"/>
                    </a:lnTo>
                    <a:lnTo>
                      <a:pt x="376" y="170"/>
                    </a:lnTo>
                    <a:lnTo>
                      <a:pt x="367" y="161"/>
                    </a:lnTo>
                    <a:lnTo>
                      <a:pt x="364" y="154"/>
                    </a:lnTo>
                    <a:lnTo>
                      <a:pt x="359" y="151"/>
                    </a:lnTo>
                    <a:lnTo>
                      <a:pt x="360" y="146"/>
                    </a:lnTo>
                    <a:lnTo>
                      <a:pt x="366" y="140"/>
                    </a:lnTo>
                    <a:lnTo>
                      <a:pt x="367" y="134"/>
                    </a:lnTo>
                    <a:lnTo>
                      <a:pt x="374" y="133"/>
                    </a:lnTo>
                    <a:lnTo>
                      <a:pt x="380" y="126"/>
                    </a:lnTo>
                    <a:lnTo>
                      <a:pt x="376" y="119"/>
                    </a:lnTo>
                    <a:lnTo>
                      <a:pt x="381" y="118"/>
                    </a:lnTo>
                    <a:lnTo>
                      <a:pt x="383" y="124"/>
                    </a:lnTo>
                    <a:lnTo>
                      <a:pt x="387" y="129"/>
                    </a:lnTo>
                    <a:lnTo>
                      <a:pt x="393" y="127"/>
                    </a:lnTo>
                    <a:lnTo>
                      <a:pt x="397" y="125"/>
                    </a:lnTo>
                    <a:lnTo>
                      <a:pt x="402" y="130"/>
                    </a:lnTo>
                    <a:lnTo>
                      <a:pt x="405" y="126"/>
                    </a:lnTo>
                    <a:lnTo>
                      <a:pt x="408" y="129"/>
                    </a:lnTo>
                    <a:lnTo>
                      <a:pt x="413" y="129"/>
                    </a:lnTo>
                    <a:lnTo>
                      <a:pt x="413" y="121"/>
                    </a:lnTo>
                    <a:lnTo>
                      <a:pt x="408" y="123"/>
                    </a:lnTo>
                    <a:lnTo>
                      <a:pt x="402" y="118"/>
                    </a:lnTo>
                    <a:lnTo>
                      <a:pt x="405" y="113"/>
                    </a:lnTo>
                    <a:lnTo>
                      <a:pt x="401" y="114"/>
                    </a:lnTo>
                    <a:lnTo>
                      <a:pt x="402" y="111"/>
                    </a:lnTo>
                    <a:lnTo>
                      <a:pt x="403" y="104"/>
                    </a:lnTo>
                    <a:lnTo>
                      <a:pt x="404" y="99"/>
                    </a:lnTo>
                    <a:lnTo>
                      <a:pt x="399" y="100"/>
                    </a:lnTo>
                    <a:lnTo>
                      <a:pt x="395" y="103"/>
                    </a:lnTo>
                    <a:lnTo>
                      <a:pt x="393" y="107"/>
                    </a:lnTo>
                    <a:lnTo>
                      <a:pt x="386" y="102"/>
                    </a:lnTo>
                    <a:lnTo>
                      <a:pt x="378" y="99"/>
                    </a:lnTo>
                    <a:lnTo>
                      <a:pt x="373" y="89"/>
                    </a:lnTo>
                    <a:lnTo>
                      <a:pt x="367" y="89"/>
                    </a:lnTo>
                    <a:lnTo>
                      <a:pt x="364" y="87"/>
                    </a:lnTo>
                    <a:lnTo>
                      <a:pt x="359" y="80"/>
                    </a:lnTo>
                    <a:lnTo>
                      <a:pt x="367" y="78"/>
                    </a:lnTo>
                    <a:lnTo>
                      <a:pt x="366" y="72"/>
                    </a:lnTo>
                    <a:lnTo>
                      <a:pt x="353" y="63"/>
                    </a:lnTo>
                    <a:lnTo>
                      <a:pt x="357" y="56"/>
                    </a:lnTo>
                    <a:lnTo>
                      <a:pt x="352" y="56"/>
                    </a:lnTo>
                    <a:lnTo>
                      <a:pt x="345" y="51"/>
                    </a:lnTo>
                    <a:lnTo>
                      <a:pt x="342" y="49"/>
                    </a:lnTo>
                    <a:lnTo>
                      <a:pt x="335" y="38"/>
                    </a:lnTo>
                    <a:lnTo>
                      <a:pt x="327" y="27"/>
                    </a:lnTo>
                    <a:lnTo>
                      <a:pt x="319" y="17"/>
                    </a:lnTo>
                    <a:lnTo>
                      <a:pt x="310" y="9"/>
                    </a:lnTo>
                    <a:lnTo>
                      <a:pt x="302" y="5"/>
                    </a:lnTo>
                    <a:lnTo>
                      <a:pt x="296" y="0"/>
                    </a:lnTo>
                    <a:lnTo>
                      <a:pt x="290" y="2"/>
                    </a:lnTo>
                    <a:lnTo>
                      <a:pt x="287" y="5"/>
                    </a:lnTo>
                    <a:lnTo>
                      <a:pt x="272" y="35"/>
                    </a:lnTo>
                    <a:lnTo>
                      <a:pt x="275" y="34"/>
                    </a:lnTo>
                    <a:lnTo>
                      <a:pt x="276" y="40"/>
                    </a:lnTo>
                    <a:lnTo>
                      <a:pt x="279" y="47"/>
                    </a:lnTo>
                    <a:lnTo>
                      <a:pt x="281" y="53"/>
                    </a:lnTo>
                    <a:lnTo>
                      <a:pt x="284" y="58"/>
                    </a:lnTo>
                    <a:lnTo>
                      <a:pt x="279" y="69"/>
                    </a:lnTo>
                    <a:lnTo>
                      <a:pt x="274" y="73"/>
                    </a:lnTo>
                    <a:lnTo>
                      <a:pt x="273" y="89"/>
                    </a:lnTo>
                    <a:lnTo>
                      <a:pt x="269" y="103"/>
                    </a:lnTo>
                    <a:lnTo>
                      <a:pt x="265" y="106"/>
                    </a:lnTo>
                    <a:lnTo>
                      <a:pt x="259" y="109"/>
                    </a:lnTo>
                    <a:lnTo>
                      <a:pt x="253" y="111"/>
                    </a:lnTo>
                    <a:lnTo>
                      <a:pt x="247" y="115"/>
                    </a:lnTo>
                    <a:lnTo>
                      <a:pt x="242" y="118"/>
                    </a:lnTo>
                    <a:lnTo>
                      <a:pt x="237" y="123"/>
                    </a:lnTo>
                    <a:lnTo>
                      <a:pt x="232" y="127"/>
                    </a:lnTo>
                    <a:lnTo>
                      <a:pt x="229" y="133"/>
                    </a:lnTo>
                    <a:lnTo>
                      <a:pt x="226" y="140"/>
                    </a:lnTo>
                    <a:lnTo>
                      <a:pt x="221" y="147"/>
                    </a:lnTo>
                    <a:lnTo>
                      <a:pt x="219" y="154"/>
                    </a:lnTo>
                    <a:lnTo>
                      <a:pt x="217" y="161"/>
                    </a:lnTo>
                    <a:lnTo>
                      <a:pt x="216" y="168"/>
                    </a:lnTo>
                    <a:lnTo>
                      <a:pt x="211" y="180"/>
                    </a:lnTo>
                    <a:lnTo>
                      <a:pt x="206" y="190"/>
                    </a:lnTo>
                    <a:lnTo>
                      <a:pt x="201" y="192"/>
                    </a:lnTo>
                    <a:lnTo>
                      <a:pt x="201" y="192"/>
                    </a:lnTo>
                    <a:lnTo>
                      <a:pt x="201" y="192"/>
                    </a:lnTo>
                    <a:lnTo>
                      <a:pt x="201" y="192"/>
                    </a:lnTo>
                    <a:lnTo>
                      <a:pt x="201" y="193"/>
                    </a:lnTo>
                    <a:lnTo>
                      <a:pt x="202" y="201"/>
                    </a:lnTo>
                    <a:lnTo>
                      <a:pt x="196" y="217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27" name="Freeform 53"/>
              <p:cNvSpPr>
                <a:spLocks/>
              </p:cNvSpPr>
              <p:nvPr/>
            </p:nvSpPr>
            <p:spPr bwMode="auto">
              <a:xfrm rot="10800000">
                <a:off x="1707115" y="4771477"/>
                <a:ext cx="1823" cy="1636"/>
              </a:xfrm>
              <a:custGeom>
                <a:avLst/>
                <a:gdLst>
                  <a:gd name="T0" fmla="*/ 0 w 5"/>
                  <a:gd name="T1" fmla="*/ 5 h 5"/>
                  <a:gd name="T2" fmla="*/ 1 w 5"/>
                  <a:gd name="T3" fmla="*/ 4 h 5"/>
                  <a:gd name="T4" fmla="*/ 3 w 5"/>
                  <a:gd name="T5" fmla="*/ 2 h 5"/>
                  <a:gd name="T6" fmla="*/ 4 w 5"/>
                  <a:gd name="T7" fmla="*/ 1 h 5"/>
                  <a:gd name="T8" fmla="*/ 5 w 5"/>
                  <a:gd name="T9" fmla="*/ 0 h 5"/>
                  <a:gd name="T10" fmla="*/ 4 w 5"/>
                  <a:gd name="T11" fmla="*/ 0 h 5"/>
                  <a:gd name="T12" fmla="*/ 0 w 5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0" y="5"/>
                    </a:moveTo>
                    <a:lnTo>
                      <a:pt x="1" y="4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28" name="Freeform 57"/>
              <p:cNvSpPr>
                <a:spLocks/>
              </p:cNvSpPr>
              <p:nvPr/>
            </p:nvSpPr>
            <p:spPr bwMode="auto">
              <a:xfrm rot="10800000">
                <a:off x="1404453" y="4451651"/>
                <a:ext cx="191417" cy="274838"/>
              </a:xfrm>
              <a:custGeom>
                <a:avLst/>
                <a:gdLst>
                  <a:gd name="T0" fmla="*/ 408 w 420"/>
                  <a:gd name="T1" fmla="*/ 146 h 673"/>
                  <a:gd name="T2" fmla="*/ 386 w 420"/>
                  <a:gd name="T3" fmla="*/ 273 h 673"/>
                  <a:gd name="T4" fmla="*/ 331 w 420"/>
                  <a:gd name="T5" fmla="*/ 416 h 673"/>
                  <a:gd name="T6" fmla="*/ 292 w 420"/>
                  <a:gd name="T7" fmla="*/ 484 h 673"/>
                  <a:gd name="T8" fmla="*/ 251 w 420"/>
                  <a:gd name="T9" fmla="*/ 544 h 673"/>
                  <a:gd name="T10" fmla="*/ 207 w 420"/>
                  <a:gd name="T11" fmla="*/ 592 h 673"/>
                  <a:gd name="T12" fmla="*/ 165 w 420"/>
                  <a:gd name="T13" fmla="*/ 630 h 673"/>
                  <a:gd name="T14" fmla="*/ 123 w 420"/>
                  <a:gd name="T15" fmla="*/ 653 h 673"/>
                  <a:gd name="T16" fmla="*/ 93 w 420"/>
                  <a:gd name="T17" fmla="*/ 660 h 673"/>
                  <a:gd name="T18" fmla="*/ 71 w 420"/>
                  <a:gd name="T19" fmla="*/ 659 h 673"/>
                  <a:gd name="T20" fmla="*/ 53 w 420"/>
                  <a:gd name="T21" fmla="*/ 651 h 673"/>
                  <a:gd name="T22" fmla="*/ 13 w 420"/>
                  <a:gd name="T23" fmla="*/ 553 h 673"/>
                  <a:gd name="T24" fmla="*/ 38 w 420"/>
                  <a:gd name="T25" fmla="*/ 386 h 673"/>
                  <a:gd name="T26" fmla="*/ 102 w 420"/>
                  <a:gd name="T27" fmla="*/ 234 h 673"/>
                  <a:gd name="T28" fmla="*/ 142 w 420"/>
                  <a:gd name="T29" fmla="*/ 168 h 673"/>
                  <a:gd name="T30" fmla="*/ 184 w 420"/>
                  <a:gd name="T31" fmla="*/ 112 h 673"/>
                  <a:gd name="T32" fmla="*/ 227 w 420"/>
                  <a:gd name="T33" fmla="*/ 67 h 673"/>
                  <a:gd name="T34" fmla="*/ 269 w 420"/>
                  <a:gd name="T35" fmla="*/ 35 h 673"/>
                  <a:gd name="T36" fmla="*/ 311 w 420"/>
                  <a:gd name="T37" fmla="*/ 16 h 673"/>
                  <a:gd name="T38" fmla="*/ 334 w 420"/>
                  <a:gd name="T39" fmla="*/ 13 h 673"/>
                  <a:gd name="T40" fmla="*/ 356 w 420"/>
                  <a:gd name="T41" fmla="*/ 16 h 673"/>
                  <a:gd name="T42" fmla="*/ 373 w 420"/>
                  <a:gd name="T43" fmla="*/ 27 h 673"/>
                  <a:gd name="T44" fmla="*/ 388 w 420"/>
                  <a:gd name="T45" fmla="*/ 45 h 673"/>
                  <a:gd name="T46" fmla="*/ 386 w 420"/>
                  <a:gd name="T47" fmla="*/ 21 h 673"/>
                  <a:gd name="T48" fmla="*/ 367 w 420"/>
                  <a:gd name="T49" fmla="*/ 7 h 673"/>
                  <a:gd name="T50" fmla="*/ 344 w 420"/>
                  <a:gd name="T51" fmla="*/ 0 h 673"/>
                  <a:gd name="T52" fmla="*/ 317 w 420"/>
                  <a:gd name="T53" fmla="*/ 1 h 673"/>
                  <a:gd name="T54" fmla="*/ 280 w 420"/>
                  <a:gd name="T55" fmla="*/ 14 h 673"/>
                  <a:gd name="T56" fmla="*/ 235 w 420"/>
                  <a:gd name="T57" fmla="*/ 44 h 673"/>
                  <a:gd name="T58" fmla="*/ 190 w 420"/>
                  <a:gd name="T59" fmla="*/ 85 h 673"/>
                  <a:gd name="T60" fmla="*/ 146 w 420"/>
                  <a:gd name="T61" fmla="*/ 139 h 673"/>
                  <a:gd name="T62" fmla="*/ 105 w 420"/>
                  <a:gd name="T63" fmla="*/ 204 h 673"/>
                  <a:gd name="T64" fmla="*/ 48 w 420"/>
                  <a:gd name="T65" fmla="*/ 319 h 673"/>
                  <a:gd name="T66" fmla="*/ 1 w 420"/>
                  <a:gd name="T67" fmla="*/ 507 h 673"/>
                  <a:gd name="T68" fmla="*/ 23 w 420"/>
                  <a:gd name="T69" fmla="*/ 637 h 673"/>
                  <a:gd name="T70" fmla="*/ 61 w 420"/>
                  <a:gd name="T71" fmla="*/ 669 h 673"/>
                  <a:gd name="T72" fmla="*/ 85 w 420"/>
                  <a:gd name="T73" fmla="*/ 673 h 673"/>
                  <a:gd name="T74" fmla="*/ 113 w 420"/>
                  <a:gd name="T75" fmla="*/ 669 h 673"/>
                  <a:gd name="T76" fmla="*/ 155 w 420"/>
                  <a:gd name="T77" fmla="*/ 651 h 673"/>
                  <a:gd name="T78" fmla="*/ 200 w 420"/>
                  <a:gd name="T79" fmla="*/ 618 h 673"/>
                  <a:gd name="T80" fmla="*/ 245 w 420"/>
                  <a:gd name="T81" fmla="*/ 570 h 673"/>
                  <a:gd name="T82" fmla="*/ 289 w 420"/>
                  <a:gd name="T83" fmla="*/ 513 h 673"/>
                  <a:gd name="T84" fmla="*/ 329 w 420"/>
                  <a:gd name="T85" fmla="*/ 446 h 673"/>
                  <a:gd name="T86" fmla="*/ 385 w 420"/>
                  <a:gd name="T87" fmla="*/ 322 h 673"/>
                  <a:gd name="T88" fmla="*/ 418 w 420"/>
                  <a:gd name="T89" fmla="*/ 183 h 673"/>
                  <a:gd name="T90" fmla="*/ 413 w 420"/>
                  <a:gd name="T91" fmla="*/ 74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0" h="673">
                    <a:moveTo>
                      <a:pt x="402" y="80"/>
                    </a:moveTo>
                    <a:lnTo>
                      <a:pt x="407" y="111"/>
                    </a:lnTo>
                    <a:lnTo>
                      <a:pt x="408" y="146"/>
                    </a:lnTo>
                    <a:lnTo>
                      <a:pt x="404" y="186"/>
                    </a:lnTo>
                    <a:lnTo>
                      <a:pt x="397" y="228"/>
                    </a:lnTo>
                    <a:lnTo>
                      <a:pt x="386" y="273"/>
                    </a:lnTo>
                    <a:lnTo>
                      <a:pt x="372" y="319"/>
                    </a:lnTo>
                    <a:lnTo>
                      <a:pt x="352" y="368"/>
                    </a:lnTo>
                    <a:lnTo>
                      <a:pt x="331" y="416"/>
                    </a:lnTo>
                    <a:lnTo>
                      <a:pt x="318" y="439"/>
                    </a:lnTo>
                    <a:lnTo>
                      <a:pt x="305" y="462"/>
                    </a:lnTo>
                    <a:lnTo>
                      <a:pt x="292" y="484"/>
                    </a:lnTo>
                    <a:lnTo>
                      <a:pt x="279" y="505"/>
                    </a:lnTo>
                    <a:lnTo>
                      <a:pt x="265" y="524"/>
                    </a:lnTo>
                    <a:lnTo>
                      <a:pt x="251" y="544"/>
                    </a:lnTo>
                    <a:lnTo>
                      <a:pt x="236" y="561"/>
                    </a:lnTo>
                    <a:lnTo>
                      <a:pt x="222" y="577"/>
                    </a:lnTo>
                    <a:lnTo>
                      <a:pt x="207" y="592"/>
                    </a:lnTo>
                    <a:lnTo>
                      <a:pt x="193" y="606"/>
                    </a:lnTo>
                    <a:lnTo>
                      <a:pt x="178" y="619"/>
                    </a:lnTo>
                    <a:lnTo>
                      <a:pt x="165" y="630"/>
                    </a:lnTo>
                    <a:lnTo>
                      <a:pt x="151" y="640"/>
                    </a:lnTo>
                    <a:lnTo>
                      <a:pt x="136" y="648"/>
                    </a:lnTo>
                    <a:lnTo>
                      <a:pt x="123" y="653"/>
                    </a:lnTo>
                    <a:lnTo>
                      <a:pt x="109" y="658"/>
                    </a:lnTo>
                    <a:lnTo>
                      <a:pt x="101" y="660"/>
                    </a:lnTo>
                    <a:lnTo>
                      <a:pt x="93" y="660"/>
                    </a:lnTo>
                    <a:lnTo>
                      <a:pt x="86" y="661"/>
                    </a:lnTo>
                    <a:lnTo>
                      <a:pt x="78" y="660"/>
                    </a:lnTo>
                    <a:lnTo>
                      <a:pt x="71" y="659"/>
                    </a:lnTo>
                    <a:lnTo>
                      <a:pt x="64" y="657"/>
                    </a:lnTo>
                    <a:lnTo>
                      <a:pt x="59" y="654"/>
                    </a:lnTo>
                    <a:lnTo>
                      <a:pt x="53" y="651"/>
                    </a:lnTo>
                    <a:lnTo>
                      <a:pt x="32" y="629"/>
                    </a:lnTo>
                    <a:lnTo>
                      <a:pt x="18" y="596"/>
                    </a:lnTo>
                    <a:lnTo>
                      <a:pt x="13" y="553"/>
                    </a:lnTo>
                    <a:lnTo>
                      <a:pt x="14" y="502"/>
                    </a:lnTo>
                    <a:lnTo>
                      <a:pt x="23" y="447"/>
                    </a:lnTo>
                    <a:lnTo>
                      <a:pt x="38" y="386"/>
                    </a:lnTo>
                    <a:lnTo>
                      <a:pt x="61" y="322"/>
                    </a:lnTo>
                    <a:lnTo>
                      <a:pt x="90" y="257"/>
                    </a:lnTo>
                    <a:lnTo>
                      <a:pt x="102" y="234"/>
                    </a:lnTo>
                    <a:lnTo>
                      <a:pt x="115" y="211"/>
                    </a:lnTo>
                    <a:lnTo>
                      <a:pt x="128" y="189"/>
                    </a:lnTo>
                    <a:lnTo>
                      <a:pt x="142" y="168"/>
                    </a:lnTo>
                    <a:lnTo>
                      <a:pt x="155" y="149"/>
                    </a:lnTo>
                    <a:lnTo>
                      <a:pt x="169" y="129"/>
                    </a:lnTo>
                    <a:lnTo>
                      <a:pt x="184" y="112"/>
                    </a:lnTo>
                    <a:lnTo>
                      <a:pt x="198" y="96"/>
                    </a:lnTo>
                    <a:lnTo>
                      <a:pt x="213" y="81"/>
                    </a:lnTo>
                    <a:lnTo>
                      <a:pt x="227" y="67"/>
                    </a:lnTo>
                    <a:lnTo>
                      <a:pt x="242" y="54"/>
                    </a:lnTo>
                    <a:lnTo>
                      <a:pt x="256" y="44"/>
                    </a:lnTo>
                    <a:lnTo>
                      <a:pt x="269" y="35"/>
                    </a:lnTo>
                    <a:lnTo>
                      <a:pt x="284" y="27"/>
                    </a:lnTo>
                    <a:lnTo>
                      <a:pt x="297" y="21"/>
                    </a:lnTo>
                    <a:lnTo>
                      <a:pt x="311" y="16"/>
                    </a:lnTo>
                    <a:lnTo>
                      <a:pt x="319" y="14"/>
                    </a:lnTo>
                    <a:lnTo>
                      <a:pt x="327" y="13"/>
                    </a:lnTo>
                    <a:lnTo>
                      <a:pt x="334" y="13"/>
                    </a:lnTo>
                    <a:lnTo>
                      <a:pt x="342" y="13"/>
                    </a:lnTo>
                    <a:lnTo>
                      <a:pt x="349" y="14"/>
                    </a:lnTo>
                    <a:lnTo>
                      <a:pt x="356" y="16"/>
                    </a:lnTo>
                    <a:lnTo>
                      <a:pt x="362" y="18"/>
                    </a:lnTo>
                    <a:lnTo>
                      <a:pt x="367" y="22"/>
                    </a:lnTo>
                    <a:lnTo>
                      <a:pt x="373" y="27"/>
                    </a:lnTo>
                    <a:lnTo>
                      <a:pt x="379" y="32"/>
                    </a:lnTo>
                    <a:lnTo>
                      <a:pt x="383" y="38"/>
                    </a:lnTo>
                    <a:lnTo>
                      <a:pt x="388" y="45"/>
                    </a:lnTo>
                    <a:lnTo>
                      <a:pt x="395" y="32"/>
                    </a:lnTo>
                    <a:lnTo>
                      <a:pt x="390" y="27"/>
                    </a:lnTo>
                    <a:lnTo>
                      <a:pt x="386" y="21"/>
                    </a:lnTo>
                    <a:lnTo>
                      <a:pt x="380" y="16"/>
                    </a:lnTo>
                    <a:lnTo>
                      <a:pt x="374" y="12"/>
                    </a:lnTo>
                    <a:lnTo>
                      <a:pt x="367" y="7"/>
                    </a:lnTo>
                    <a:lnTo>
                      <a:pt x="359" y="3"/>
                    </a:lnTo>
                    <a:lnTo>
                      <a:pt x="352" y="1"/>
                    </a:lnTo>
                    <a:lnTo>
                      <a:pt x="344" y="0"/>
                    </a:lnTo>
                    <a:lnTo>
                      <a:pt x="335" y="0"/>
                    </a:lnTo>
                    <a:lnTo>
                      <a:pt x="327" y="0"/>
                    </a:lnTo>
                    <a:lnTo>
                      <a:pt x="317" y="1"/>
                    </a:lnTo>
                    <a:lnTo>
                      <a:pt x="307" y="3"/>
                    </a:lnTo>
                    <a:lnTo>
                      <a:pt x="294" y="8"/>
                    </a:lnTo>
                    <a:lnTo>
                      <a:pt x="280" y="14"/>
                    </a:lnTo>
                    <a:lnTo>
                      <a:pt x="265" y="22"/>
                    </a:lnTo>
                    <a:lnTo>
                      <a:pt x="250" y="32"/>
                    </a:lnTo>
                    <a:lnTo>
                      <a:pt x="235" y="44"/>
                    </a:lnTo>
                    <a:lnTo>
                      <a:pt x="220" y="56"/>
                    </a:lnTo>
                    <a:lnTo>
                      <a:pt x="205" y="70"/>
                    </a:lnTo>
                    <a:lnTo>
                      <a:pt x="190" y="85"/>
                    </a:lnTo>
                    <a:lnTo>
                      <a:pt x="175" y="103"/>
                    </a:lnTo>
                    <a:lnTo>
                      <a:pt x="161" y="121"/>
                    </a:lnTo>
                    <a:lnTo>
                      <a:pt x="146" y="139"/>
                    </a:lnTo>
                    <a:lnTo>
                      <a:pt x="132" y="160"/>
                    </a:lnTo>
                    <a:lnTo>
                      <a:pt x="119" y="182"/>
                    </a:lnTo>
                    <a:lnTo>
                      <a:pt x="105" y="204"/>
                    </a:lnTo>
                    <a:lnTo>
                      <a:pt x="92" y="227"/>
                    </a:lnTo>
                    <a:lnTo>
                      <a:pt x="79" y="251"/>
                    </a:lnTo>
                    <a:lnTo>
                      <a:pt x="48" y="319"/>
                    </a:lnTo>
                    <a:lnTo>
                      <a:pt x="25" y="386"/>
                    </a:lnTo>
                    <a:lnTo>
                      <a:pt x="9" y="448"/>
                    </a:lnTo>
                    <a:lnTo>
                      <a:pt x="1" y="507"/>
                    </a:lnTo>
                    <a:lnTo>
                      <a:pt x="0" y="559"/>
                    </a:lnTo>
                    <a:lnTo>
                      <a:pt x="8" y="603"/>
                    </a:lnTo>
                    <a:lnTo>
                      <a:pt x="23" y="637"/>
                    </a:lnTo>
                    <a:lnTo>
                      <a:pt x="46" y="661"/>
                    </a:lnTo>
                    <a:lnTo>
                      <a:pt x="53" y="666"/>
                    </a:lnTo>
                    <a:lnTo>
                      <a:pt x="61" y="669"/>
                    </a:lnTo>
                    <a:lnTo>
                      <a:pt x="68" y="672"/>
                    </a:lnTo>
                    <a:lnTo>
                      <a:pt x="76" y="673"/>
                    </a:lnTo>
                    <a:lnTo>
                      <a:pt x="85" y="673"/>
                    </a:lnTo>
                    <a:lnTo>
                      <a:pt x="93" y="673"/>
                    </a:lnTo>
                    <a:lnTo>
                      <a:pt x="104" y="672"/>
                    </a:lnTo>
                    <a:lnTo>
                      <a:pt x="113" y="669"/>
                    </a:lnTo>
                    <a:lnTo>
                      <a:pt x="127" y="665"/>
                    </a:lnTo>
                    <a:lnTo>
                      <a:pt x="140" y="659"/>
                    </a:lnTo>
                    <a:lnTo>
                      <a:pt x="155" y="651"/>
                    </a:lnTo>
                    <a:lnTo>
                      <a:pt x="170" y="641"/>
                    </a:lnTo>
                    <a:lnTo>
                      <a:pt x="185" y="630"/>
                    </a:lnTo>
                    <a:lnTo>
                      <a:pt x="200" y="618"/>
                    </a:lnTo>
                    <a:lnTo>
                      <a:pt x="215" y="603"/>
                    </a:lnTo>
                    <a:lnTo>
                      <a:pt x="230" y="588"/>
                    </a:lnTo>
                    <a:lnTo>
                      <a:pt x="245" y="570"/>
                    </a:lnTo>
                    <a:lnTo>
                      <a:pt x="260" y="553"/>
                    </a:lnTo>
                    <a:lnTo>
                      <a:pt x="274" y="534"/>
                    </a:lnTo>
                    <a:lnTo>
                      <a:pt x="289" y="513"/>
                    </a:lnTo>
                    <a:lnTo>
                      <a:pt x="303" y="492"/>
                    </a:lnTo>
                    <a:lnTo>
                      <a:pt x="317" y="469"/>
                    </a:lnTo>
                    <a:lnTo>
                      <a:pt x="329" y="446"/>
                    </a:lnTo>
                    <a:lnTo>
                      <a:pt x="342" y="422"/>
                    </a:lnTo>
                    <a:lnTo>
                      <a:pt x="365" y="371"/>
                    </a:lnTo>
                    <a:lnTo>
                      <a:pt x="385" y="322"/>
                    </a:lnTo>
                    <a:lnTo>
                      <a:pt x="400" y="273"/>
                    </a:lnTo>
                    <a:lnTo>
                      <a:pt x="411" y="227"/>
                    </a:lnTo>
                    <a:lnTo>
                      <a:pt x="418" y="183"/>
                    </a:lnTo>
                    <a:lnTo>
                      <a:pt x="420" y="143"/>
                    </a:lnTo>
                    <a:lnTo>
                      <a:pt x="419" y="106"/>
                    </a:lnTo>
                    <a:lnTo>
                      <a:pt x="413" y="74"/>
                    </a:lnTo>
                    <a:lnTo>
                      <a:pt x="402" y="8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29" name="Freeform 58"/>
              <p:cNvSpPr>
                <a:spLocks/>
              </p:cNvSpPr>
              <p:nvPr/>
            </p:nvSpPr>
            <p:spPr bwMode="auto">
              <a:xfrm rot="10800000">
                <a:off x="1407187" y="4694587"/>
                <a:ext cx="11850" cy="18814"/>
              </a:xfrm>
              <a:custGeom>
                <a:avLst/>
                <a:gdLst>
                  <a:gd name="T0" fmla="*/ 14 w 25"/>
                  <a:gd name="T1" fmla="*/ 48 h 48"/>
                  <a:gd name="T2" fmla="*/ 25 w 25"/>
                  <a:gd name="T3" fmla="*/ 42 h 48"/>
                  <a:gd name="T4" fmla="*/ 22 w 25"/>
                  <a:gd name="T5" fmla="*/ 30 h 48"/>
                  <a:gd name="T6" fmla="*/ 17 w 25"/>
                  <a:gd name="T7" fmla="*/ 19 h 48"/>
                  <a:gd name="T8" fmla="*/ 13 w 25"/>
                  <a:gd name="T9" fmla="*/ 10 h 48"/>
                  <a:gd name="T10" fmla="*/ 7 w 25"/>
                  <a:gd name="T11" fmla="*/ 0 h 48"/>
                  <a:gd name="T12" fmla="*/ 0 w 25"/>
                  <a:gd name="T13" fmla="*/ 13 h 48"/>
                  <a:gd name="T14" fmla="*/ 5 w 25"/>
                  <a:gd name="T15" fmla="*/ 20 h 48"/>
                  <a:gd name="T16" fmla="*/ 8 w 25"/>
                  <a:gd name="T17" fmla="*/ 28 h 48"/>
                  <a:gd name="T18" fmla="*/ 12 w 25"/>
                  <a:gd name="T19" fmla="*/ 37 h 48"/>
                  <a:gd name="T20" fmla="*/ 14 w 25"/>
                  <a:gd name="T21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48">
                    <a:moveTo>
                      <a:pt x="14" y="48"/>
                    </a:moveTo>
                    <a:lnTo>
                      <a:pt x="25" y="42"/>
                    </a:lnTo>
                    <a:lnTo>
                      <a:pt x="22" y="30"/>
                    </a:lnTo>
                    <a:lnTo>
                      <a:pt x="17" y="19"/>
                    </a:lnTo>
                    <a:lnTo>
                      <a:pt x="13" y="10"/>
                    </a:lnTo>
                    <a:lnTo>
                      <a:pt x="7" y="0"/>
                    </a:lnTo>
                    <a:lnTo>
                      <a:pt x="0" y="13"/>
                    </a:lnTo>
                    <a:lnTo>
                      <a:pt x="5" y="20"/>
                    </a:lnTo>
                    <a:lnTo>
                      <a:pt x="8" y="28"/>
                    </a:lnTo>
                    <a:lnTo>
                      <a:pt x="12" y="37"/>
                    </a:lnTo>
                    <a:lnTo>
                      <a:pt x="14" y="48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30" name="Freeform 59"/>
              <p:cNvSpPr>
                <a:spLocks/>
              </p:cNvSpPr>
              <p:nvPr/>
            </p:nvSpPr>
            <p:spPr bwMode="auto">
              <a:xfrm rot="10800000">
                <a:off x="1460055" y="4616062"/>
                <a:ext cx="155869" cy="98975"/>
              </a:xfrm>
              <a:custGeom>
                <a:avLst/>
                <a:gdLst>
                  <a:gd name="T0" fmla="*/ 50 w 341"/>
                  <a:gd name="T1" fmla="*/ 0 h 243"/>
                  <a:gd name="T2" fmla="*/ 27 w 341"/>
                  <a:gd name="T3" fmla="*/ 49 h 243"/>
                  <a:gd name="T4" fmla="*/ 68 w 341"/>
                  <a:gd name="T5" fmla="*/ 69 h 243"/>
                  <a:gd name="T6" fmla="*/ 75 w 341"/>
                  <a:gd name="T7" fmla="*/ 61 h 243"/>
                  <a:gd name="T8" fmla="*/ 83 w 341"/>
                  <a:gd name="T9" fmla="*/ 56 h 243"/>
                  <a:gd name="T10" fmla="*/ 92 w 341"/>
                  <a:gd name="T11" fmla="*/ 55 h 243"/>
                  <a:gd name="T12" fmla="*/ 101 w 341"/>
                  <a:gd name="T13" fmla="*/ 57 h 243"/>
                  <a:gd name="T14" fmla="*/ 110 w 341"/>
                  <a:gd name="T15" fmla="*/ 63 h 243"/>
                  <a:gd name="T16" fmla="*/ 115 w 341"/>
                  <a:gd name="T17" fmla="*/ 72 h 243"/>
                  <a:gd name="T18" fmla="*/ 116 w 341"/>
                  <a:gd name="T19" fmla="*/ 82 h 243"/>
                  <a:gd name="T20" fmla="*/ 114 w 341"/>
                  <a:gd name="T21" fmla="*/ 92 h 243"/>
                  <a:gd name="T22" fmla="*/ 111 w 341"/>
                  <a:gd name="T23" fmla="*/ 97 h 243"/>
                  <a:gd name="T24" fmla="*/ 107 w 341"/>
                  <a:gd name="T25" fmla="*/ 101 h 243"/>
                  <a:gd name="T26" fmla="*/ 103 w 341"/>
                  <a:gd name="T27" fmla="*/ 104 h 243"/>
                  <a:gd name="T28" fmla="*/ 98 w 341"/>
                  <a:gd name="T29" fmla="*/ 106 h 243"/>
                  <a:gd name="T30" fmla="*/ 93 w 341"/>
                  <a:gd name="T31" fmla="*/ 108 h 243"/>
                  <a:gd name="T32" fmla="*/ 89 w 341"/>
                  <a:gd name="T33" fmla="*/ 108 h 243"/>
                  <a:gd name="T34" fmla="*/ 83 w 341"/>
                  <a:gd name="T35" fmla="*/ 107 h 243"/>
                  <a:gd name="T36" fmla="*/ 78 w 341"/>
                  <a:gd name="T37" fmla="*/ 106 h 243"/>
                  <a:gd name="T38" fmla="*/ 70 w 341"/>
                  <a:gd name="T39" fmla="*/ 99 h 243"/>
                  <a:gd name="T40" fmla="*/ 65 w 341"/>
                  <a:gd name="T41" fmla="*/ 90 h 243"/>
                  <a:gd name="T42" fmla="*/ 63 w 341"/>
                  <a:gd name="T43" fmla="*/ 79 h 243"/>
                  <a:gd name="T44" fmla="*/ 68 w 341"/>
                  <a:gd name="T45" fmla="*/ 69 h 243"/>
                  <a:gd name="T46" fmla="*/ 27 w 341"/>
                  <a:gd name="T47" fmla="*/ 49 h 243"/>
                  <a:gd name="T48" fmla="*/ 0 w 341"/>
                  <a:gd name="T49" fmla="*/ 104 h 243"/>
                  <a:gd name="T50" fmla="*/ 292 w 341"/>
                  <a:gd name="T51" fmla="*/ 243 h 243"/>
                  <a:gd name="T52" fmla="*/ 341 w 341"/>
                  <a:gd name="T53" fmla="*/ 138 h 243"/>
                  <a:gd name="T54" fmla="*/ 50 w 341"/>
                  <a:gd name="T55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41" h="243">
                    <a:moveTo>
                      <a:pt x="50" y="0"/>
                    </a:moveTo>
                    <a:lnTo>
                      <a:pt x="27" y="49"/>
                    </a:lnTo>
                    <a:lnTo>
                      <a:pt x="68" y="69"/>
                    </a:lnTo>
                    <a:lnTo>
                      <a:pt x="75" y="61"/>
                    </a:lnTo>
                    <a:lnTo>
                      <a:pt x="83" y="56"/>
                    </a:lnTo>
                    <a:lnTo>
                      <a:pt x="92" y="55"/>
                    </a:lnTo>
                    <a:lnTo>
                      <a:pt x="101" y="57"/>
                    </a:lnTo>
                    <a:lnTo>
                      <a:pt x="110" y="63"/>
                    </a:lnTo>
                    <a:lnTo>
                      <a:pt x="115" y="72"/>
                    </a:lnTo>
                    <a:lnTo>
                      <a:pt x="116" y="82"/>
                    </a:lnTo>
                    <a:lnTo>
                      <a:pt x="114" y="92"/>
                    </a:lnTo>
                    <a:lnTo>
                      <a:pt x="111" y="97"/>
                    </a:lnTo>
                    <a:lnTo>
                      <a:pt x="107" y="101"/>
                    </a:lnTo>
                    <a:lnTo>
                      <a:pt x="103" y="104"/>
                    </a:lnTo>
                    <a:lnTo>
                      <a:pt x="98" y="106"/>
                    </a:lnTo>
                    <a:lnTo>
                      <a:pt x="93" y="108"/>
                    </a:lnTo>
                    <a:lnTo>
                      <a:pt x="89" y="108"/>
                    </a:lnTo>
                    <a:lnTo>
                      <a:pt x="83" y="107"/>
                    </a:lnTo>
                    <a:lnTo>
                      <a:pt x="78" y="106"/>
                    </a:lnTo>
                    <a:lnTo>
                      <a:pt x="70" y="99"/>
                    </a:lnTo>
                    <a:lnTo>
                      <a:pt x="65" y="90"/>
                    </a:lnTo>
                    <a:lnTo>
                      <a:pt x="63" y="79"/>
                    </a:lnTo>
                    <a:lnTo>
                      <a:pt x="68" y="69"/>
                    </a:lnTo>
                    <a:lnTo>
                      <a:pt x="27" y="49"/>
                    </a:lnTo>
                    <a:lnTo>
                      <a:pt x="0" y="104"/>
                    </a:lnTo>
                    <a:lnTo>
                      <a:pt x="292" y="243"/>
                    </a:lnTo>
                    <a:lnTo>
                      <a:pt x="341" y="138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31" name="Freeform 60"/>
              <p:cNvSpPr>
                <a:spLocks/>
              </p:cNvSpPr>
              <p:nvPr/>
            </p:nvSpPr>
            <p:spPr bwMode="auto">
              <a:xfrm rot="10800000">
                <a:off x="1508365" y="4524451"/>
                <a:ext cx="155869" cy="99792"/>
              </a:xfrm>
              <a:custGeom>
                <a:avLst/>
                <a:gdLst>
                  <a:gd name="T0" fmla="*/ 51 w 342"/>
                  <a:gd name="T1" fmla="*/ 0 h 243"/>
                  <a:gd name="T2" fmla="*/ 27 w 342"/>
                  <a:gd name="T3" fmla="*/ 50 h 243"/>
                  <a:gd name="T4" fmla="*/ 68 w 342"/>
                  <a:gd name="T5" fmla="*/ 69 h 243"/>
                  <a:gd name="T6" fmla="*/ 72 w 342"/>
                  <a:gd name="T7" fmla="*/ 65 h 243"/>
                  <a:gd name="T8" fmla="*/ 75 w 342"/>
                  <a:gd name="T9" fmla="*/ 61 h 243"/>
                  <a:gd name="T10" fmla="*/ 78 w 342"/>
                  <a:gd name="T11" fmla="*/ 59 h 243"/>
                  <a:gd name="T12" fmla="*/ 83 w 342"/>
                  <a:gd name="T13" fmla="*/ 57 h 243"/>
                  <a:gd name="T14" fmla="*/ 88 w 342"/>
                  <a:gd name="T15" fmla="*/ 56 h 243"/>
                  <a:gd name="T16" fmla="*/ 93 w 342"/>
                  <a:gd name="T17" fmla="*/ 56 h 243"/>
                  <a:gd name="T18" fmla="*/ 98 w 342"/>
                  <a:gd name="T19" fmla="*/ 57 h 243"/>
                  <a:gd name="T20" fmla="*/ 103 w 342"/>
                  <a:gd name="T21" fmla="*/ 58 h 243"/>
                  <a:gd name="T22" fmla="*/ 111 w 342"/>
                  <a:gd name="T23" fmla="*/ 64 h 243"/>
                  <a:gd name="T24" fmla="*/ 115 w 342"/>
                  <a:gd name="T25" fmla="*/ 73 h 243"/>
                  <a:gd name="T26" fmla="*/ 116 w 342"/>
                  <a:gd name="T27" fmla="*/ 83 h 243"/>
                  <a:gd name="T28" fmla="*/ 114 w 342"/>
                  <a:gd name="T29" fmla="*/ 94 h 243"/>
                  <a:gd name="T30" fmla="*/ 111 w 342"/>
                  <a:gd name="T31" fmla="*/ 98 h 243"/>
                  <a:gd name="T32" fmla="*/ 107 w 342"/>
                  <a:gd name="T33" fmla="*/ 102 h 243"/>
                  <a:gd name="T34" fmla="*/ 104 w 342"/>
                  <a:gd name="T35" fmla="*/ 105 h 243"/>
                  <a:gd name="T36" fmla="*/ 99 w 342"/>
                  <a:gd name="T37" fmla="*/ 106 h 243"/>
                  <a:gd name="T38" fmla="*/ 95 w 342"/>
                  <a:gd name="T39" fmla="*/ 109 h 243"/>
                  <a:gd name="T40" fmla="*/ 89 w 342"/>
                  <a:gd name="T41" fmla="*/ 109 h 243"/>
                  <a:gd name="T42" fmla="*/ 84 w 342"/>
                  <a:gd name="T43" fmla="*/ 107 h 243"/>
                  <a:gd name="T44" fmla="*/ 78 w 342"/>
                  <a:gd name="T45" fmla="*/ 106 h 243"/>
                  <a:gd name="T46" fmla="*/ 70 w 342"/>
                  <a:gd name="T47" fmla="*/ 99 h 243"/>
                  <a:gd name="T48" fmla="*/ 65 w 342"/>
                  <a:gd name="T49" fmla="*/ 90 h 243"/>
                  <a:gd name="T50" fmla="*/ 63 w 342"/>
                  <a:gd name="T51" fmla="*/ 80 h 243"/>
                  <a:gd name="T52" fmla="*/ 68 w 342"/>
                  <a:gd name="T53" fmla="*/ 69 h 243"/>
                  <a:gd name="T54" fmla="*/ 27 w 342"/>
                  <a:gd name="T55" fmla="*/ 50 h 243"/>
                  <a:gd name="T56" fmla="*/ 0 w 342"/>
                  <a:gd name="T57" fmla="*/ 105 h 243"/>
                  <a:gd name="T58" fmla="*/ 293 w 342"/>
                  <a:gd name="T59" fmla="*/ 243 h 243"/>
                  <a:gd name="T60" fmla="*/ 342 w 342"/>
                  <a:gd name="T61" fmla="*/ 138 h 243"/>
                  <a:gd name="T62" fmla="*/ 51 w 342"/>
                  <a:gd name="T63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42" h="243">
                    <a:moveTo>
                      <a:pt x="51" y="0"/>
                    </a:moveTo>
                    <a:lnTo>
                      <a:pt x="27" y="50"/>
                    </a:lnTo>
                    <a:lnTo>
                      <a:pt x="68" y="69"/>
                    </a:lnTo>
                    <a:lnTo>
                      <a:pt x="72" y="65"/>
                    </a:lnTo>
                    <a:lnTo>
                      <a:pt x="75" y="61"/>
                    </a:lnTo>
                    <a:lnTo>
                      <a:pt x="78" y="59"/>
                    </a:lnTo>
                    <a:lnTo>
                      <a:pt x="83" y="57"/>
                    </a:lnTo>
                    <a:lnTo>
                      <a:pt x="88" y="56"/>
                    </a:lnTo>
                    <a:lnTo>
                      <a:pt x="93" y="56"/>
                    </a:lnTo>
                    <a:lnTo>
                      <a:pt x="98" y="57"/>
                    </a:lnTo>
                    <a:lnTo>
                      <a:pt x="103" y="58"/>
                    </a:lnTo>
                    <a:lnTo>
                      <a:pt x="111" y="64"/>
                    </a:lnTo>
                    <a:lnTo>
                      <a:pt x="115" y="73"/>
                    </a:lnTo>
                    <a:lnTo>
                      <a:pt x="116" y="83"/>
                    </a:lnTo>
                    <a:lnTo>
                      <a:pt x="114" y="94"/>
                    </a:lnTo>
                    <a:lnTo>
                      <a:pt x="111" y="98"/>
                    </a:lnTo>
                    <a:lnTo>
                      <a:pt x="107" y="102"/>
                    </a:lnTo>
                    <a:lnTo>
                      <a:pt x="104" y="105"/>
                    </a:lnTo>
                    <a:lnTo>
                      <a:pt x="99" y="106"/>
                    </a:lnTo>
                    <a:lnTo>
                      <a:pt x="95" y="109"/>
                    </a:lnTo>
                    <a:lnTo>
                      <a:pt x="89" y="109"/>
                    </a:lnTo>
                    <a:lnTo>
                      <a:pt x="84" y="107"/>
                    </a:lnTo>
                    <a:lnTo>
                      <a:pt x="78" y="106"/>
                    </a:lnTo>
                    <a:lnTo>
                      <a:pt x="70" y="99"/>
                    </a:lnTo>
                    <a:lnTo>
                      <a:pt x="65" y="90"/>
                    </a:lnTo>
                    <a:lnTo>
                      <a:pt x="63" y="80"/>
                    </a:lnTo>
                    <a:lnTo>
                      <a:pt x="68" y="69"/>
                    </a:lnTo>
                    <a:lnTo>
                      <a:pt x="27" y="50"/>
                    </a:lnTo>
                    <a:lnTo>
                      <a:pt x="0" y="105"/>
                    </a:lnTo>
                    <a:lnTo>
                      <a:pt x="293" y="243"/>
                    </a:lnTo>
                    <a:lnTo>
                      <a:pt x="342" y="138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32" name="Freeform 62"/>
              <p:cNvSpPr>
                <a:spLocks/>
              </p:cNvSpPr>
              <p:nvPr/>
            </p:nvSpPr>
            <p:spPr bwMode="auto">
              <a:xfrm rot="10800000">
                <a:off x="1601379" y="4761661"/>
                <a:ext cx="11850" cy="15542"/>
              </a:xfrm>
              <a:custGeom>
                <a:avLst/>
                <a:gdLst>
                  <a:gd name="T0" fmla="*/ 15 w 25"/>
                  <a:gd name="T1" fmla="*/ 37 h 37"/>
                  <a:gd name="T2" fmla="*/ 25 w 25"/>
                  <a:gd name="T3" fmla="*/ 30 h 37"/>
                  <a:gd name="T4" fmla="*/ 22 w 25"/>
                  <a:gd name="T5" fmla="*/ 22 h 37"/>
                  <a:gd name="T6" fmla="*/ 17 w 25"/>
                  <a:gd name="T7" fmla="*/ 14 h 37"/>
                  <a:gd name="T8" fmla="*/ 12 w 25"/>
                  <a:gd name="T9" fmla="*/ 7 h 37"/>
                  <a:gd name="T10" fmla="*/ 7 w 25"/>
                  <a:gd name="T11" fmla="*/ 0 h 37"/>
                  <a:gd name="T12" fmla="*/ 0 w 25"/>
                  <a:gd name="T13" fmla="*/ 11 h 37"/>
                  <a:gd name="T14" fmla="*/ 5 w 25"/>
                  <a:gd name="T15" fmla="*/ 17 h 37"/>
                  <a:gd name="T16" fmla="*/ 8 w 25"/>
                  <a:gd name="T17" fmla="*/ 23 h 37"/>
                  <a:gd name="T18" fmla="*/ 12 w 25"/>
                  <a:gd name="T19" fmla="*/ 30 h 37"/>
                  <a:gd name="T20" fmla="*/ 15 w 25"/>
                  <a:gd name="T2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7">
                    <a:moveTo>
                      <a:pt x="15" y="37"/>
                    </a:moveTo>
                    <a:lnTo>
                      <a:pt x="25" y="30"/>
                    </a:lnTo>
                    <a:lnTo>
                      <a:pt x="22" y="22"/>
                    </a:lnTo>
                    <a:lnTo>
                      <a:pt x="17" y="14"/>
                    </a:lnTo>
                    <a:lnTo>
                      <a:pt x="12" y="7"/>
                    </a:lnTo>
                    <a:lnTo>
                      <a:pt x="7" y="0"/>
                    </a:lnTo>
                    <a:lnTo>
                      <a:pt x="0" y="11"/>
                    </a:lnTo>
                    <a:lnTo>
                      <a:pt x="5" y="17"/>
                    </a:lnTo>
                    <a:lnTo>
                      <a:pt x="8" y="23"/>
                    </a:lnTo>
                    <a:lnTo>
                      <a:pt x="12" y="30"/>
                    </a:lnTo>
                    <a:lnTo>
                      <a:pt x="15" y="37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33" name="Freeform 64"/>
              <p:cNvSpPr>
                <a:spLocks/>
              </p:cNvSpPr>
              <p:nvPr/>
            </p:nvSpPr>
            <p:spPr bwMode="auto">
              <a:xfrm rot="10800000">
                <a:off x="1636928" y="4667595"/>
                <a:ext cx="47399" cy="58894"/>
              </a:xfrm>
              <a:custGeom>
                <a:avLst/>
                <a:gdLst>
                  <a:gd name="T0" fmla="*/ 0 w 104"/>
                  <a:gd name="T1" fmla="*/ 144 h 144"/>
                  <a:gd name="T2" fmla="*/ 43 w 104"/>
                  <a:gd name="T3" fmla="*/ 144 h 144"/>
                  <a:gd name="T4" fmla="*/ 104 w 104"/>
                  <a:gd name="T5" fmla="*/ 0 h 144"/>
                  <a:gd name="T6" fmla="*/ 63 w 104"/>
                  <a:gd name="T7" fmla="*/ 0 h 144"/>
                  <a:gd name="T8" fmla="*/ 0 w 104"/>
                  <a:gd name="T9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44">
                    <a:moveTo>
                      <a:pt x="0" y="144"/>
                    </a:moveTo>
                    <a:lnTo>
                      <a:pt x="43" y="144"/>
                    </a:lnTo>
                    <a:lnTo>
                      <a:pt x="104" y="0"/>
                    </a:lnTo>
                    <a:lnTo>
                      <a:pt x="63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</p:grpSp>
        <p:sp>
          <p:nvSpPr>
            <p:cNvPr id="211" name="TextBox 210"/>
            <p:cNvSpPr txBox="1"/>
            <p:nvPr/>
          </p:nvSpPr>
          <p:spPr>
            <a:xfrm>
              <a:off x="3192438" y="5298985"/>
              <a:ext cx="8949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00B050"/>
                  </a:solidFill>
                </a:rPr>
                <a:t>클라이언트</a:t>
              </a:r>
              <a:endParaRPr lang="en-US" altLang="ko-KR" sz="1000" dirty="0">
                <a:solidFill>
                  <a:srgbClr val="00B050"/>
                </a:solidFill>
              </a:endParaRPr>
            </a:p>
            <a:p>
              <a:r>
                <a:rPr lang="ko-KR" altLang="en-US" sz="1000" dirty="0">
                  <a:solidFill>
                    <a:srgbClr val="00B050"/>
                  </a:solidFill>
                </a:rPr>
                <a:t>소켓</a:t>
              </a:r>
              <a:endParaRPr lang="ko-KR" altLang="en-US" sz="1000" dirty="0">
                <a:solidFill>
                  <a:srgbClr val="00B050"/>
                </a:solidFill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2575411" y="3540761"/>
              <a:ext cx="900910" cy="357914"/>
            </a:xfrm>
            <a:prstGeom prst="round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200" dirty="0"/>
                <a:t>…….</a:t>
              </a:r>
            </a:p>
          </p:txBody>
        </p:sp>
        <p:cxnSp>
          <p:nvCxnSpPr>
            <p:cNvPr id="236" name="직선 화살표 연결선 235"/>
            <p:cNvCxnSpPr/>
            <p:nvPr/>
          </p:nvCxnSpPr>
          <p:spPr>
            <a:xfrm flipV="1">
              <a:off x="4294903" y="4174059"/>
              <a:ext cx="1414043" cy="82651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모서리가 둥근 직사각형 240"/>
            <p:cNvSpPr/>
            <p:nvPr/>
          </p:nvSpPr>
          <p:spPr>
            <a:xfrm>
              <a:off x="7464153" y="2174652"/>
              <a:ext cx="1286499" cy="3024336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7746062" y="5194832"/>
              <a:ext cx="8894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rgbClr val="0070C0"/>
                  </a:solidFill>
                </a:rPr>
                <a:t>운영체제</a:t>
              </a:r>
              <a:endParaRPr lang="ko-KR" altLang="en-US" sz="1100" dirty="0">
                <a:solidFill>
                  <a:srgbClr val="0070C0"/>
                </a:solidFill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3256292" y="2263572"/>
              <a:ext cx="8949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00B050"/>
                  </a:solidFill>
                </a:rPr>
                <a:t>클라이언트</a:t>
              </a:r>
              <a:endParaRPr lang="en-US" altLang="ko-KR" sz="1000" dirty="0">
                <a:solidFill>
                  <a:srgbClr val="00B050"/>
                </a:solidFill>
              </a:endParaRPr>
            </a:p>
            <a:p>
              <a:r>
                <a:rPr lang="ko-KR" altLang="en-US" sz="1000" dirty="0">
                  <a:solidFill>
                    <a:srgbClr val="00B050"/>
                  </a:solidFill>
                </a:rPr>
                <a:t>소켓</a:t>
              </a:r>
              <a:endParaRPr lang="ko-KR" altLang="en-US" sz="1000" dirty="0">
                <a:solidFill>
                  <a:srgbClr val="00B050"/>
                </a:solidFill>
              </a:endParaRPr>
            </a:p>
          </p:txBody>
        </p:sp>
        <p:sp>
          <p:nvSpPr>
            <p:cNvPr id="246" name="자유형 245"/>
            <p:cNvSpPr/>
            <p:nvPr/>
          </p:nvSpPr>
          <p:spPr>
            <a:xfrm>
              <a:off x="3587751" y="2863850"/>
              <a:ext cx="5191575" cy="1016000"/>
            </a:xfrm>
            <a:custGeom>
              <a:avLst/>
              <a:gdLst>
                <a:gd name="connsiteX0" fmla="*/ 0 w 5191575"/>
                <a:gd name="connsiteY0" fmla="*/ 0 h 1016000"/>
                <a:gd name="connsiteX1" fmla="*/ 31750 w 5191575"/>
                <a:gd name="connsiteY1" fmla="*/ 12700 h 1016000"/>
                <a:gd name="connsiteX2" fmla="*/ 88900 w 5191575"/>
                <a:gd name="connsiteY2" fmla="*/ 31750 h 1016000"/>
                <a:gd name="connsiteX3" fmla="*/ 107950 w 5191575"/>
                <a:gd name="connsiteY3" fmla="*/ 38100 h 1016000"/>
                <a:gd name="connsiteX4" fmla="*/ 127000 w 5191575"/>
                <a:gd name="connsiteY4" fmla="*/ 44450 h 1016000"/>
                <a:gd name="connsiteX5" fmla="*/ 190500 w 5191575"/>
                <a:gd name="connsiteY5" fmla="*/ 69850 h 1016000"/>
                <a:gd name="connsiteX6" fmla="*/ 209550 w 5191575"/>
                <a:gd name="connsiteY6" fmla="*/ 76200 h 1016000"/>
                <a:gd name="connsiteX7" fmla="*/ 228600 w 5191575"/>
                <a:gd name="connsiteY7" fmla="*/ 88900 h 1016000"/>
                <a:gd name="connsiteX8" fmla="*/ 254000 w 5191575"/>
                <a:gd name="connsiteY8" fmla="*/ 95250 h 1016000"/>
                <a:gd name="connsiteX9" fmla="*/ 311150 w 5191575"/>
                <a:gd name="connsiteY9" fmla="*/ 114300 h 1016000"/>
                <a:gd name="connsiteX10" fmla="*/ 406400 w 5191575"/>
                <a:gd name="connsiteY10" fmla="*/ 146050 h 1016000"/>
                <a:gd name="connsiteX11" fmla="*/ 425450 w 5191575"/>
                <a:gd name="connsiteY11" fmla="*/ 152400 h 1016000"/>
                <a:gd name="connsiteX12" fmla="*/ 444500 w 5191575"/>
                <a:gd name="connsiteY12" fmla="*/ 158750 h 1016000"/>
                <a:gd name="connsiteX13" fmla="*/ 463550 w 5191575"/>
                <a:gd name="connsiteY13" fmla="*/ 171450 h 1016000"/>
                <a:gd name="connsiteX14" fmla="*/ 501650 w 5191575"/>
                <a:gd name="connsiteY14" fmla="*/ 184150 h 1016000"/>
                <a:gd name="connsiteX15" fmla="*/ 539750 w 5191575"/>
                <a:gd name="connsiteY15" fmla="*/ 209550 h 1016000"/>
                <a:gd name="connsiteX16" fmla="*/ 571500 w 5191575"/>
                <a:gd name="connsiteY16" fmla="*/ 228600 h 1016000"/>
                <a:gd name="connsiteX17" fmla="*/ 590550 w 5191575"/>
                <a:gd name="connsiteY17" fmla="*/ 241300 h 1016000"/>
                <a:gd name="connsiteX18" fmla="*/ 609600 w 5191575"/>
                <a:gd name="connsiteY18" fmla="*/ 247650 h 1016000"/>
                <a:gd name="connsiteX19" fmla="*/ 647700 w 5191575"/>
                <a:gd name="connsiteY19" fmla="*/ 273050 h 1016000"/>
                <a:gd name="connsiteX20" fmla="*/ 704850 w 5191575"/>
                <a:gd name="connsiteY20" fmla="*/ 292100 h 1016000"/>
                <a:gd name="connsiteX21" fmla="*/ 723900 w 5191575"/>
                <a:gd name="connsiteY21" fmla="*/ 298450 h 1016000"/>
                <a:gd name="connsiteX22" fmla="*/ 762000 w 5191575"/>
                <a:gd name="connsiteY22" fmla="*/ 330200 h 1016000"/>
                <a:gd name="connsiteX23" fmla="*/ 800100 w 5191575"/>
                <a:gd name="connsiteY23" fmla="*/ 342900 h 1016000"/>
                <a:gd name="connsiteX24" fmla="*/ 838200 w 5191575"/>
                <a:gd name="connsiteY24" fmla="*/ 368300 h 1016000"/>
                <a:gd name="connsiteX25" fmla="*/ 857250 w 5191575"/>
                <a:gd name="connsiteY25" fmla="*/ 374650 h 1016000"/>
                <a:gd name="connsiteX26" fmla="*/ 876300 w 5191575"/>
                <a:gd name="connsiteY26" fmla="*/ 387350 h 1016000"/>
                <a:gd name="connsiteX27" fmla="*/ 914400 w 5191575"/>
                <a:gd name="connsiteY27" fmla="*/ 400050 h 1016000"/>
                <a:gd name="connsiteX28" fmla="*/ 933450 w 5191575"/>
                <a:gd name="connsiteY28" fmla="*/ 412750 h 1016000"/>
                <a:gd name="connsiteX29" fmla="*/ 971550 w 5191575"/>
                <a:gd name="connsiteY29" fmla="*/ 425450 h 1016000"/>
                <a:gd name="connsiteX30" fmla="*/ 1028700 w 5191575"/>
                <a:gd name="connsiteY30" fmla="*/ 444500 h 1016000"/>
                <a:gd name="connsiteX31" fmla="*/ 1047750 w 5191575"/>
                <a:gd name="connsiteY31" fmla="*/ 450850 h 1016000"/>
                <a:gd name="connsiteX32" fmla="*/ 1073150 w 5191575"/>
                <a:gd name="connsiteY32" fmla="*/ 463550 h 1016000"/>
                <a:gd name="connsiteX33" fmla="*/ 1123950 w 5191575"/>
                <a:gd name="connsiteY33" fmla="*/ 476250 h 1016000"/>
                <a:gd name="connsiteX34" fmla="*/ 1143000 w 5191575"/>
                <a:gd name="connsiteY34" fmla="*/ 488950 h 1016000"/>
                <a:gd name="connsiteX35" fmla="*/ 1162050 w 5191575"/>
                <a:gd name="connsiteY35" fmla="*/ 495300 h 1016000"/>
                <a:gd name="connsiteX36" fmla="*/ 1181100 w 5191575"/>
                <a:gd name="connsiteY36" fmla="*/ 508000 h 1016000"/>
                <a:gd name="connsiteX37" fmla="*/ 1219200 w 5191575"/>
                <a:gd name="connsiteY37" fmla="*/ 520700 h 1016000"/>
                <a:gd name="connsiteX38" fmla="*/ 1238250 w 5191575"/>
                <a:gd name="connsiteY38" fmla="*/ 527050 h 1016000"/>
                <a:gd name="connsiteX39" fmla="*/ 1257300 w 5191575"/>
                <a:gd name="connsiteY39" fmla="*/ 539750 h 1016000"/>
                <a:gd name="connsiteX40" fmla="*/ 1295400 w 5191575"/>
                <a:gd name="connsiteY40" fmla="*/ 552450 h 1016000"/>
                <a:gd name="connsiteX41" fmla="*/ 1314450 w 5191575"/>
                <a:gd name="connsiteY41" fmla="*/ 558800 h 1016000"/>
                <a:gd name="connsiteX42" fmla="*/ 1333500 w 5191575"/>
                <a:gd name="connsiteY42" fmla="*/ 571500 h 1016000"/>
                <a:gd name="connsiteX43" fmla="*/ 1371600 w 5191575"/>
                <a:gd name="connsiteY43" fmla="*/ 584200 h 1016000"/>
                <a:gd name="connsiteX44" fmla="*/ 1416050 w 5191575"/>
                <a:gd name="connsiteY44" fmla="*/ 596900 h 1016000"/>
                <a:gd name="connsiteX45" fmla="*/ 1441450 w 5191575"/>
                <a:gd name="connsiteY45" fmla="*/ 615950 h 1016000"/>
                <a:gd name="connsiteX46" fmla="*/ 1466850 w 5191575"/>
                <a:gd name="connsiteY46" fmla="*/ 622300 h 1016000"/>
                <a:gd name="connsiteX47" fmla="*/ 1492250 w 5191575"/>
                <a:gd name="connsiteY47" fmla="*/ 635000 h 1016000"/>
                <a:gd name="connsiteX48" fmla="*/ 1530350 w 5191575"/>
                <a:gd name="connsiteY48" fmla="*/ 647700 h 1016000"/>
                <a:gd name="connsiteX49" fmla="*/ 1549400 w 5191575"/>
                <a:gd name="connsiteY49" fmla="*/ 660400 h 1016000"/>
                <a:gd name="connsiteX50" fmla="*/ 1587500 w 5191575"/>
                <a:gd name="connsiteY50" fmla="*/ 673100 h 1016000"/>
                <a:gd name="connsiteX51" fmla="*/ 1606550 w 5191575"/>
                <a:gd name="connsiteY51" fmla="*/ 679450 h 1016000"/>
                <a:gd name="connsiteX52" fmla="*/ 1631950 w 5191575"/>
                <a:gd name="connsiteY52" fmla="*/ 692150 h 1016000"/>
                <a:gd name="connsiteX53" fmla="*/ 1682750 w 5191575"/>
                <a:gd name="connsiteY53" fmla="*/ 704850 h 1016000"/>
                <a:gd name="connsiteX54" fmla="*/ 1701800 w 5191575"/>
                <a:gd name="connsiteY54" fmla="*/ 717550 h 1016000"/>
                <a:gd name="connsiteX55" fmla="*/ 1765300 w 5191575"/>
                <a:gd name="connsiteY55" fmla="*/ 736600 h 1016000"/>
                <a:gd name="connsiteX56" fmla="*/ 1803400 w 5191575"/>
                <a:gd name="connsiteY56" fmla="*/ 749300 h 1016000"/>
                <a:gd name="connsiteX57" fmla="*/ 1841500 w 5191575"/>
                <a:gd name="connsiteY57" fmla="*/ 768350 h 1016000"/>
                <a:gd name="connsiteX58" fmla="*/ 1892300 w 5191575"/>
                <a:gd name="connsiteY58" fmla="*/ 781050 h 1016000"/>
                <a:gd name="connsiteX59" fmla="*/ 1911350 w 5191575"/>
                <a:gd name="connsiteY59" fmla="*/ 793750 h 1016000"/>
                <a:gd name="connsiteX60" fmla="*/ 1943100 w 5191575"/>
                <a:gd name="connsiteY60" fmla="*/ 800100 h 1016000"/>
                <a:gd name="connsiteX61" fmla="*/ 2006600 w 5191575"/>
                <a:gd name="connsiteY61" fmla="*/ 819150 h 1016000"/>
                <a:gd name="connsiteX62" fmla="*/ 2032000 w 5191575"/>
                <a:gd name="connsiteY62" fmla="*/ 825500 h 1016000"/>
                <a:gd name="connsiteX63" fmla="*/ 2070100 w 5191575"/>
                <a:gd name="connsiteY63" fmla="*/ 838200 h 1016000"/>
                <a:gd name="connsiteX64" fmla="*/ 2095500 w 5191575"/>
                <a:gd name="connsiteY64" fmla="*/ 844550 h 1016000"/>
                <a:gd name="connsiteX65" fmla="*/ 2133600 w 5191575"/>
                <a:gd name="connsiteY65" fmla="*/ 857250 h 1016000"/>
                <a:gd name="connsiteX66" fmla="*/ 2152650 w 5191575"/>
                <a:gd name="connsiteY66" fmla="*/ 863600 h 1016000"/>
                <a:gd name="connsiteX67" fmla="*/ 2171700 w 5191575"/>
                <a:gd name="connsiteY67" fmla="*/ 876300 h 1016000"/>
                <a:gd name="connsiteX68" fmla="*/ 2209800 w 5191575"/>
                <a:gd name="connsiteY68" fmla="*/ 889000 h 1016000"/>
                <a:gd name="connsiteX69" fmla="*/ 2228850 w 5191575"/>
                <a:gd name="connsiteY69" fmla="*/ 901700 h 1016000"/>
                <a:gd name="connsiteX70" fmla="*/ 2266950 w 5191575"/>
                <a:gd name="connsiteY70" fmla="*/ 914400 h 1016000"/>
                <a:gd name="connsiteX71" fmla="*/ 2286000 w 5191575"/>
                <a:gd name="connsiteY71" fmla="*/ 920750 h 1016000"/>
                <a:gd name="connsiteX72" fmla="*/ 2311400 w 5191575"/>
                <a:gd name="connsiteY72" fmla="*/ 927100 h 1016000"/>
                <a:gd name="connsiteX73" fmla="*/ 2349500 w 5191575"/>
                <a:gd name="connsiteY73" fmla="*/ 939800 h 1016000"/>
                <a:gd name="connsiteX74" fmla="*/ 2387600 w 5191575"/>
                <a:gd name="connsiteY74" fmla="*/ 946150 h 1016000"/>
                <a:gd name="connsiteX75" fmla="*/ 2425700 w 5191575"/>
                <a:gd name="connsiteY75" fmla="*/ 958850 h 1016000"/>
                <a:gd name="connsiteX76" fmla="*/ 2444750 w 5191575"/>
                <a:gd name="connsiteY76" fmla="*/ 965200 h 1016000"/>
                <a:gd name="connsiteX77" fmla="*/ 2501900 w 5191575"/>
                <a:gd name="connsiteY77" fmla="*/ 977900 h 1016000"/>
                <a:gd name="connsiteX78" fmla="*/ 2540000 w 5191575"/>
                <a:gd name="connsiteY78" fmla="*/ 990600 h 1016000"/>
                <a:gd name="connsiteX79" fmla="*/ 2647950 w 5191575"/>
                <a:gd name="connsiteY79" fmla="*/ 996950 h 1016000"/>
                <a:gd name="connsiteX80" fmla="*/ 2768600 w 5191575"/>
                <a:gd name="connsiteY80" fmla="*/ 1016000 h 1016000"/>
                <a:gd name="connsiteX81" fmla="*/ 3067050 w 5191575"/>
                <a:gd name="connsiteY81" fmla="*/ 1009650 h 1016000"/>
                <a:gd name="connsiteX82" fmla="*/ 3086100 w 5191575"/>
                <a:gd name="connsiteY82" fmla="*/ 1003300 h 1016000"/>
                <a:gd name="connsiteX83" fmla="*/ 3111500 w 5191575"/>
                <a:gd name="connsiteY83" fmla="*/ 996950 h 1016000"/>
                <a:gd name="connsiteX84" fmla="*/ 3181350 w 5191575"/>
                <a:gd name="connsiteY84" fmla="*/ 990600 h 1016000"/>
                <a:gd name="connsiteX85" fmla="*/ 3244850 w 5191575"/>
                <a:gd name="connsiteY85" fmla="*/ 971550 h 1016000"/>
                <a:gd name="connsiteX86" fmla="*/ 3289300 w 5191575"/>
                <a:gd name="connsiteY86" fmla="*/ 965200 h 1016000"/>
                <a:gd name="connsiteX87" fmla="*/ 3333750 w 5191575"/>
                <a:gd name="connsiteY87" fmla="*/ 952500 h 1016000"/>
                <a:gd name="connsiteX88" fmla="*/ 3371850 w 5191575"/>
                <a:gd name="connsiteY88" fmla="*/ 939800 h 1016000"/>
                <a:gd name="connsiteX89" fmla="*/ 3409950 w 5191575"/>
                <a:gd name="connsiteY89" fmla="*/ 927100 h 1016000"/>
                <a:gd name="connsiteX90" fmla="*/ 3429000 w 5191575"/>
                <a:gd name="connsiteY90" fmla="*/ 920750 h 1016000"/>
                <a:gd name="connsiteX91" fmla="*/ 3479800 w 5191575"/>
                <a:gd name="connsiteY91" fmla="*/ 914400 h 1016000"/>
                <a:gd name="connsiteX92" fmla="*/ 3536950 w 5191575"/>
                <a:gd name="connsiteY92" fmla="*/ 901700 h 1016000"/>
                <a:gd name="connsiteX93" fmla="*/ 3568700 w 5191575"/>
                <a:gd name="connsiteY93" fmla="*/ 895350 h 1016000"/>
                <a:gd name="connsiteX94" fmla="*/ 3606800 w 5191575"/>
                <a:gd name="connsiteY94" fmla="*/ 889000 h 1016000"/>
                <a:gd name="connsiteX95" fmla="*/ 3644900 w 5191575"/>
                <a:gd name="connsiteY95" fmla="*/ 869950 h 1016000"/>
                <a:gd name="connsiteX96" fmla="*/ 3683000 w 5191575"/>
                <a:gd name="connsiteY96" fmla="*/ 863600 h 1016000"/>
                <a:gd name="connsiteX97" fmla="*/ 3708400 w 5191575"/>
                <a:gd name="connsiteY97" fmla="*/ 850900 h 1016000"/>
                <a:gd name="connsiteX98" fmla="*/ 3765550 w 5191575"/>
                <a:gd name="connsiteY98" fmla="*/ 825500 h 1016000"/>
                <a:gd name="connsiteX99" fmla="*/ 3784600 w 5191575"/>
                <a:gd name="connsiteY99" fmla="*/ 812800 h 1016000"/>
                <a:gd name="connsiteX100" fmla="*/ 3810000 w 5191575"/>
                <a:gd name="connsiteY100" fmla="*/ 800100 h 1016000"/>
                <a:gd name="connsiteX101" fmla="*/ 3835400 w 5191575"/>
                <a:gd name="connsiteY101" fmla="*/ 781050 h 1016000"/>
                <a:gd name="connsiteX102" fmla="*/ 3854450 w 5191575"/>
                <a:gd name="connsiteY102" fmla="*/ 774700 h 1016000"/>
                <a:gd name="connsiteX103" fmla="*/ 3873500 w 5191575"/>
                <a:gd name="connsiteY103" fmla="*/ 762000 h 1016000"/>
                <a:gd name="connsiteX104" fmla="*/ 3898900 w 5191575"/>
                <a:gd name="connsiteY104" fmla="*/ 749300 h 1016000"/>
                <a:gd name="connsiteX105" fmla="*/ 3943350 w 5191575"/>
                <a:gd name="connsiteY105" fmla="*/ 717550 h 1016000"/>
                <a:gd name="connsiteX106" fmla="*/ 3981450 w 5191575"/>
                <a:gd name="connsiteY106" fmla="*/ 704850 h 1016000"/>
                <a:gd name="connsiteX107" fmla="*/ 4006850 w 5191575"/>
                <a:gd name="connsiteY107" fmla="*/ 685800 h 1016000"/>
                <a:gd name="connsiteX108" fmla="*/ 4032250 w 5191575"/>
                <a:gd name="connsiteY108" fmla="*/ 673100 h 1016000"/>
                <a:gd name="connsiteX109" fmla="*/ 4070350 w 5191575"/>
                <a:gd name="connsiteY109" fmla="*/ 647700 h 1016000"/>
                <a:gd name="connsiteX110" fmla="*/ 4108450 w 5191575"/>
                <a:gd name="connsiteY110" fmla="*/ 622300 h 1016000"/>
                <a:gd name="connsiteX111" fmla="*/ 4133850 w 5191575"/>
                <a:gd name="connsiteY111" fmla="*/ 603250 h 1016000"/>
                <a:gd name="connsiteX112" fmla="*/ 4178300 w 5191575"/>
                <a:gd name="connsiteY112" fmla="*/ 577850 h 1016000"/>
                <a:gd name="connsiteX113" fmla="*/ 4235450 w 5191575"/>
                <a:gd name="connsiteY113" fmla="*/ 527050 h 1016000"/>
                <a:gd name="connsiteX114" fmla="*/ 4254500 w 5191575"/>
                <a:gd name="connsiteY114" fmla="*/ 520700 h 1016000"/>
                <a:gd name="connsiteX115" fmla="*/ 4292600 w 5191575"/>
                <a:gd name="connsiteY115" fmla="*/ 482600 h 1016000"/>
                <a:gd name="connsiteX116" fmla="*/ 4311650 w 5191575"/>
                <a:gd name="connsiteY116" fmla="*/ 463550 h 1016000"/>
                <a:gd name="connsiteX117" fmla="*/ 4330700 w 5191575"/>
                <a:gd name="connsiteY117" fmla="*/ 457200 h 1016000"/>
                <a:gd name="connsiteX118" fmla="*/ 4368800 w 5191575"/>
                <a:gd name="connsiteY118" fmla="*/ 412750 h 1016000"/>
                <a:gd name="connsiteX119" fmla="*/ 4387850 w 5191575"/>
                <a:gd name="connsiteY119" fmla="*/ 400050 h 1016000"/>
                <a:gd name="connsiteX120" fmla="*/ 4425950 w 5191575"/>
                <a:gd name="connsiteY120" fmla="*/ 374650 h 1016000"/>
                <a:gd name="connsiteX121" fmla="*/ 4457700 w 5191575"/>
                <a:gd name="connsiteY121" fmla="*/ 336550 h 1016000"/>
                <a:gd name="connsiteX122" fmla="*/ 4502150 w 5191575"/>
                <a:gd name="connsiteY122" fmla="*/ 304800 h 1016000"/>
                <a:gd name="connsiteX123" fmla="*/ 4552950 w 5191575"/>
                <a:gd name="connsiteY123" fmla="*/ 254000 h 1016000"/>
                <a:gd name="connsiteX124" fmla="*/ 4578350 w 5191575"/>
                <a:gd name="connsiteY124" fmla="*/ 234950 h 1016000"/>
                <a:gd name="connsiteX125" fmla="*/ 4597400 w 5191575"/>
                <a:gd name="connsiteY125" fmla="*/ 209550 h 1016000"/>
                <a:gd name="connsiteX126" fmla="*/ 4629150 w 5191575"/>
                <a:gd name="connsiteY126" fmla="*/ 190500 h 1016000"/>
                <a:gd name="connsiteX127" fmla="*/ 4673600 w 5191575"/>
                <a:gd name="connsiteY127" fmla="*/ 158750 h 1016000"/>
                <a:gd name="connsiteX128" fmla="*/ 4692650 w 5191575"/>
                <a:gd name="connsiteY128" fmla="*/ 152400 h 1016000"/>
                <a:gd name="connsiteX129" fmla="*/ 4705350 w 5191575"/>
                <a:gd name="connsiteY129" fmla="*/ 133350 h 1016000"/>
                <a:gd name="connsiteX130" fmla="*/ 4724400 w 5191575"/>
                <a:gd name="connsiteY130" fmla="*/ 127000 h 1016000"/>
                <a:gd name="connsiteX131" fmla="*/ 4762500 w 5191575"/>
                <a:gd name="connsiteY131" fmla="*/ 101600 h 1016000"/>
                <a:gd name="connsiteX132" fmla="*/ 4781550 w 5191575"/>
                <a:gd name="connsiteY132" fmla="*/ 95250 h 1016000"/>
                <a:gd name="connsiteX133" fmla="*/ 4800600 w 5191575"/>
                <a:gd name="connsiteY133" fmla="*/ 82550 h 1016000"/>
                <a:gd name="connsiteX134" fmla="*/ 4819650 w 5191575"/>
                <a:gd name="connsiteY134" fmla="*/ 76200 h 1016000"/>
                <a:gd name="connsiteX135" fmla="*/ 4876800 w 5191575"/>
                <a:gd name="connsiteY135" fmla="*/ 57150 h 1016000"/>
                <a:gd name="connsiteX136" fmla="*/ 4895850 w 5191575"/>
                <a:gd name="connsiteY136" fmla="*/ 50800 h 1016000"/>
                <a:gd name="connsiteX137" fmla="*/ 4927600 w 5191575"/>
                <a:gd name="connsiteY137" fmla="*/ 44450 h 1016000"/>
                <a:gd name="connsiteX138" fmla="*/ 5029200 w 5191575"/>
                <a:gd name="connsiteY138" fmla="*/ 31750 h 1016000"/>
                <a:gd name="connsiteX139" fmla="*/ 5156200 w 5191575"/>
                <a:gd name="connsiteY139" fmla="*/ 38100 h 1016000"/>
                <a:gd name="connsiteX140" fmla="*/ 5181600 w 5191575"/>
                <a:gd name="connsiteY140" fmla="*/ 4445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</a:cxnLst>
              <a:rect l="l" t="t" r="r" b="b"/>
              <a:pathLst>
                <a:path w="5191575" h="1016000">
                  <a:moveTo>
                    <a:pt x="0" y="0"/>
                  </a:moveTo>
                  <a:cubicBezTo>
                    <a:pt x="10583" y="4233"/>
                    <a:pt x="21038" y="8805"/>
                    <a:pt x="31750" y="12700"/>
                  </a:cubicBezTo>
                  <a:lnTo>
                    <a:pt x="88900" y="31750"/>
                  </a:lnTo>
                  <a:lnTo>
                    <a:pt x="107950" y="38100"/>
                  </a:lnTo>
                  <a:cubicBezTo>
                    <a:pt x="114300" y="40217"/>
                    <a:pt x="121013" y="41457"/>
                    <a:pt x="127000" y="44450"/>
                  </a:cubicBezTo>
                  <a:cubicBezTo>
                    <a:pt x="164374" y="63137"/>
                    <a:pt x="143420" y="54157"/>
                    <a:pt x="190500" y="69850"/>
                  </a:cubicBezTo>
                  <a:cubicBezTo>
                    <a:pt x="196850" y="71967"/>
                    <a:pt x="203981" y="72487"/>
                    <a:pt x="209550" y="76200"/>
                  </a:cubicBezTo>
                  <a:cubicBezTo>
                    <a:pt x="215900" y="80433"/>
                    <a:pt x="221585" y="85894"/>
                    <a:pt x="228600" y="88900"/>
                  </a:cubicBezTo>
                  <a:cubicBezTo>
                    <a:pt x="236622" y="92338"/>
                    <a:pt x="245641" y="92742"/>
                    <a:pt x="254000" y="95250"/>
                  </a:cubicBezTo>
                  <a:cubicBezTo>
                    <a:pt x="273234" y="101020"/>
                    <a:pt x="292100" y="107950"/>
                    <a:pt x="311150" y="114300"/>
                  </a:cubicBezTo>
                  <a:lnTo>
                    <a:pt x="406400" y="146050"/>
                  </a:lnTo>
                  <a:lnTo>
                    <a:pt x="425450" y="152400"/>
                  </a:lnTo>
                  <a:cubicBezTo>
                    <a:pt x="431800" y="154517"/>
                    <a:pt x="438931" y="155037"/>
                    <a:pt x="444500" y="158750"/>
                  </a:cubicBezTo>
                  <a:cubicBezTo>
                    <a:pt x="450850" y="162983"/>
                    <a:pt x="456576" y="168350"/>
                    <a:pt x="463550" y="171450"/>
                  </a:cubicBezTo>
                  <a:cubicBezTo>
                    <a:pt x="475783" y="176887"/>
                    <a:pt x="490511" y="176724"/>
                    <a:pt x="501650" y="184150"/>
                  </a:cubicBezTo>
                  <a:cubicBezTo>
                    <a:pt x="514350" y="192617"/>
                    <a:pt x="526873" y="201355"/>
                    <a:pt x="539750" y="209550"/>
                  </a:cubicBezTo>
                  <a:cubicBezTo>
                    <a:pt x="550163" y="216176"/>
                    <a:pt x="561231" y="221754"/>
                    <a:pt x="571500" y="228600"/>
                  </a:cubicBezTo>
                  <a:cubicBezTo>
                    <a:pt x="577850" y="232833"/>
                    <a:pt x="583724" y="237887"/>
                    <a:pt x="590550" y="241300"/>
                  </a:cubicBezTo>
                  <a:cubicBezTo>
                    <a:pt x="596537" y="244293"/>
                    <a:pt x="603749" y="244399"/>
                    <a:pt x="609600" y="247650"/>
                  </a:cubicBezTo>
                  <a:cubicBezTo>
                    <a:pt x="622943" y="255063"/>
                    <a:pt x="633220" y="268223"/>
                    <a:pt x="647700" y="273050"/>
                  </a:cubicBezTo>
                  <a:lnTo>
                    <a:pt x="704850" y="292100"/>
                  </a:lnTo>
                  <a:lnTo>
                    <a:pt x="723900" y="298450"/>
                  </a:lnTo>
                  <a:cubicBezTo>
                    <a:pt x="735863" y="310413"/>
                    <a:pt x="746087" y="323127"/>
                    <a:pt x="762000" y="330200"/>
                  </a:cubicBezTo>
                  <a:cubicBezTo>
                    <a:pt x="774233" y="335637"/>
                    <a:pt x="788961" y="335474"/>
                    <a:pt x="800100" y="342900"/>
                  </a:cubicBezTo>
                  <a:cubicBezTo>
                    <a:pt x="812800" y="351367"/>
                    <a:pt x="823720" y="363473"/>
                    <a:pt x="838200" y="368300"/>
                  </a:cubicBezTo>
                  <a:cubicBezTo>
                    <a:pt x="844550" y="370417"/>
                    <a:pt x="851263" y="371657"/>
                    <a:pt x="857250" y="374650"/>
                  </a:cubicBezTo>
                  <a:cubicBezTo>
                    <a:pt x="864076" y="378063"/>
                    <a:pt x="869326" y="384250"/>
                    <a:pt x="876300" y="387350"/>
                  </a:cubicBezTo>
                  <a:cubicBezTo>
                    <a:pt x="888533" y="392787"/>
                    <a:pt x="903261" y="392624"/>
                    <a:pt x="914400" y="400050"/>
                  </a:cubicBezTo>
                  <a:cubicBezTo>
                    <a:pt x="920750" y="404283"/>
                    <a:pt x="926476" y="409650"/>
                    <a:pt x="933450" y="412750"/>
                  </a:cubicBezTo>
                  <a:cubicBezTo>
                    <a:pt x="945683" y="418187"/>
                    <a:pt x="958850" y="421217"/>
                    <a:pt x="971550" y="425450"/>
                  </a:cubicBezTo>
                  <a:lnTo>
                    <a:pt x="1028700" y="444500"/>
                  </a:lnTo>
                  <a:cubicBezTo>
                    <a:pt x="1035050" y="446617"/>
                    <a:pt x="1041763" y="447857"/>
                    <a:pt x="1047750" y="450850"/>
                  </a:cubicBezTo>
                  <a:cubicBezTo>
                    <a:pt x="1056217" y="455083"/>
                    <a:pt x="1064170" y="460557"/>
                    <a:pt x="1073150" y="463550"/>
                  </a:cubicBezTo>
                  <a:cubicBezTo>
                    <a:pt x="1094887" y="470796"/>
                    <a:pt x="1104941" y="466746"/>
                    <a:pt x="1123950" y="476250"/>
                  </a:cubicBezTo>
                  <a:cubicBezTo>
                    <a:pt x="1130776" y="479663"/>
                    <a:pt x="1136174" y="485537"/>
                    <a:pt x="1143000" y="488950"/>
                  </a:cubicBezTo>
                  <a:cubicBezTo>
                    <a:pt x="1148987" y="491943"/>
                    <a:pt x="1156063" y="492307"/>
                    <a:pt x="1162050" y="495300"/>
                  </a:cubicBezTo>
                  <a:cubicBezTo>
                    <a:pt x="1168876" y="498713"/>
                    <a:pt x="1174126" y="504900"/>
                    <a:pt x="1181100" y="508000"/>
                  </a:cubicBezTo>
                  <a:cubicBezTo>
                    <a:pt x="1193333" y="513437"/>
                    <a:pt x="1206500" y="516467"/>
                    <a:pt x="1219200" y="520700"/>
                  </a:cubicBezTo>
                  <a:cubicBezTo>
                    <a:pt x="1225550" y="522817"/>
                    <a:pt x="1232681" y="523337"/>
                    <a:pt x="1238250" y="527050"/>
                  </a:cubicBezTo>
                  <a:cubicBezTo>
                    <a:pt x="1244600" y="531283"/>
                    <a:pt x="1250326" y="536650"/>
                    <a:pt x="1257300" y="539750"/>
                  </a:cubicBezTo>
                  <a:cubicBezTo>
                    <a:pt x="1269533" y="545187"/>
                    <a:pt x="1282700" y="548217"/>
                    <a:pt x="1295400" y="552450"/>
                  </a:cubicBezTo>
                  <a:cubicBezTo>
                    <a:pt x="1301750" y="554567"/>
                    <a:pt x="1308881" y="555087"/>
                    <a:pt x="1314450" y="558800"/>
                  </a:cubicBezTo>
                  <a:cubicBezTo>
                    <a:pt x="1320800" y="563033"/>
                    <a:pt x="1326526" y="568400"/>
                    <a:pt x="1333500" y="571500"/>
                  </a:cubicBezTo>
                  <a:cubicBezTo>
                    <a:pt x="1345733" y="576937"/>
                    <a:pt x="1358900" y="579967"/>
                    <a:pt x="1371600" y="584200"/>
                  </a:cubicBezTo>
                  <a:cubicBezTo>
                    <a:pt x="1398929" y="593310"/>
                    <a:pt x="1384156" y="588927"/>
                    <a:pt x="1416050" y="596900"/>
                  </a:cubicBezTo>
                  <a:cubicBezTo>
                    <a:pt x="1424517" y="603250"/>
                    <a:pt x="1431984" y="611217"/>
                    <a:pt x="1441450" y="615950"/>
                  </a:cubicBezTo>
                  <a:cubicBezTo>
                    <a:pt x="1449256" y="619853"/>
                    <a:pt x="1458678" y="619236"/>
                    <a:pt x="1466850" y="622300"/>
                  </a:cubicBezTo>
                  <a:cubicBezTo>
                    <a:pt x="1475713" y="625624"/>
                    <a:pt x="1483461" y="631484"/>
                    <a:pt x="1492250" y="635000"/>
                  </a:cubicBezTo>
                  <a:cubicBezTo>
                    <a:pt x="1504679" y="639972"/>
                    <a:pt x="1519211" y="640274"/>
                    <a:pt x="1530350" y="647700"/>
                  </a:cubicBezTo>
                  <a:cubicBezTo>
                    <a:pt x="1536700" y="651933"/>
                    <a:pt x="1542426" y="657300"/>
                    <a:pt x="1549400" y="660400"/>
                  </a:cubicBezTo>
                  <a:cubicBezTo>
                    <a:pt x="1561633" y="665837"/>
                    <a:pt x="1574800" y="668867"/>
                    <a:pt x="1587500" y="673100"/>
                  </a:cubicBezTo>
                  <a:cubicBezTo>
                    <a:pt x="1593850" y="675217"/>
                    <a:pt x="1600563" y="676457"/>
                    <a:pt x="1606550" y="679450"/>
                  </a:cubicBezTo>
                  <a:cubicBezTo>
                    <a:pt x="1615017" y="683683"/>
                    <a:pt x="1622970" y="689157"/>
                    <a:pt x="1631950" y="692150"/>
                  </a:cubicBezTo>
                  <a:cubicBezTo>
                    <a:pt x="1653687" y="699396"/>
                    <a:pt x="1663741" y="695346"/>
                    <a:pt x="1682750" y="704850"/>
                  </a:cubicBezTo>
                  <a:cubicBezTo>
                    <a:pt x="1689576" y="708263"/>
                    <a:pt x="1694826" y="714450"/>
                    <a:pt x="1701800" y="717550"/>
                  </a:cubicBezTo>
                  <a:cubicBezTo>
                    <a:pt x="1732886" y="731366"/>
                    <a:pt x="1736883" y="728075"/>
                    <a:pt x="1765300" y="736600"/>
                  </a:cubicBezTo>
                  <a:cubicBezTo>
                    <a:pt x="1778122" y="740447"/>
                    <a:pt x="1792261" y="741874"/>
                    <a:pt x="1803400" y="749300"/>
                  </a:cubicBezTo>
                  <a:cubicBezTo>
                    <a:pt x="1822024" y="761716"/>
                    <a:pt x="1820468" y="763092"/>
                    <a:pt x="1841500" y="768350"/>
                  </a:cubicBezTo>
                  <a:cubicBezTo>
                    <a:pt x="1855991" y="771973"/>
                    <a:pt x="1877785" y="773792"/>
                    <a:pt x="1892300" y="781050"/>
                  </a:cubicBezTo>
                  <a:cubicBezTo>
                    <a:pt x="1899126" y="784463"/>
                    <a:pt x="1904204" y="791070"/>
                    <a:pt x="1911350" y="793750"/>
                  </a:cubicBezTo>
                  <a:cubicBezTo>
                    <a:pt x="1921456" y="797540"/>
                    <a:pt x="1932629" y="797482"/>
                    <a:pt x="1943100" y="800100"/>
                  </a:cubicBezTo>
                  <a:cubicBezTo>
                    <a:pt x="2046449" y="825937"/>
                    <a:pt x="1950143" y="803019"/>
                    <a:pt x="2006600" y="819150"/>
                  </a:cubicBezTo>
                  <a:cubicBezTo>
                    <a:pt x="2014991" y="821548"/>
                    <a:pt x="2023641" y="822992"/>
                    <a:pt x="2032000" y="825500"/>
                  </a:cubicBezTo>
                  <a:cubicBezTo>
                    <a:pt x="2044822" y="829347"/>
                    <a:pt x="2057113" y="834953"/>
                    <a:pt x="2070100" y="838200"/>
                  </a:cubicBezTo>
                  <a:cubicBezTo>
                    <a:pt x="2078567" y="840317"/>
                    <a:pt x="2087141" y="842042"/>
                    <a:pt x="2095500" y="844550"/>
                  </a:cubicBezTo>
                  <a:cubicBezTo>
                    <a:pt x="2108322" y="848397"/>
                    <a:pt x="2120900" y="853017"/>
                    <a:pt x="2133600" y="857250"/>
                  </a:cubicBezTo>
                  <a:cubicBezTo>
                    <a:pt x="2139950" y="859367"/>
                    <a:pt x="2147081" y="859887"/>
                    <a:pt x="2152650" y="863600"/>
                  </a:cubicBezTo>
                  <a:cubicBezTo>
                    <a:pt x="2159000" y="867833"/>
                    <a:pt x="2164726" y="873200"/>
                    <a:pt x="2171700" y="876300"/>
                  </a:cubicBezTo>
                  <a:cubicBezTo>
                    <a:pt x="2183933" y="881737"/>
                    <a:pt x="2198661" y="881574"/>
                    <a:pt x="2209800" y="889000"/>
                  </a:cubicBezTo>
                  <a:cubicBezTo>
                    <a:pt x="2216150" y="893233"/>
                    <a:pt x="2221876" y="898600"/>
                    <a:pt x="2228850" y="901700"/>
                  </a:cubicBezTo>
                  <a:cubicBezTo>
                    <a:pt x="2241083" y="907137"/>
                    <a:pt x="2254250" y="910167"/>
                    <a:pt x="2266950" y="914400"/>
                  </a:cubicBezTo>
                  <a:cubicBezTo>
                    <a:pt x="2273300" y="916517"/>
                    <a:pt x="2279506" y="919127"/>
                    <a:pt x="2286000" y="920750"/>
                  </a:cubicBezTo>
                  <a:cubicBezTo>
                    <a:pt x="2294467" y="922867"/>
                    <a:pt x="2303041" y="924592"/>
                    <a:pt x="2311400" y="927100"/>
                  </a:cubicBezTo>
                  <a:cubicBezTo>
                    <a:pt x="2324222" y="930947"/>
                    <a:pt x="2336295" y="937599"/>
                    <a:pt x="2349500" y="939800"/>
                  </a:cubicBezTo>
                  <a:cubicBezTo>
                    <a:pt x="2362200" y="941917"/>
                    <a:pt x="2375109" y="943027"/>
                    <a:pt x="2387600" y="946150"/>
                  </a:cubicBezTo>
                  <a:cubicBezTo>
                    <a:pt x="2400587" y="949397"/>
                    <a:pt x="2413000" y="954617"/>
                    <a:pt x="2425700" y="958850"/>
                  </a:cubicBezTo>
                  <a:cubicBezTo>
                    <a:pt x="2432050" y="960967"/>
                    <a:pt x="2438186" y="963887"/>
                    <a:pt x="2444750" y="965200"/>
                  </a:cubicBezTo>
                  <a:cubicBezTo>
                    <a:pt x="2462877" y="968825"/>
                    <a:pt x="2483965" y="972519"/>
                    <a:pt x="2501900" y="977900"/>
                  </a:cubicBezTo>
                  <a:cubicBezTo>
                    <a:pt x="2514722" y="981747"/>
                    <a:pt x="2526636" y="989814"/>
                    <a:pt x="2540000" y="990600"/>
                  </a:cubicBezTo>
                  <a:lnTo>
                    <a:pt x="2647950" y="996950"/>
                  </a:lnTo>
                  <a:cubicBezTo>
                    <a:pt x="2747534" y="1011176"/>
                    <a:pt x="2707497" y="1003779"/>
                    <a:pt x="2768600" y="1016000"/>
                  </a:cubicBezTo>
                  <a:lnTo>
                    <a:pt x="3067050" y="1009650"/>
                  </a:lnTo>
                  <a:cubicBezTo>
                    <a:pt x="3073738" y="1009382"/>
                    <a:pt x="3079664" y="1005139"/>
                    <a:pt x="3086100" y="1003300"/>
                  </a:cubicBezTo>
                  <a:cubicBezTo>
                    <a:pt x="3094491" y="1000902"/>
                    <a:pt x="3102849" y="998103"/>
                    <a:pt x="3111500" y="996950"/>
                  </a:cubicBezTo>
                  <a:cubicBezTo>
                    <a:pt x="3134674" y="993860"/>
                    <a:pt x="3158067" y="992717"/>
                    <a:pt x="3181350" y="990600"/>
                  </a:cubicBezTo>
                  <a:cubicBezTo>
                    <a:pt x="3201232" y="983973"/>
                    <a:pt x="3223737" y="975389"/>
                    <a:pt x="3244850" y="971550"/>
                  </a:cubicBezTo>
                  <a:cubicBezTo>
                    <a:pt x="3259576" y="968873"/>
                    <a:pt x="3274483" y="967317"/>
                    <a:pt x="3289300" y="965200"/>
                  </a:cubicBezTo>
                  <a:cubicBezTo>
                    <a:pt x="3353321" y="943860"/>
                    <a:pt x="3254016" y="976420"/>
                    <a:pt x="3333750" y="952500"/>
                  </a:cubicBezTo>
                  <a:cubicBezTo>
                    <a:pt x="3346572" y="948653"/>
                    <a:pt x="3359150" y="944033"/>
                    <a:pt x="3371850" y="939800"/>
                  </a:cubicBezTo>
                  <a:lnTo>
                    <a:pt x="3409950" y="927100"/>
                  </a:lnTo>
                  <a:cubicBezTo>
                    <a:pt x="3416300" y="924983"/>
                    <a:pt x="3422358" y="921580"/>
                    <a:pt x="3429000" y="920750"/>
                  </a:cubicBezTo>
                  <a:cubicBezTo>
                    <a:pt x="3445933" y="918633"/>
                    <a:pt x="3462933" y="916995"/>
                    <a:pt x="3479800" y="914400"/>
                  </a:cubicBezTo>
                  <a:cubicBezTo>
                    <a:pt x="3510922" y="909612"/>
                    <a:pt x="3508507" y="908021"/>
                    <a:pt x="3536950" y="901700"/>
                  </a:cubicBezTo>
                  <a:cubicBezTo>
                    <a:pt x="3547486" y="899359"/>
                    <a:pt x="3558081" y="897281"/>
                    <a:pt x="3568700" y="895350"/>
                  </a:cubicBezTo>
                  <a:cubicBezTo>
                    <a:pt x="3581368" y="893047"/>
                    <a:pt x="3594231" y="891793"/>
                    <a:pt x="3606800" y="889000"/>
                  </a:cubicBezTo>
                  <a:cubicBezTo>
                    <a:pt x="3671578" y="874605"/>
                    <a:pt x="3576398" y="892784"/>
                    <a:pt x="3644900" y="869950"/>
                  </a:cubicBezTo>
                  <a:cubicBezTo>
                    <a:pt x="3657114" y="865879"/>
                    <a:pt x="3670300" y="865717"/>
                    <a:pt x="3683000" y="863600"/>
                  </a:cubicBezTo>
                  <a:cubicBezTo>
                    <a:pt x="3691467" y="859367"/>
                    <a:pt x="3699699" y="854629"/>
                    <a:pt x="3708400" y="850900"/>
                  </a:cubicBezTo>
                  <a:cubicBezTo>
                    <a:pt x="3756218" y="830406"/>
                    <a:pt x="3689012" y="868021"/>
                    <a:pt x="3765550" y="825500"/>
                  </a:cubicBezTo>
                  <a:cubicBezTo>
                    <a:pt x="3772221" y="821794"/>
                    <a:pt x="3777974" y="816586"/>
                    <a:pt x="3784600" y="812800"/>
                  </a:cubicBezTo>
                  <a:cubicBezTo>
                    <a:pt x="3792819" y="808104"/>
                    <a:pt x="3801973" y="805117"/>
                    <a:pt x="3810000" y="800100"/>
                  </a:cubicBezTo>
                  <a:cubicBezTo>
                    <a:pt x="3818975" y="794491"/>
                    <a:pt x="3826211" y="786301"/>
                    <a:pt x="3835400" y="781050"/>
                  </a:cubicBezTo>
                  <a:cubicBezTo>
                    <a:pt x="3841212" y="777729"/>
                    <a:pt x="3848463" y="777693"/>
                    <a:pt x="3854450" y="774700"/>
                  </a:cubicBezTo>
                  <a:cubicBezTo>
                    <a:pt x="3861276" y="771287"/>
                    <a:pt x="3866874" y="765786"/>
                    <a:pt x="3873500" y="762000"/>
                  </a:cubicBezTo>
                  <a:cubicBezTo>
                    <a:pt x="3881719" y="757304"/>
                    <a:pt x="3890873" y="754317"/>
                    <a:pt x="3898900" y="749300"/>
                  </a:cubicBezTo>
                  <a:cubicBezTo>
                    <a:pt x="3904673" y="745692"/>
                    <a:pt x="3934050" y="721683"/>
                    <a:pt x="3943350" y="717550"/>
                  </a:cubicBezTo>
                  <a:cubicBezTo>
                    <a:pt x="3955583" y="712113"/>
                    <a:pt x="3981450" y="704850"/>
                    <a:pt x="3981450" y="704850"/>
                  </a:cubicBezTo>
                  <a:cubicBezTo>
                    <a:pt x="3989917" y="698500"/>
                    <a:pt x="3997875" y="691409"/>
                    <a:pt x="4006850" y="685800"/>
                  </a:cubicBezTo>
                  <a:cubicBezTo>
                    <a:pt x="4014877" y="680783"/>
                    <a:pt x="4024978" y="679160"/>
                    <a:pt x="4032250" y="673100"/>
                  </a:cubicBezTo>
                  <a:cubicBezTo>
                    <a:pt x="4069838" y="641777"/>
                    <a:pt x="4014622" y="661632"/>
                    <a:pt x="4070350" y="647700"/>
                  </a:cubicBezTo>
                  <a:cubicBezTo>
                    <a:pt x="4114682" y="603368"/>
                    <a:pt x="4065564" y="646806"/>
                    <a:pt x="4108450" y="622300"/>
                  </a:cubicBezTo>
                  <a:cubicBezTo>
                    <a:pt x="4117639" y="617049"/>
                    <a:pt x="4124875" y="608859"/>
                    <a:pt x="4133850" y="603250"/>
                  </a:cubicBezTo>
                  <a:cubicBezTo>
                    <a:pt x="4156025" y="589391"/>
                    <a:pt x="4159477" y="593984"/>
                    <a:pt x="4178300" y="577850"/>
                  </a:cubicBezTo>
                  <a:cubicBezTo>
                    <a:pt x="4207440" y="552873"/>
                    <a:pt x="4200965" y="548603"/>
                    <a:pt x="4235450" y="527050"/>
                  </a:cubicBezTo>
                  <a:cubicBezTo>
                    <a:pt x="4241126" y="523502"/>
                    <a:pt x="4248150" y="522817"/>
                    <a:pt x="4254500" y="520700"/>
                  </a:cubicBezTo>
                  <a:lnTo>
                    <a:pt x="4292600" y="482600"/>
                  </a:lnTo>
                  <a:cubicBezTo>
                    <a:pt x="4298950" y="476250"/>
                    <a:pt x="4303131" y="466390"/>
                    <a:pt x="4311650" y="463550"/>
                  </a:cubicBezTo>
                  <a:lnTo>
                    <a:pt x="4330700" y="457200"/>
                  </a:lnTo>
                  <a:cubicBezTo>
                    <a:pt x="4345680" y="434730"/>
                    <a:pt x="4344847" y="433281"/>
                    <a:pt x="4368800" y="412750"/>
                  </a:cubicBezTo>
                  <a:cubicBezTo>
                    <a:pt x="4374594" y="407783"/>
                    <a:pt x="4381987" y="404936"/>
                    <a:pt x="4387850" y="400050"/>
                  </a:cubicBezTo>
                  <a:cubicBezTo>
                    <a:pt x="4419561" y="373624"/>
                    <a:pt x="4392472" y="385809"/>
                    <a:pt x="4425950" y="374650"/>
                  </a:cubicBezTo>
                  <a:cubicBezTo>
                    <a:pt x="4438437" y="355919"/>
                    <a:pt x="4439365" y="351829"/>
                    <a:pt x="4457700" y="336550"/>
                  </a:cubicBezTo>
                  <a:cubicBezTo>
                    <a:pt x="4495830" y="304775"/>
                    <a:pt x="4456397" y="346740"/>
                    <a:pt x="4502150" y="304800"/>
                  </a:cubicBezTo>
                  <a:cubicBezTo>
                    <a:pt x="4519803" y="288618"/>
                    <a:pt x="4533792" y="268368"/>
                    <a:pt x="4552950" y="254000"/>
                  </a:cubicBezTo>
                  <a:cubicBezTo>
                    <a:pt x="4561417" y="247650"/>
                    <a:pt x="4570866" y="242434"/>
                    <a:pt x="4578350" y="234950"/>
                  </a:cubicBezTo>
                  <a:cubicBezTo>
                    <a:pt x="4585834" y="227466"/>
                    <a:pt x="4589435" y="216519"/>
                    <a:pt x="4597400" y="209550"/>
                  </a:cubicBezTo>
                  <a:cubicBezTo>
                    <a:pt x="4606688" y="201423"/>
                    <a:pt x="4618881" y="197346"/>
                    <a:pt x="4629150" y="190500"/>
                  </a:cubicBezTo>
                  <a:cubicBezTo>
                    <a:pt x="4637779" y="184747"/>
                    <a:pt x="4662241" y="164430"/>
                    <a:pt x="4673600" y="158750"/>
                  </a:cubicBezTo>
                  <a:cubicBezTo>
                    <a:pt x="4679587" y="155757"/>
                    <a:pt x="4686300" y="154517"/>
                    <a:pt x="4692650" y="152400"/>
                  </a:cubicBezTo>
                  <a:cubicBezTo>
                    <a:pt x="4696883" y="146050"/>
                    <a:pt x="4699391" y="138118"/>
                    <a:pt x="4705350" y="133350"/>
                  </a:cubicBezTo>
                  <a:cubicBezTo>
                    <a:pt x="4710577" y="129169"/>
                    <a:pt x="4718549" y="130251"/>
                    <a:pt x="4724400" y="127000"/>
                  </a:cubicBezTo>
                  <a:cubicBezTo>
                    <a:pt x="4737743" y="119587"/>
                    <a:pt x="4748020" y="106427"/>
                    <a:pt x="4762500" y="101600"/>
                  </a:cubicBezTo>
                  <a:cubicBezTo>
                    <a:pt x="4768850" y="99483"/>
                    <a:pt x="4775563" y="98243"/>
                    <a:pt x="4781550" y="95250"/>
                  </a:cubicBezTo>
                  <a:cubicBezTo>
                    <a:pt x="4788376" y="91837"/>
                    <a:pt x="4793774" y="85963"/>
                    <a:pt x="4800600" y="82550"/>
                  </a:cubicBezTo>
                  <a:cubicBezTo>
                    <a:pt x="4806587" y="79557"/>
                    <a:pt x="4813383" y="78550"/>
                    <a:pt x="4819650" y="76200"/>
                  </a:cubicBezTo>
                  <a:cubicBezTo>
                    <a:pt x="4889709" y="49928"/>
                    <a:pt x="4817215" y="74174"/>
                    <a:pt x="4876800" y="57150"/>
                  </a:cubicBezTo>
                  <a:cubicBezTo>
                    <a:pt x="4883236" y="55311"/>
                    <a:pt x="4889356" y="52423"/>
                    <a:pt x="4895850" y="50800"/>
                  </a:cubicBezTo>
                  <a:cubicBezTo>
                    <a:pt x="4906321" y="48182"/>
                    <a:pt x="4916981" y="46381"/>
                    <a:pt x="4927600" y="44450"/>
                  </a:cubicBezTo>
                  <a:cubicBezTo>
                    <a:pt x="4975742" y="35697"/>
                    <a:pt x="4970966" y="37573"/>
                    <a:pt x="5029200" y="31750"/>
                  </a:cubicBezTo>
                  <a:cubicBezTo>
                    <a:pt x="5071533" y="33867"/>
                    <a:pt x="5113973" y="34428"/>
                    <a:pt x="5156200" y="38100"/>
                  </a:cubicBezTo>
                  <a:cubicBezTo>
                    <a:pt x="5236923" y="45119"/>
                    <a:pt x="5149689" y="44450"/>
                    <a:pt x="5181600" y="4445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자유형 2"/>
            <p:cNvSpPr/>
            <p:nvPr/>
          </p:nvSpPr>
          <p:spPr>
            <a:xfrm>
              <a:off x="3851565" y="3554780"/>
              <a:ext cx="4892251" cy="1500397"/>
            </a:xfrm>
            <a:custGeom>
              <a:avLst/>
              <a:gdLst>
                <a:gd name="connsiteX0" fmla="*/ 0 w 4868141"/>
                <a:gd name="connsiteY0" fmla="*/ 1579418 h 1579418"/>
                <a:gd name="connsiteX1" fmla="*/ 1049481 w 4868141"/>
                <a:gd name="connsiteY1" fmla="*/ 1246909 h 1579418"/>
                <a:gd name="connsiteX2" fmla="*/ 2410691 w 4868141"/>
                <a:gd name="connsiteY2" fmla="*/ 545523 h 1579418"/>
                <a:gd name="connsiteX3" fmla="*/ 4868141 w 4868141"/>
                <a:gd name="connsiteY3" fmla="*/ 0 h 157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141" h="1579418">
                  <a:moveTo>
                    <a:pt x="0" y="1579418"/>
                  </a:moveTo>
                  <a:cubicBezTo>
                    <a:pt x="323849" y="1499321"/>
                    <a:pt x="647699" y="1419225"/>
                    <a:pt x="1049481" y="1246909"/>
                  </a:cubicBezTo>
                  <a:cubicBezTo>
                    <a:pt x="1451263" y="1074593"/>
                    <a:pt x="1774248" y="753341"/>
                    <a:pt x="2410691" y="545523"/>
                  </a:cubicBezTo>
                  <a:cubicBezTo>
                    <a:pt x="3047134" y="337705"/>
                    <a:pt x="3957637" y="168852"/>
                    <a:pt x="4868141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32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595"/>
            <a:ext cx="10515600" cy="1325563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소켓을 이용한 서버 클라이언트 통신 프로그램의 전형적인 구조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017" y="1172088"/>
            <a:ext cx="8061966" cy="518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60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Socket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클라이언트 소켓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260359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Socket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 소켓에 사용되는 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java.net </a:t>
            </a:r>
            <a:r>
              <a:rPr lang="ko-KR" altLang="en-US" dirty="0" smtClean="0"/>
              <a:t>패키지에 포함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5" y="3030097"/>
            <a:ext cx="7206705" cy="224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1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Socket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1196646"/>
            <a:ext cx="6768752" cy="505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2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698</Words>
  <Application>Microsoft Office PowerPoint</Application>
  <PresentationFormat>와이드스크린</PresentationFormat>
  <Paragraphs>400</Paragraphs>
  <Slides>20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경기천년제목V Bold</vt:lpstr>
      <vt:lpstr>맑은 고딕</vt:lpstr>
      <vt:lpstr>Arial</vt:lpstr>
      <vt:lpstr>Office 테마</vt:lpstr>
      <vt:lpstr>네트워크</vt:lpstr>
      <vt:lpstr>내 컴퓨터의 IP 주소 확인하기</vt:lpstr>
      <vt:lpstr>포트</vt:lpstr>
      <vt:lpstr>포트를 이용한 통신</vt:lpstr>
      <vt:lpstr>소켓 프로그래밍</vt:lpstr>
      <vt:lpstr>소켓을 이용한 웹 서버와 클라이언트 사이의 통신 사례</vt:lpstr>
      <vt:lpstr>소켓을 이용한 서버 클라이언트 통신 프로그램의 전형적인 구조</vt:lpstr>
      <vt:lpstr>Socket 클래스, 클라이언트 소켓</vt:lpstr>
      <vt:lpstr>Socket 클래스의 메소드</vt:lpstr>
      <vt:lpstr>클라이언트에서 소켓으로 서버에 접속하는 코드</vt:lpstr>
      <vt:lpstr>ServerSocket 클래스, 서버 소켓</vt:lpstr>
      <vt:lpstr>서버에 클라이언트가 연결되는 과정</vt:lpstr>
      <vt:lpstr>서버가 클라이언트와 통신하는 과정</vt:lpstr>
      <vt:lpstr>소켓을 이용한 서버/클라이언트 채팅 예제</vt:lpstr>
      <vt:lpstr>서버 프로그램 ServerEx.java</vt:lpstr>
      <vt:lpstr>PowerPoint 프레젠테이션</vt:lpstr>
      <vt:lpstr>수식 계산 서버-클라이언트 만들기 실습</vt:lpstr>
      <vt:lpstr>실행 예시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스레드</dc:title>
  <dc:creator>Mirim</dc:creator>
  <cp:lastModifiedBy>Mirim</cp:lastModifiedBy>
  <cp:revision>14</cp:revision>
  <dcterms:created xsi:type="dcterms:W3CDTF">2019-09-16T01:33:55Z</dcterms:created>
  <dcterms:modified xsi:type="dcterms:W3CDTF">2019-11-20T23:59:57Z</dcterms:modified>
</cp:coreProperties>
</file>