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2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2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4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1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6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2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9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4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1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6FF0-94F0-4AD9-9D34-E69F76DD771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최종 보고서 작성 안내</a:t>
            </a:r>
            <a:endParaRPr lang="ko-KR" altLang="en-US" sz="5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0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1. </a:t>
            </a:r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배경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 탄생 배경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하고자 하는 이유 등과 같은 프로젝트를 시작 하게 된 배경을 서술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제품에 대한 특이점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경쟁력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 탐색 상황에서 특별히 추가하거나 강점으로 생각하는 부분들을 서술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59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2. </a:t>
            </a:r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기능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프로젝트에 사용된 코드 및 기능 서술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중점적인 기능을 수행하는 코드 서술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단순한 코드의 나열은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설명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54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3. </a:t>
            </a:r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결과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및 기능에 대한 프로젝트 결과를 서술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상태와 기능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구현과정에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있어 변경사항이나 수정사항 등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완성된 프로그램에 대한 리뷰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방법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서술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2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4</a:t>
            </a:r>
            <a: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 </a:t>
            </a:r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기타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진행 중 어려웠던 일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그것을 해결한 방법 기타 하고 싶은 말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이런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신경을 썼으니 중점적으로 봐야 한다 라는 어필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프로젝트에 사용한 레퍼런스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사이트나 소스를 참고 했다면 그 내용들 전부 기술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레퍼런스 이용은 장려할 일이지만 그대로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복붙은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절대 금지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47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제출시 유의사항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표지 없이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첫줄에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 명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학번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이름 작성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팀일 경우 팀 전부 작성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 또는 워드로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쪽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기한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금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분까지 제출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 방법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클래스룸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2-1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접근 코드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q9krs0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 코드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uf5m14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기한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엄수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205673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203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경기천년제목V Bold</vt:lpstr>
      <vt:lpstr>나눔스퀘어 Bold</vt:lpstr>
      <vt:lpstr>맑은 고딕</vt:lpstr>
      <vt:lpstr>Arial</vt:lpstr>
      <vt:lpstr>Office 테마</vt:lpstr>
      <vt:lpstr>최종 보고서 작성 안내</vt:lpstr>
      <vt:lpstr>1. 배경</vt:lpstr>
      <vt:lpstr>2. 기능</vt:lpstr>
      <vt:lpstr>3. 결과</vt:lpstr>
      <vt:lpstr>4. 기타</vt:lpstr>
      <vt:lpstr>제출시 유의사항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프로젝트 안내</dc:title>
  <dc:creator>USER</dc:creator>
  <cp:lastModifiedBy>Mirim</cp:lastModifiedBy>
  <cp:revision>10</cp:revision>
  <dcterms:created xsi:type="dcterms:W3CDTF">2019-07-10T23:41:51Z</dcterms:created>
  <dcterms:modified xsi:type="dcterms:W3CDTF">2019-11-20T23:47:43Z</dcterms:modified>
</cp:coreProperties>
</file>