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51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38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2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56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6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69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62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7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3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76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81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75425-C593-4B03-B6D2-2151E91FBCF4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44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추가 객체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안하고 가면 불안해서 하고 넘어가는 걸로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784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history </a:t>
            </a:r>
            <a:r>
              <a:rPr lang="ko-KR" altLang="en-US" dirty="0"/>
              <a:t>객체 </a:t>
            </a:r>
            <a:r>
              <a:rPr lang="ko-KR" altLang="en-US" dirty="0" smtClean="0"/>
              <a:t>활용 예제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48675" y="1628800"/>
            <a:ext cx="4896544" cy="25237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&lt;head&gt;&lt;title&gt;history </a:t>
            </a:r>
            <a:r>
              <a:rPr lang="ko-KR" altLang="en-US" sz="1400" dirty="0"/>
              <a:t>객체 활용</a:t>
            </a:r>
            <a:r>
              <a:rPr lang="en-US" altLang="ko-KR" sz="1400" dirty="0"/>
              <a:t>&lt;/title&gt;&lt;/head&gt;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&lt;h3&gt;history </a:t>
            </a:r>
            <a:r>
              <a:rPr lang="ko-KR" altLang="en-US" sz="1400" dirty="0"/>
              <a:t>객체 활용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history.back</a:t>
            </a:r>
            <a:r>
              <a:rPr lang="en-US" altLang="ko-KR" sz="1400" b="1" dirty="0"/>
              <a:t>()</a:t>
            </a:r>
            <a:r>
              <a:rPr lang="en-US" altLang="ko-KR" sz="1400" dirty="0"/>
              <a:t>"&gt;back()&lt;/button&gt;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history.forward</a:t>
            </a:r>
            <a:r>
              <a:rPr lang="en-US" altLang="ko-KR" sz="1400" b="1" dirty="0"/>
              <a:t>()</a:t>
            </a:r>
            <a:r>
              <a:rPr lang="en-US" altLang="ko-KR" sz="1400" dirty="0"/>
              <a:t>"&gt;forward()&lt;/button&gt;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history.go</a:t>
            </a:r>
            <a:r>
              <a:rPr lang="en-US" altLang="ko-KR" sz="1400" b="1" dirty="0"/>
              <a:t>(-1)</a:t>
            </a:r>
            <a:r>
              <a:rPr lang="en-US" altLang="ko-KR" sz="1400" dirty="0"/>
              <a:t>"&gt;</a:t>
            </a:r>
            <a:r>
              <a:rPr lang="en-US" altLang="ko-KR" sz="1400" dirty="0"/>
              <a:t>go(-1)&lt;/button&gt;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243" y="1859046"/>
            <a:ext cx="2457822" cy="206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8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238"/>
            <a:ext cx="10515600" cy="903849"/>
          </a:xfrm>
        </p:spPr>
        <p:txBody>
          <a:bodyPr/>
          <a:lstStyle/>
          <a:p>
            <a:r>
              <a:rPr lang="en-US" altLang="ko-KR" dirty="0" smtClean="0"/>
              <a:t>location </a:t>
            </a:r>
            <a:r>
              <a:rPr lang="en-US" altLang="ko-KR" dirty="0" err="1" smtClean="0"/>
              <a:t>객체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881760" y="1035628"/>
            <a:ext cx="10515600" cy="4351338"/>
          </a:xfrm>
        </p:spPr>
        <p:txBody>
          <a:bodyPr/>
          <a:lstStyle/>
          <a:p>
            <a:r>
              <a:rPr lang="en-US" altLang="ko-KR" sz="2000" dirty="0"/>
              <a:t>location </a:t>
            </a:r>
            <a:r>
              <a:rPr lang="en-US" altLang="ko-KR" sz="2000" dirty="0" err="1"/>
              <a:t>객체</a:t>
            </a:r>
            <a:endParaRPr lang="en-US" altLang="ko-KR" sz="2000" dirty="0"/>
          </a:p>
          <a:p>
            <a:pPr lvl="1"/>
            <a:r>
              <a:rPr lang="ko-KR" altLang="en-US" sz="1800" dirty="0"/>
              <a:t>윈도우에 </a:t>
            </a:r>
            <a:r>
              <a:rPr lang="ko-KR" altLang="en-US" sz="1800" dirty="0" err="1"/>
              <a:t>로드된</a:t>
            </a:r>
            <a:r>
              <a:rPr lang="ko-KR" altLang="en-US" sz="1800" dirty="0"/>
              <a:t> 웹 페이지의 </a:t>
            </a:r>
            <a:r>
              <a:rPr lang="en-US" altLang="ko-KR" sz="1800" dirty="0"/>
              <a:t>URL </a:t>
            </a:r>
            <a:r>
              <a:rPr lang="ko-KR" altLang="en-US" sz="1800" dirty="0"/>
              <a:t>정보를 나타내는 객체</a:t>
            </a:r>
            <a:endParaRPr lang="en-US" altLang="ko-KR" sz="1800" dirty="0"/>
          </a:p>
          <a:p>
            <a:pPr lvl="1"/>
            <a:r>
              <a:rPr lang="en-US" altLang="ko-KR" sz="1800" dirty="0"/>
              <a:t>location </a:t>
            </a:r>
            <a:r>
              <a:rPr lang="ko-KR" altLang="en-US" sz="1800" dirty="0"/>
              <a:t>객체로 현재 윈도우에 웹 페이지 열기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새 </a:t>
            </a:r>
            <a:r>
              <a:rPr lang="ko-KR" altLang="en-US" sz="1800" dirty="0"/>
              <a:t>윈도우에 웹 페이지 열기</a:t>
            </a:r>
          </a:p>
          <a:p>
            <a:pPr lvl="1"/>
            <a:endParaRPr lang="en-US" altLang="ko-KR" sz="1800" dirty="0"/>
          </a:p>
          <a:p>
            <a:endParaRPr lang="en-US" altLang="ko-KR" sz="2000" dirty="0"/>
          </a:p>
          <a:p>
            <a:pPr lvl="1"/>
            <a:r>
              <a:rPr lang="en-US" altLang="ko-KR" sz="1800" dirty="0" smtClean="0"/>
              <a:t>location </a:t>
            </a:r>
            <a:r>
              <a:rPr lang="ko-KR" altLang="en-US" sz="1800" dirty="0"/>
              <a:t>객체의 </a:t>
            </a:r>
            <a:r>
              <a:rPr lang="ko-KR" altLang="en-US" sz="1800" dirty="0" err="1"/>
              <a:t>프로퍼티와</a:t>
            </a:r>
            <a:r>
              <a:rPr lang="ko-KR" altLang="en-US" sz="1800" dirty="0"/>
              <a:t> </a:t>
            </a:r>
            <a:r>
              <a:rPr lang="en-US" altLang="ko-KR" sz="1800" dirty="0"/>
              <a:t>URL</a:t>
            </a:r>
            <a:r>
              <a:rPr lang="ko-KR" altLang="en-US" sz="1800" dirty="0"/>
              <a:t>의 구성 요소와의 관계</a:t>
            </a:r>
            <a:endParaRPr lang="en-US" altLang="ko-KR" sz="1800" dirty="0"/>
          </a:p>
          <a:p>
            <a:endParaRPr lang="en-US" altLang="ko-KR" sz="2000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2959992" y="4797153"/>
            <a:ext cx="5656288" cy="1213265"/>
            <a:chOff x="1115616" y="3546569"/>
            <a:chExt cx="6296260" cy="1213265"/>
          </a:xfrm>
        </p:grpSpPr>
        <p:sp>
          <p:nvSpPr>
            <p:cNvPr id="11" name="직사각형 10"/>
            <p:cNvSpPr/>
            <p:nvPr/>
          </p:nvSpPr>
          <p:spPr>
            <a:xfrm>
              <a:off x="1115616" y="4228356"/>
              <a:ext cx="629626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solidFill>
                    <a:srgbClr val="C00000"/>
                  </a:solidFill>
                </a:rPr>
                <a:t>http</a:t>
              </a:r>
              <a:r>
                <a:rPr lang="en-US" altLang="ko-KR" sz="1600" dirty="0">
                  <a:solidFill>
                    <a:srgbClr val="C00000"/>
                  </a:solidFill>
                </a:rPr>
                <a:t>:</a:t>
              </a:r>
              <a:r>
                <a:rPr lang="en-US" altLang="ko-KR" sz="1600" dirty="0"/>
                <a:t>//</a:t>
              </a:r>
              <a:r>
                <a:rPr lang="en-US" altLang="ko-KR" sz="1600" dirty="0">
                  <a:solidFill>
                    <a:srgbClr val="00B0F0"/>
                  </a:solidFill>
                </a:rPr>
                <a:t>www.mysite.com</a:t>
              </a:r>
              <a:r>
                <a:rPr lang="en-US" altLang="ko-KR" sz="1600" dirty="0"/>
                <a:t>:</a:t>
              </a:r>
              <a:r>
                <a:rPr lang="en-US" altLang="ko-KR" sz="1600" dirty="0">
                  <a:solidFill>
                    <a:srgbClr val="00B050"/>
                  </a:solidFill>
                </a:rPr>
                <a:t>8080</a:t>
              </a:r>
              <a:r>
                <a:rPr lang="en-US" altLang="ko-KR" sz="1600" dirty="0">
                  <a:solidFill>
                    <a:srgbClr val="FF0000"/>
                  </a:solidFill>
                </a:rPr>
                <a:t>/content/URL</a:t>
              </a:r>
              <a:r>
                <a:rPr lang="ko-KR" altLang="en-US" sz="1600" dirty="0">
                  <a:solidFill>
                    <a:srgbClr val="FF0000"/>
                  </a:solidFill>
                </a:rPr>
                <a:t>분석</a:t>
              </a:r>
              <a:r>
                <a:rPr lang="en-US" altLang="ko-KR" sz="1600" dirty="0">
                  <a:solidFill>
                    <a:srgbClr val="FF0000"/>
                  </a:solidFill>
                </a:rPr>
                <a:t>.html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</a:rPr>
                <a:t>#label1</a:t>
              </a:r>
              <a:endParaRPr lang="ko-KR" alt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562106" y="3923483"/>
              <a:ext cx="412823" cy="261610"/>
            </a:xfrm>
            <a:prstGeom prst="rect">
              <a:avLst/>
            </a:prstGeom>
          </p:spPr>
          <p:txBody>
            <a:bodyPr wrap="none" lIns="36000" rIns="36000">
              <a:spAutoFit/>
            </a:bodyPr>
            <a:lstStyle/>
            <a:p>
              <a:r>
                <a:rPr lang="it-IT" altLang="ko-KR" sz="1100" dirty="0"/>
                <a:t>hash</a:t>
              </a:r>
              <a:endParaRPr lang="ko-KR" altLang="en-US" sz="1100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15616" y="3882622"/>
              <a:ext cx="708656" cy="289441"/>
            </a:xfrm>
            <a:prstGeom prst="roundRect">
              <a:avLst/>
            </a:prstGeom>
            <a:noFill/>
          </p:spPr>
          <p:txBody>
            <a:bodyPr wrap="none" lIns="36000" rIns="36000">
              <a:spAutoFit/>
            </a:bodyPr>
            <a:lstStyle/>
            <a:p>
              <a:r>
                <a:rPr lang="it-IT" altLang="ko-KR" sz="1100" dirty="0"/>
                <a:t>protocol</a:t>
              </a:r>
              <a:endParaRPr lang="ko-KR" altLang="en-US" sz="1100" dirty="0"/>
            </a:p>
          </p:txBody>
        </p:sp>
        <p:sp>
          <p:nvSpPr>
            <p:cNvPr id="14" name="왼쪽 대괄호 13"/>
            <p:cNvSpPr/>
            <p:nvPr/>
          </p:nvSpPr>
          <p:spPr>
            <a:xfrm rot="5400000">
              <a:off x="1438376" y="3964182"/>
              <a:ext cx="84078" cy="53389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왼쪽 대괄호 14"/>
            <p:cNvSpPr/>
            <p:nvPr/>
          </p:nvSpPr>
          <p:spPr>
            <a:xfrm rot="5400000">
              <a:off x="2683002" y="3395077"/>
              <a:ext cx="76250" cy="167992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310026" y="3912090"/>
              <a:ext cx="782188" cy="261610"/>
            </a:xfrm>
            <a:prstGeom prst="rect">
              <a:avLst/>
            </a:prstGeom>
          </p:spPr>
          <p:txBody>
            <a:bodyPr wrap="none" lIns="36000" rIns="36000">
              <a:spAutoFit/>
            </a:bodyPr>
            <a:lstStyle/>
            <a:p>
              <a:r>
                <a:rPr lang="it-IT" altLang="ko-KR" sz="1100" dirty="0"/>
                <a:t>hostname</a:t>
              </a:r>
              <a:endParaRPr lang="ko-KR" altLang="en-US" sz="11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669008" y="3937253"/>
              <a:ext cx="378920" cy="261610"/>
            </a:xfrm>
            <a:prstGeom prst="rect">
              <a:avLst/>
            </a:prstGeom>
          </p:spPr>
          <p:txBody>
            <a:bodyPr wrap="none" lIns="36000" rIns="36000">
              <a:spAutoFit/>
            </a:bodyPr>
            <a:lstStyle/>
            <a:p>
              <a:r>
                <a:rPr lang="it-IT" altLang="ko-KR" sz="1100" dirty="0"/>
                <a:t>port</a:t>
              </a:r>
              <a:endParaRPr lang="ko-KR" altLang="en-US" sz="1100" dirty="0"/>
            </a:p>
          </p:txBody>
        </p:sp>
        <p:sp>
          <p:nvSpPr>
            <p:cNvPr id="18" name="왼쪽 대괄호 17"/>
            <p:cNvSpPr/>
            <p:nvPr/>
          </p:nvSpPr>
          <p:spPr>
            <a:xfrm rot="5400000">
              <a:off x="3801646" y="4006739"/>
              <a:ext cx="75292" cy="45756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왼쪽 대괄호 18"/>
            <p:cNvSpPr/>
            <p:nvPr/>
          </p:nvSpPr>
          <p:spPr>
            <a:xfrm rot="16200000">
              <a:off x="2928993" y="3518035"/>
              <a:ext cx="156143" cy="222086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763248" y="4498224"/>
              <a:ext cx="51247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altLang="ko-KR" sz="1100" dirty="0"/>
                <a:t>host</a:t>
              </a:r>
              <a:endParaRPr lang="ko-KR" altLang="en-US" sz="1100" dirty="0"/>
            </a:p>
          </p:txBody>
        </p:sp>
        <p:sp>
          <p:nvSpPr>
            <p:cNvPr id="21" name="왼쪽 대괄호 20"/>
            <p:cNvSpPr/>
            <p:nvPr/>
          </p:nvSpPr>
          <p:spPr>
            <a:xfrm rot="5400000">
              <a:off x="4114442" y="910226"/>
              <a:ext cx="112865" cy="591481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436699" y="3546569"/>
              <a:ext cx="48570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altLang="ko-KR" sz="1100" dirty="0"/>
                <a:t>href</a:t>
              </a:r>
              <a:endParaRPr lang="ko-KR" altLang="en-US" sz="1100" dirty="0"/>
            </a:p>
          </p:txBody>
        </p:sp>
        <p:sp>
          <p:nvSpPr>
            <p:cNvPr id="23" name="왼쪽 대괄호 22"/>
            <p:cNvSpPr/>
            <p:nvPr/>
          </p:nvSpPr>
          <p:spPr>
            <a:xfrm rot="5400000">
              <a:off x="5264188" y="3080720"/>
              <a:ext cx="45751" cy="233914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895932" y="3941426"/>
              <a:ext cx="796463" cy="261610"/>
            </a:xfrm>
            <a:prstGeom prst="rect">
              <a:avLst/>
            </a:prstGeom>
          </p:spPr>
          <p:txBody>
            <a:bodyPr wrap="none" lIns="36000" rIns="36000">
              <a:spAutoFit/>
            </a:bodyPr>
            <a:lstStyle/>
            <a:p>
              <a:r>
                <a:rPr lang="it-IT" altLang="ko-KR" sz="1100" dirty="0"/>
                <a:t>pathname</a:t>
              </a:r>
              <a:endParaRPr lang="ko-KR" altLang="en-US" sz="1100" dirty="0"/>
            </a:p>
          </p:txBody>
        </p:sp>
        <p:sp>
          <p:nvSpPr>
            <p:cNvPr id="25" name="왼쪽 대괄호 24"/>
            <p:cNvSpPr/>
            <p:nvPr/>
          </p:nvSpPr>
          <p:spPr>
            <a:xfrm rot="5400000">
              <a:off x="6759285" y="3924098"/>
              <a:ext cx="71271" cy="66672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927649" y="6115835"/>
            <a:ext cx="5433865" cy="567164"/>
            <a:chOff x="1151620" y="5124708"/>
            <a:chExt cx="6048672" cy="567164"/>
          </a:xfrm>
        </p:grpSpPr>
        <p:sp>
          <p:nvSpPr>
            <p:cNvPr id="9" name="직사각형 8"/>
            <p:cNvSpPr/>
            <p:nvPr/>
          </p:nvSpPr>
          <p:spPr>
            <a:xfrm>
              <a:off x="1151620" y="5124708"/>
              <a:ext cx="604867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solidFill>
                    <a:srgbClr val="C00000"/>
                  </a:solidFill>
                </a:rPr>
                <a:t>http:</a:t>
              </a:r>
              <a:r>
                <a:rPr lang="en-US" altLang="ko-KR" sz="1600" dirty="0"/>
                <a:t>//</a:t>
              </a:r>
              <a:r>
                <a:rPr lang="en-US" altLang="ko-KR" sz="1600" dirty="0">
                  <a:solidFill>
                    <a:srgbClr val="00B0F0"/>
                  </a:solidFill>
                </a:rPr>
                <a:t>search.naver.com</a:t>
              </a:r>
              <a:r>
                <a:rPr lang="en-US" altLang="ko-KR" sz="1600" dirty="0">
                  <a:solidFill>
                    <a:srgbClr val="FF0000"/>
                  </a:solidFill>
                </a:rPr>
                <a:t>/search.naver</a:t>
              </a:r>
              <a:r>
                <a:rPr lang="en-US" altLang="ko-KR" sz="1600" dirty="0">
                  <a:solidFill>
                    <a:srgbClr val="7030A0"/>
                  </a:solidFill>
                </a:rPr>
                <a:t>?query=javascript</a:t>
              </a:r>
              <a:endParaRPr lang="ko-KR" altLang="en-US" sz="1600" dirty="0">
                <a:solidFill>
                  <a:srgbClr val="7030A0"/>
                </a:solidFill>
              </a:endParaRPr>
            </a:p>
          </p:txBody>
        </p:sp>
        <p:sp>
          <p:nvSpPr>
            <p:cNvPr id="26" name="왼쪽 대괄호 25"/>
            <p:cNvSpPr/>
            <p:nvPr/>
          </p:nvSpPr>
          <p:spPr>
            <a:xfrm rot="16200000">
              <a:off x="5883228" y="4547096"/>
              <a:ext cx="60812" cy="177151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555859" y="5411291"/>
              <a:ext cx="66057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altLang="ko-KR" sz="1100" dirty="0"/>
                <a:t>search</a:t>
              </a:r>
              <a:endParaRPr lang="ko-KR" altLang="en-US" sz="1100" dirty="0"/>
            </a:p>
          </p:txBody>
        </p:sp>
        <p:sp>
          <p:nvSpPr>
            <p:cNvPr id="28" name="왼쪽 대괄호 27"/>
            <p:cNvSpPr/>
            <p:nvPr/>
          </p:nvSpPr>
          <p:spPr>
            <a:xfrm rot="16200000">
              <a:off x="4263298" y="4790975"/>
              <a:ext cx="89116" cy="132016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30475" y="5430262"/>
              <a:ext cx="796463" cy="261610"/>
            </a:xfrm>
            <a:prstGeom prst="rect">
              <a:avLst/>
            </a:prstGeom>
          </p:spPr>
          <p:txBody>
            <a:bodyPr wrap="none" lIns="36000" rIns="36000">
              <a:spAutoFit/>
            </a:bodyPr>
            <a:lstStyle/>
            <a:p>
              <a:r>
                <a:rPr lang="it-IT" altLang="ko-KR" sz="1100" dirty="0"/>
                <a:t>pathname</a:t>
              </a:r>
              <a:endParaRPr lang="ko-KR" altLang="en-US" sz="1100" dirty="0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2969784" y="1974558"/>
            <a:ext cx="6252431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window.location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"http://www.naver.com";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window.location.href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= "http://www.naver.com";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window.location.assign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("http://www.naver.com");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window.location.replace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("http://www.naver.com");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2969784" y="3607148"/>
            <a:ext cx="624644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win=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빈 윈도우 열기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win.location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="http://www.naver.com";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네이버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페이지 로드</a:t>
            </a:r>
          </a:p>
        </p:txBody>
      </p:sp>
    </p:spTree>
    <p:extLst>
      <p:ext uri="{BB962C8B-B14F-4D97-AF65-F5344CB8AC3E}">
        <p14:creationId xmlns:p14="http://schemas.microsoft.com/office/powerpoint/2010/main" val="257226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location </a:t>
            </a:r>
            <a:r>
              <a:rPr lang="ko-KR" altLang="en-US" dirty="0" smtClean="0"/>
              <a:t>객체로 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 </a:t>
            </a:r>
            <a:r>
              <a:rPr lang="ko-KR" altLang="en-US" dirty="0" smtClean="0"/>
              <a:t>접속 예제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48675" y="1484784"/>
            <a:ext cx="5616624" cy="5047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en-US" altLang="ko-KR" sz="1400" dirty="0" err="1"/>
              <a:t>window.location</a:t>
            </a:r>
            <a:r>
              <a:rPr lang="ko-KR" altLang="en-US" sz="1400" dirty="0"/>
              <a:t>으로 웹 사이트 접속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 load() {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var</a:t>
            </a:r>
            <a:r>
              <a:rPr lang="en-US" altLang="ko-KR" sz="1400" b="1" dirty="0"/>
              <a:t> </a:t>
            </a:r>
            <a:r>
              <a:rPr lang="en-US" altLang="ko-KR" sz="1400" b="1" dirty="0"/>
              <a:t>select = </a:t>
            </a:r>
            <a:r>
              <a:rPr lang="en-US" altLang="ko-KR" sz="1400" b="1" dirty="0" err="1"/>
              <a:t>document.getElementById</a:t>
            </a:r>
            <a:r>
              <a:rPr lang="en-US" altLang="ko-KR" sz="1400" b="1" dirty="0"/>
              <a:t>("site");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window.location</a:t>
            </a:r>
            <a:r>
              <a:rPr lang="en-US" altLang="ko-KR" sz="1400" b="1" dirty="0"/>
              <a:t>=</a:t>
            </a:r>
            <a:r>
              <a:rPr lang="en-US" altLang="ko-KR" sz="1400" b="1" dirty="0" err="1"/>
              <a:t>select.options</a:t>
            </a:r>
            <a:r>
              <a:rPr lang="en-US" altLang="ko-KR" sz="1400" b="1" dirty="0"/>
              <a:t>[</a:t>
            </a:r>
            <a:r>
              <a:rPr lang="en-US" altLang="ko-KR" sz="1400" b="1" dirty="0" err="1"/>
              <a:t>select.selectedIndex</a:t>
            </a:r>
            <a:r>
              <a:rPr lang="en-US" altLang="ko-KR" sz="1400" b="1" dirty="0"/>
              <a:t>].value;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en-US" altLang="ko-KR" sz="1400" dirty="0" err="1"/>
              <a:t>window.location</a:t>
            </a:r>
            <a:r>
              <a:rPr lang="ko-KR" altLang="en-US" sz="1400" dirty="0"/>
              <a:t>으로 웹 사이트 접속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ko-KR" altLang="en-US" sz="1400" dirty="0"/>
              <a:t>사이트 선택 </a:t>
            </a:r>
            <a:r>
              <a:rPr lang="en-US" altLang="ko-KR" sz="1400" dirty="0"/>
              <a:t>:</a:t>
            </a:r>
          </a:p>
          <a:p>
            <a:pPr defTabSz="180000"/>
            <a:r>
              <a:rPr lang="en-US" altLang="ko-KR" sz="1400" b="1" dirty="0"/>
              <a:t>&lt;select id="site"&gt;</a:t>
            </a:r>
          </a:p>
          <a:p>
            <a:pPr defTabSz="180000"/>
            <a:r>
              <a:rPr lang="en-US" altLang="ko-KR" sz="1400" dirty="0"/>
              <a:t>	&lt;</a:t>
            </a:r>
            <a:r>
              <a:rPr lang="en-US" altLang="ko-KR" sz="1400" dirty="0"/>
              <a:t>option value="http://www.naver.com" selected&gt;</a:t>
            </a:r>
            <a:r>
              <a:rPr lang="ko-KR" altLang="en-US" sz="1400" dirty="0" err="1"/>
              <a:t>네이버</a:t>
            </a:r>
            <a:endParaRPr lang="ko-KR" altLang="en-US" sz="1400" dirty="0"/>
          </a:p>
          <a:p>
            <a:pPr defTabSz="180000"/>
            <a:r>
              <a:rPr lang="fr-FR" altLang="ko-KR" sz="1400" dirty="0"/>
              <a:t>	&lt;</a:t>
            </a:r>
            <a:r>
              <a:rPr lang="fr-FR" altLang="ko-KR" sz="1400" dirty="0"/>
              <a:t>option value="http://www.google.com"&gt;</a:t>
            </a:r>
            <a:r>
              <a:rPr lang="ko-KR" altLang="fr-FR" sz="1400" dirty="0" err="1"/>
              <a:t>구글</a:t>
            </a:r>
            <a:endParaRPr lang="ko-KR" altLang="fr-FR" sz="1400" dirty="0"/>
          </a:p>
          <a:p>
            <a:pPr defTabSz="180000"/>
            <a:r>
              <a:rPr lang="fr-FR" altLang="ko-KR" sz="1400" dirty="0"/>
              <a:t>	&lt;</a:t>
            </a:r>
            <a:r>
              <a:rPr lang="fr-FR" altLang="ko-KR" sz="1400" dirty="0"/>
              <a:t>option value="http://www.microsoft.com"&gt;</a:t>
            </a:r>
            <a:r>
              <a:rPr lang="ko-KR" altLang="fr-FR" sz="1400" dirty="0"/>
              <a:t>마이크로소프트</a:t>
            </a:r>
          </a:p>
          <a:p>
            <a:pPr defTabSz="180000"/>
            <a:r>
              <a:rPr lang="en-US" altLang="ko-KR" sz="1400" dirty="0"/>
              <a:t>&lt;/select&gt;</a:t>
            </a:r>
          </a:p>
          <a:p>
            <a:pPr defTabSz="180000"/>
            <a:r>
              <a:rPr lang="en-US" altLang="ko-KR" sz="1400" dirty="0"/>
              <a:t>&lt;p&gt;</a:t>
            </a:r>
          </a:p>
          <a:p>
            <a:pPr defTabSz="180000"/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="load()"&gt;</a:t>
            </a:r>
            <a:r>
              <a:rPr lang="ko-KR" altLang="en-US" sz="1400" dirty="0"/>
              <a:t>웹 사이트 접속</a:t>
            </a:r>
            <a:r>
              <a:rPr lang="en-US" altLang="ko-KR" sz="1400" dirty="0"/>
              <a:t>&lt;/button&gt;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439" y="1482627"/>
            <a:ext cx="2241798" cy="24010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439" y="4043929"/>
            <a:ext cx="2241798" cy="24010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33452" y="3555199"/>
            <a:ext cx="466745" cy="272415"/>
          </a:xfrm>
          <a:prstGeom prst="wedgeRoundRectCallout">
            <a:avLst>
              <a:gd name="adj1" fmla="val -85266"/>
              <a:gd name="adj2" fmla="val -682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/>
              <a:t>클릭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3108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22960"/>
          </a:xfrm>
        </p:spPr>
        <p:txBody>
          <a:bodyPr>
            <a:normAutofit/>
          </a:bodyPr>
          <a:lstStyle/>
          <a:p>
            <a:r>
              <a:rPr lang="en-US" altLang="ko-KR" dirty="0"/>
              <a:t>navigator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838200" y="822961"/>
            <a:ext cx="10515600" cy="4351338"/>
          </a:xfrm>
        </p:spPr>
        <p:txBody>
          <a:bodyPr/>
          <a:lstStyle/>
          <a:p>
            <a:r>
              <a:rPr lang="en-US" altLang="ko-KR" dirty="0"/>
              <a:t>navigator </a:t>
            </a:r>
            <a:r>
              <a:rPr lang="ko-KR" altLang="en-US" dirty="0"/>
              <a:t>객체</a:t>
            </a:r>
          </a:p>
          <a:p>
            <a:pPr lvl="1"/>
            <a:r>
              <a:rPr lang="ko-KR" altLang="en-US" dirty="0"/>
              <a:t>현재 작동중인 브라우저에 대한 다양한 정보를 나타내는 객체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855641" y="1861952"/>
            <a:ext cx="7226851" cy="4033697"/>
            <a:chOff x="927925" y="2386578"/>
            <a:chExt cx="7846590" cy="464407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7925" y="2386578"/>
              <a:ext cx="7838123" cy="294894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107" y="5284716"/>
              <a:ext cx="7832408" cy="17459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30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2836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navigator</a:t>
            </a:r>
            <a:r>
              <a:rPr lang="ko-KR" altLang="en-US" dirty="0" smtClean="0"/>
              <a:t>로 브라우저 정보 </a:t>
            </a:r>
            <a:r>
              <a:rPr lang="ko-KR" altLang="en-US" dirty="0" smtClean="0"/>
              <a:t>출력 예제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87428" y="1124745"/>
            <a:ext cx="5400600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</a:t>
            </a:r>
          </a:p>
          <a:p>
            <a:pPr defTabSz="180000"/>
            <a:r>
              <a:rPr lang="en-US" altLang="ko-KR" sz="1000" dirty="0"/>
              <a:t>&lt;head&gt;&lt;title&gt;</a:t>
            </a:r>
            <a:r>
              <a:rPr lang="ko-KR" altLang="en-US" sz="1000" dirty="0"/>
              <a:t>브라우저 정보 출력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/>
              <a:t>&lt;style&gt;</a:t>
            </a:r>
          </a:p>
          <a:p>
            <a:pPr defTabSz="180000"/>
            <a:r>
              <a:rPr lang="en-US" altLang="ko-KR" sz="1000" dirty="0"/>
              <a:t>span { color : red; }</a:t>
            </a:r>
          </a:p>
          <a:p>
            <a:pPr defTabSz="180000"/>
            <a:r>
              <a:rPr lang="en-US" altLang="ko-KR" sz="1000" dirty="0"/>
              <a:t>div { </a:t>
            </a:r>
          </a:p>
          <a:p>
            <a:pPr defTabSz="180000"/>
            <a:r>
              <a:rPr lang="en-US" altLang="ko-KR" sz="1000" dirty="0"/>
              <a:t>	border-color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yellowgreen</a:t>
            </a:r>
            <a:r>
              <a:rPr lang="en-US" altLang="ko-KR" sz="1000" dirty="0"/>
              <a:t>; </a:t>
            </a:r>
          </a:p>
          <a:p>
            <a:pPr defTabSz="180000"/>
            <a:r>
              <a:rPr lang="en-US" altLang="ko-KR" sz="1000" dirty="0"/>
              <a:t>	border-style </a:t>
            </a:r>
            <a:r>
              <a:rPr lang="en-US" altLang="ko-KR" sz="1000" dirty="0"/>
              <a:t>: solid;</a:t>
            </a:r>
          </a:p>
          <a:p>
            <a:pPr defTabSz="180000"/>
            <a:r>
              <a:rPr lang="en-US" altLang="ko-KR" sz="1000" dirty="0"/>
              <a:t>	padding </a:t>
            </a:r>
            <a:r>
              <a:rPr lang="en-US" altLang="ko-KR" sz="1000" dirty="0"/>
              <a:t>: 5px;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</a:t>
            </a:r>
            <a:r>
              <a:rPr lang="en-US" altLang="ko-KR" sz="1000" dirty="0"/>
              <a:t>style&gt;</a:t>
            </a:r>
          </a:p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b="1" dirty="0"/>
              <a:t>function </a:t>
            </a:r>
            <a:r>
              <a:rPr lang="en-US" altLang="ko-KR" sz="1000" b="1" dirty="0" err="1"/>
              <a:t>printNavigator</a:t>
            </a:r>
            <a:r>
              <a:rPr lang="en-US" altLang="ko-KR" sz="1000" b="1" dirty="0"/>
              <a:t>() {</a:t>
            </a:r>
          </a:p>
          <a:p>
            <a:pPr defTabSz="180000"/>
            <a:r>
              <a:rPr lang="en-US" altLang="ko-KR" sz="1000" b="1" dirty="0"/>
              <a:t>	</a:t>
            </a:r>
            <a:r>
              <a:rPr lang="en-US" altLang="ko-KR" sz="1000" b="1" dirty="0" err="1"/>
              <a:t>var</a:t>
            </a:r>
            <a:r>
              <a:rPr lang="en-US" altLang="ko-KR" sz="1000" b="1" dirty="0"/>
              <a:t> </a:t>
            </a:r>
            <a:r>
              <a:rPr lang="en-US" altLang="ko-KR" sz="1000" b="1" dirty="0"/>
              <a:t>text = "&lt;span&gt;</a:t>
            </a:r>
            <a:r>
              <a:rPr lang="en-US" altLang="ko-KR" sz="1000" b="1" dirty="0" err="1"/>
              <a:t>appCodeName</a:t>
            </a:r>
            <a:r>
              <a:rPr lang="en-US" altLang="ko-KR" sz="1000" b="1" dirty="0"/>
              <a:t>&lt;/span&gt;: " + </a:t>
            </a:r>
            <a:r>
              <a:rPr lang="en-US" altLang="ko-KR" sz="1000" b="1" dirty="0" err="1"/>
              <a:t>navigator.appCodeName</a:t>
            </a:r>
            <a:r>
              <a:rPr lang="en-US" altLang="ko-KR" sz="1000" b="1" dirty="0"/>
              <a:t> + "&lt;</a:t>
            </a:r>
            <a:r>
              <a:rPr lang="en-US" altLang="ko-KR" sz="1000" b="1" dirty="0" err="1"/>
              <a:t>br</a:t>
            </a:r>
            <a:r>
              <a:rPr lang="en-US" altLang="ko-KR" sz="1000" b="1" dirty="0"/>
              <a:t>&gt;";</a:t>
            </a:r>
          </a:p>
          <a:p>
            <a:pPr defTabSz="180000"/>
            <a:r>
              <a:rPr lang="en-US" altLang="ko-KR" sz="1000" dirty="0"/>
              <a:t>		text </a:t>
            </a:r>
            <a:r>
              <a:rPr lang="en-US" altLang="ko-KR" sz="1000" dirty="0"/>
              <a:t>+= "&lt;span&gt;</a:t>
            </a:r>
            <a:r>
              <a:rPr lang="en-US" altLang="ko-KR" sz="1000" dirty="0" err="1"/>
              <a:t>appName</a:t>
            </a:r>
            <a:r>
              <a:rPr lang="en-US" altLang="ko-KR" sz="1000" dirty="0"/>
              <a:t>&lt;/span&gt;: " + </a:t>
            </a:r>
            <a:r>
              <a:rPr lang="en-US" altLang="ko-KR" sz="1000" dirty="0" err="1"/>
              <a:t>navigator.appName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	text </a:t>
            </a:r>
            <a:r>
              <a:rPr lang="en-US" altLang="ko-KR" sz="1000" dirty="0"/>
              <a:t>+= "&lt;span&gt;</a:t>
            </a:r>
            <a:r>
              <a:rPr lang="en-US" altLang="ko-KR" sz="1000" dirty="0" err="1"/>
              <a:t>appVersion</a:t>
            </a:r>
            <a:r>
              <a:rPr lang="en-US" altLang="ko-KR" sz="1000" dirty="0"/>
              <a:t>&lt;/span&gt;: " + </a:t>
            </a:r>
            <a:r>
              <a:rPr lang="en-US" altLang="ko-KR" sz="1000" dirty="0" err="1"/>
              <a:t>navigator.appVersion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sv-SE" altLang="ko-KR" sz="1000" dirty="0"/>
              <a:t>		text </a:t>
            </a:r>
            <a:r>
              <a:rPr lang="sv-SE" altLang="ko-KR" sz="1000" dirty="0"/>
              <a:t>+= "&lt;span&gt;platform&lt;/span&gt;: " + navigator.platform + "&lt;br&gt;";</a:t>
            </a:r>
          </a:p>
          <a:p>
            <a:pPr defTabSz="180000"/>
            <a:r>
              <a:rPr lang="en-US" altLang="ko-KR" sz="1000" dirty="0"/>
              <a:t>		text </a:t>
            </a:r>
            <a:r>
              <a:rPr lang="en-US" altLang="ko-KR" sz="1000" dirty="0"/>
              <a:t>+= "&lt;span&gt;product&lt;/span&gt;: " + </a:t>
            </a:r>
            <a:r>
              <a:rPr lang="en-US" altLang="ko-KR" sz="1000" dirty="0" err="1"/>
              <a:t>navigator.product</a:t>
            </a:r>
            <a:r>
              <a:rPr lang="en-US" altLang="ko-KR" sz="1000" dirty="0"/>
              <a:t> </a:t>
            </a:r>
            <a:r>
              <a:rPr lang="en-US" altLang="ko-KR" sz="1000" dirty="0"/>
              <a:t>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sv-SE" altLang="ko-KR" sz="1000" dirty="0"/>
              <a:t>		text </a:t>
            </a:r>
            <a:r>
              <a:rPr lang="sv-SE" altLang="ko-KR" sz="1000" dirty="0"/>
              <a:t>+= "&lt;span&gt;userAgent&lt;/span&gt;: " + navigator.userAgent +"&lt;br&gt;";</a:t>
            </a:r>
          </a:p>
          <a:p>
            <a:pPr defTabSz="180000"/>
            <a:r>
              <a:rPr lang="sv-SE" altLang="ko-KR" sz="1000" dirty="0"/>
              <a:t>		text </a:t>
            </a:r>
            <a:r>
              <a:rPr lang="sv-SE" altLang="ko-KR" sz="1000" dirty="0"/>
              <a:t>+= "&lt;span&gt;vendor&lt;/span&gt;: " + navigator.vendor +"&lt;br&gt;";</a:t>
            </a:r>
          </a:p>
          <a:p>
            <a:pPr defTabSz="180000"/>
            <a:r>
              <a:rPr lang="en-US" altLang="ko-KR" sz="1000" dirty="0"/>
              <a:t>		text </a:t>
            </a:r>
            <a:r>
              <a:rPr lang="en-US" altLang="ko-KR" sz="1000" dirty="0"/>
              <a:t>+= "&lt;span&gt;language&lt;/span&gt;: " + </a:t>
            </a:r>
            <a:r>
              <a:rPr lang="en-US" altLang="ko-KR" sz="1000" dirty="0" err="1"/>
              <a:t>navigator.language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	text </a:t>
            </a:r>
            <a:r>
              <a:rPr lang="en-US" altLang="ko-KR" sz="1000" dirty="0"/>
              <a:t>+= "&lt;span&gt;</a:t>
            </a:r>
            <a:r>
              <a:rPr lang="en-US" altLang="ko-KR" sz="1000" dirty="0" err="1"/>
              <a:t>onLine</a:t>
            </a:r>
            <a:r>
              <a:rPr lang="en-US" altLang="ko-KR" sz="1000" dirty="0"/>
              <a:t>&lt;/span&gt;: " + </a:t>
            </a:r>
            <a:r>
              <a:rPr lang="en-US" altLang="ko-KR" sz="1000" dirty="0" err="1"/>
              <a:t>navigator.onLine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	text </a:t>
            </a:r>
            <a:r>
              <a:rPr lang="en-US" altLang="ko-KR" sz="1000" dirty="0"/>
              <a:t>+= "&lt;span&gt;</a:t>
            </a:r>
            <a:r>
              <a:rPr lang="en-US" altLang="ko-KR" sz="1000" dirty="0" err="1"/>
              <a:t>cookieEnabled</a:t>
            </a:r>
            <a:r>
              <a:rPr lang="en-US" altLang="ko-KR" sz="1000" dirty="0"/>
              <a:t>&lt;/span&gt;: " + </a:t>
            </a:r>
            <a:r>
              <a:rPr lang="en-US" altLang="ko-KR" sz="1000" dirty="0" err="1"/>
              <a:t>navigator.cookieEnabled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	text </a:t>
            </a:r>
            <a:r>
              <a:rPr lang="en-US" altLang="ko-KR" sz="1000" dirty="0"/>
              <a:t>+= "&lt;span&gt;</a:t>
            </a:r>
            <a:r>
              <a:rPr lang="en-US" altLang="ko-KR" sz="1000" dirty="0" err="1"/>
              <a:t>javaEnabled</a:t>
            </a:r>
            <a:r>
              <a:rPr lang="en-US" altLang="ko-KR" sz="1000" dirty="0"/>
              <a:t>()&lt;/span&gt;:" + </a:t>
            </a:r>
            <a:r>
              <a:rPr lang="en-US" altLang="ko-KR" sz="1000" dirty="0" err="1"/>
              <a:t>navigator.javaEnabled</a:t>
            </a:r>
            <a:r>
              <a:rPr lang="en-US" altLang="ko-KR" sz="1000" dirty="0"/>
              <a:t>()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	text </a:t>
            </a:r>
            <a:r>
              <a:rPr lang="en-US" altLang="ko-KR" sz="1000" dirty="0"/>
              <a:t>+= "&lt;span&gt;</a:t>
            </a:r>
            <a:r>
              <a:rPr lang="en-US" altLang="ko-KR" sz="1000" dirty="0" err="1"/>
              <a:t>plugins.length</a:t>
            </a:r>
            <a:r>
              <a:rPr lang="en-US" altLang="ko-KR" sz="1000" dirty="0"/>
              <a:t>&lt;/span&gt;: " + </a:t>
            </a:r>
            <a:r>
              <a:rPr lang="en-US" altLang="ko-KR" sz="1000" dirty="0" err="1"/>
              <a:t>navigator.plugins.length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b="1" dirty="0"/>
              <a:t>		for(j=0</a:t>
            </a:r>
            <a:r>
              <a:rPr lang="en-US" altLang="ko-KR" sz="1000" b="1" dirty="0"/>
              <a:t>; j&lt;</a:t>
            </a:r>
            <a:r>
              <a:rPr lang="en-US" altLang="ko-KR" sz="1000" b="1" dirty="0" err="1"/>
              <a:t>navigator.plugins.length</a:t>
            </a:r>
            <a:r>
              <a:rPr lang="en-US" altLang="ko-KR" sz="1000" b="1" dirty="0"/>
              <a:t>; </a:t>
            </a:r>
            <a:r>
              <a:rPr lang="en-US" altLang="ko-KR" sz="1000" b="1" dirty="0" err="1"/>
              <a:t>j++</a:t>
            </a:r>
            <a:r>
              <a:rPr lang="en-US" altLang="ko-KR" sz="1000" b="1" dirty="0"/>
              <a:t>) {</a:t>
            </a:r>
          </a:p>
          <a:p>
            <a:pPr defTabSz="180000"/>
            <a:r>
              <a:rPr lang="en-US" altLang="ko-KR" sz="1000" dirty="0"/>
              <a:t>			text </a:t>
            </a:r>
            <a:r>
              <a:rPr lang="en-US" altLang="ko-KR" sz="1000" dirty="0"/>
              <a:t>+= "plugins" + j + " : &lt;</a:t>
            </a:r>
            <a:r>
              <a:rPr lang="en-US" altLang="ko-KR" sz="1000" dirty="0" err="1"/>
              <a:t>blockquote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		text </a:t>
            </a:r>
            <a:r>
              <a:rPr lang="en-US" altLang="ko-KR" sz="1000" dirty="0"/>
              <a:t>+= </a:t>
            </a:r>
            <a:r>
              <a:rPr lang="en-US" altLang="ko-KR" sz="1000" dirty="0" err="1"/>
              <a:t>navigator.plugins</a:t>
            </a:r>
            <a:r>
              <a:rPr lang="en-US" altLang="ko-KR" sz="1000" dirty="0"/>
              <a:t>[j].name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		text </a:t>
            </a:r>
            <a:r>
              <a:rPr lang="en-US" altLang="ko-KR" sz="1000" dirty="0"/>
              <a:t>+= "&lt;</a:t>
            </a:r>
            <a:r>
              <a:rPr lang="en-US" altLang="ko-KR" sz="1000" dirty="0" err="1"/>
              <a:t>i</a:t>
            </a:r>
            <a:r>
              <a:rPr lang="en-US" altLang="ko-KR" sz="1000" dirty="0"/>
              <a:t>&gt;" + </a:t>
            </a:r>
            <a:r>
              <a:rPr lang="en-US" altLang="ko-KR" sz="1000" dirty="0" err="1"/>
              <a:t>navigator.plugins</a:t>
            </a:r>
            <a:r>
              <a:rPr lang="en-US" altLang="ko-KR" sz="1000" dirty="0"/>
              <a:t>[j].description + "&lt;/</a:t>
            </a:r>
            <a:r>
              <a:rPr lang="en-US" altLang="ko-KR" sz="1000" dirty="0" err="1"/>
              <a:t>i</a:t>
            </a:r>
            <a:r>
              <a:rPr lang="en-US" altLang="ko-KR" sz="1000" dirty="0"/>
              <a:t>&gt;&lt;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		text </a:t>
            </a:r>
            <a:r>
              <a:rPr lang="en-US" altLang="ko-KR" sz="1000" dirty="0"/>
              <a:t>+= </a:t>
            </a:r>
            <a:r>
              <a:rPr lang="en-US" altLang="ko-KR" sz="1000" dirty="0" err="1"/>
              <a:t>navigator.plugins</a:t>
            </a:r>
            <a:r>
              <a:rPr lang="en-US" altLang="ko-KR" sz="1000" dirty="0"/>
              <a:t>[j].filename + "&lt;/</a:t>
            </a:r>
            <a:r>
              <a:rPr lang="en-US" altLang="ko-KR" sz="1000" dirty="0" err="1"/>
              <a:t>blockquote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	}</a:t>
            </a:r>
            <a:endParaRPr lang="en-US" altLang="ko-KR" sz="1000" dirty="0"/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dirty="0"/>
              <a:t>	// div </a:t>
            </a:r>
            <a:r>
              <a:rPr lang="ko-KR" altLang="en-US" sz="1000" dirty="0"/>
              <a:t>태그에 </a:t>
            </a:r>
            <a:r>
              <a:rPr lang="ko-KR" altLang="en-US" sz="1000" dirty="0"/>
              <a:t>출력</a:t>
            </a:r>
          </a:p>
          <a:p>
            <a:pPr defTabSz="180000"/>
            <a:r>
              <a:rPr lang="en-US" altLang="ko-KR" sz="1000" b="1" dirty="0"/>
              <a:t>	</a:t>
            </a:r>
            <a:r>
              <a:rPr lang="en-US" altLang="ko-KR" sz="1000" b="1" dirty="0" err="1"/>
              <a:t>var</a:t>
            </a:r>
            <a:r>
              <a:rPr lang="en-US" altLang="ko-KR" sz="1000" b="1" dirty="0"/>
              <a:t> </a:t>
            </a:r>
            <a:r>
              <a:rPr lang="en-US" altLang="ko-KR" sz="1000" b="1" dirty="0"/>
              <a:t>div = </a:t>
            </a:r>
            <a:r>
              <a:rPr lang="en-US" altLang="ko-KR" sz="1000" b="1" dirty="0" err="1"/>
              <a:t>document.getElementById</a:t>
            </a:r>
            <a:r>
              <a:rPr lang="en-US" altLang="ko-KR" sz="1000" b="1" dirty="0"/>
              <a:t>("div");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 err="1"/>
              <a:t>div.innerHTML</a:t>
            </a:r>
            <a:r>
              <a:rPr lang="en-US" altLang="ko-KR" sz="1000" b="1" dirty="0"/>
              <a:t> </a:t>
            </a:r>
            <a:r>
              <a:rPr lang="en-US" altLang="ko-KR" sz="1000" b="1" dirty="0"/>
              <a:t>= text;</a:t>
            </a:r>
          </a:p>
          <a:p>
            <a:pPr defTabSz="180000"/>
            <a:r>
              <a:rPr lang="en-US" altLang="ko-KR" sz="1000" dirty="0"/>
              <a:t>}</a:t>
            </a:r>
            <a:endParaRPr lang="en-US" altLang="ko-KR" sz="1000" dirty="0"/>
          </a:p>
        </p:txBody>
      </p:sp>
      <p:sp>
        <p:nvSpPr>
          <p:cNvPr id="4" name="직사각형 3"/>
          <p:cNvSpPr/>
          <p:nvPr/>
        </p:nvSpPr>
        <p:spPr>
          <a:xfrm>
            <a:off x="7064455" y="1196752"/>
            <a:ext cx="3222104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&lt;/script&gt;</a:t>
            </a:r>
          </a:p>
          <a:p>
            <a:pPr defTabSz="180000"/>
            <a:r>
              <a:rPr lang="en-US" altLang="ko-KR" sz="1000" dirty="0"/>
              <a:t>&lt;/head&gt;</a:t>
            </a:r>
          </a:p>
          <a:p>
            <a:pPr defTabSz="180000"/>
            <a:r>
              <a:rPr lang="en-US" altLang="ko-KR" sz="1000" dirty="0"/>
              <a:t>&lt;body </a:t>
            </a:r>
            <a:r>
              <a:rPr lang="en-US" altLang="ko-KR" sz="1000" dirty="0" err="1"/>
              <a:t>onload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printNavigator</a:t>
            </a:r>
            <a:r>
              <a:rPr lang="en-US" altLang="ko-KR" sz="1000" dirty="0"/>
              <a:t>()"&gt;</a:t>
            </a:r>
          </a:p>
          <a:p>
            <a:pPr defTabSz="180000"/>
            <a:r>
              <a:rPr lang="en-US" altLang="ko-KR" sz="1000" dirty="0"/>
              <a:t>&lt;h3&gt;</a:t>
            </a:r>
            <a:r>
              <a:rPr lang="ko-KR" altLang="en-US" sz="1000" dirty="0"/>
              <a:t>브라우저에 관한 정보 출력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ko-KR" altLang="en-US" sz="1000" dirty="0"/>
              <a:t>아래에 이 브라우저에 관한 여러 정보를 출력합니다</a:t>
            </a:r>
            <a:r>
              <a:rPr lang="en-US" altLang="ko-KR" sz="1000" dirty="0"/>
              <a:t>.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&lt;p&gt;</a:t>
            </a:r>
          </a:p>
          <a:p>
            <a:pPr defTabSz="180000"/>
            <a:r>
              <a:rPr lang="en-US" altLang="ko-KR" sz="1000" dirty="0"/>
              <a:t>&lt;div id="div"&gt;&lt;/div&gt;</a:t>
            </a:r>
          </a:p>
          <a:p>
            <a:pPr defTabSz="180000"/>
            <a:r>
              <a:rPr lang="en-US" altLang="ko-KR" sz="1000" dirty="0"/>
              <a:t>&lt;/body&gt;</a:t>
            </a:r>
          </a:p>
          <a:p>
            <a:pPr defTabSz="180000"/>
            <a:r>
              <a:rPr lang="en-US" altLang="ko-KR" sz="1000" dirty="0"/>
              <a:t>&lt;/html&gt;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9278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21" y="188641"/>
            <a:ext cx="3537379" cy="629892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07769" y="4768331"/>
            <a:ext cx="1076971" cy="272415"/>
          </a:xfrm>
          <a:prstGeom prst="wedgeRoundRectCallout">
            <a:avLst>
              <a:gd name="adj1" fmla="val 113317"/>
              <a:gd name="adj2" fmla="val 389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/>
              <a:t>플러그인 이름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4160169" y="5224261"/>
            <a:ext cx="1076971" cy="272415"/>
          </a:xfrm>
          <a:prstGeom prst="wedgeRoundRectCallout">
            <a:avLst>
              <a:gd name="adj1" fmla="val 103884"/>
              <a:gd name="adj2" fmla="val -6826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/>
              <a:t>플러그인 설명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7896201" y="5496676"/>
            <a:ext cx="1076971" cy="272415"/>
          </a:xfrm>
          <a:prstGeom prst="wedgeRoundRectCallout">
            <a:avLst>
              <a:gd name="adj1" fmla="val -105525"/>
              <a:gd name="adj2" fmla="val 289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플러그인 파일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625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15206"/>
            <a:ext cx="10515600" cy="1093408"/>
          </a:xfrm>
        </p:spPr>
        <p:txBody>
          <a:bodyPr/>
          <a:lstStyle/>
          <a:p>
            <a:pPr fontAlgn="base"/>
            <a:r>
              <a:rPr lang="en-US" altLang="ko-KR" dirty="0"/>
              <a:t>screen </a:t>
            </a:r>
            <a:r>
              <a:rPr lang="ko-KR" altLang="en-US" dirty="0"/>
              <a:t>객체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838200" y="941757"/>
            <a:ext cx="8153400" cy="5040560"/>
          </a:xfrm>
        </p:spPr>
        <p:txBody>
          <a:bodyPr/>
          <a:lstStyle/>
          <a:p>
            <a:r>
              <a:rPr lang="en-US" altLang="ko-KR" dirty="0"/>
              <a:t>screen</a:t>
            </a:r>
          </a:p>
          <a:p>
            <a:pPr lvl="1"/>
            <a:r>
              <a:rPr lang="ko-KR" altLang="en-US" dirty="0"/>
              <a:t>브라우저가 실행되는 스크린 장치에 관한 정보를 담고 있는 객체</a:t>
            </a:r>
          </a:p>
          <a:p>
            <a:pPr lvl="1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795" y="2234556"/>
            <a:ext cx="7852410" cy="262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6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50227" y="985220"/>
            <a:ext cx="6274383" cy="5047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</a:t>
            </a:r>
          </a:p>
          <a:p>
            <a:pPr defTabSz="180000"/>
            <a:r>
              <a:rPr lang="en-US" altLang="ko-KR" sz="1400" dirty="0"/>
              <a:t>&lt;title&gt;</a:t>
            </a:r>
            <a:r>
              <a:rPr lang="ko-KR" altLang="en-US" sz="1400" dirty="0"/>
              <a:t>스크린 장치에 관한 </a:t>
            </a:r>
            <a:r>
              <a:rPr lang="ko-KR" altLang="en-US" sz="1400" dirty="0"/>
              <a:t>정보 출력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 </a:t>
            </a:r>
            <a:r>
              <a:rPr lang="en-US" altLang="ko-KR" sz="1400" b="1" dirty="0" err="1"/>
              <a:t>printScreen</a:t>
            </a:r>
            <a:r>
              <a:rPr lang="en-US" altLang="ko-KR" sz="1400" b="1" dirty="0"/>
              <a:t>()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/>
              <a:t>text = "</a:t>
            </a:r>
            <a:r>
              <a:rPr lang="en-US" altLang="ko-KR" sz="1400" dirty="0" err="1"/>
              <a:t>availHeight</a:t>
            </a:r>
            <a:r>
              <a:rPr lang="en-US" altLang="ko-KR" sz="1400" dirty="0"/>
              <a:t>:".</a:t>
            </a:r>
            <a:r>
              <a:rPr lang="en-US" altLang="ko-KR" sz="1400" dirty="0" err="1"/>
              <a:t>fontcolor</a:t>
            </a:r>
            <a:r>
              <a:rPr lang="en-US" altLang="ko-KR" sz="1400" dirty="0"/>
              <a:t>('blue') + </a:t>
            </a:r>
            <a:r>
              <a:rPr lang="en-US" altLang="ko-KR" sz="1400" b="1" dirty="0" err="1"/>
              <a:t>screen.availHeight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&gt;";</a:t>
            </a:r>
          </a:p>
          <a:p>
            <a:pPr defTabSz="180000"/>
            <a:r>
              <a:rPr lang="en-US" altLang="ko-KR" sz="1400" dirty="0"/>
              <a:t>		text </a:t>
            </a:r>
            <a:r>
              <a:rPr lang="en-US" altLang="ko-KR" sz="1400" dirty="0"/>
              <a:t>+= "</a:t>
            </a:r>
            <a:r>
              <a:rPr lang="en-US" altLang="ko-KR" sz="1400" dirty="0" err="1"/>
              <a:t>availWidth</a:t>
            </a:r>
            <a:r>
              <a:rPr lang="en-US" altLang="ko-KR" sz="1400" dirty="0"/>
              <a:t>:".</a:t>
            </a:r>
            <a:r>
              <a:rPr lang="en-US" altLang="ko-KR" sz="1400" dirty="0" err="1"/>
              <a:t>fontcolor</a:t>
            </a:r>
            <a:r>
              <a:rPr lang="en-US" altLang="ko-KR" sz="1400" dirty="0"/>
              <a:t>('blue') + </a:t>
            </a:r>
            <a:r>
              <a:rPr lang="en-US" altLang="ko-KR" sz="1400" b="1" dirty="0" err="1"/>
              <a:t>screen.availWidth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&gt;";</a:t>
            </a:r>
          </a:p>
          <a:p>
            <a:pPr defTabSz="180000"/>
            <a:r>
              <a:rPr lang="en-US" altLang="ko-KR" sz="1400" dirty="0"/>
              <a:t>		text </a:t>
            </a:r>
            <a:r>
              <a:rPr lang="en-US" altLang="ko-KR" sz="1400" dirty="0"/>
              <a:t>+= "</a:t>
            </a:r>
            <a:r>
              <a:rPr lang="en-US" altLang="ko-KR" sz="1400" dirty="0" err="1"/>
              <a:t>colorDepth</a:t>
            </a:r>
            <a:r>
              <a:rPr lang="en-US" altLang="ko-KR" sz="1400" dirty="0"/>
              <a:t>:".</a:t>
            </a:r>
            <a:r>
              <a:rPr lang="en-US" altLang="ko-KR" sz="1400" dirty="0" err="1"/>
              <a:t>fontcolor</a:t>
            </a:r>
            <a:r>
              <a:rPr lang="en-US" altLang="ko-KR" sz="1400" dirty="0"/>
              <a:t>('blue') + </a:t>
            </a:r>
            <a:r>
              <a:rPr lang="en-US" altLang="ko-KR" sz="1400" b="1" dirty="0" err="1"/>
              <a:t>screen.colorDepth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&gt;";</a:t>
            </a:r>
          </a:p>
          <a:p>
            <a:pPr defTabSz="180000"/>
            <a:r>
              <a:rPr lang="en-US" altLang="ko-KR" sz="1400" dirty="0"/>
              <a:t>		text </a:t>
            </a:r>
            <a:r>
              <a:rPr lang="en-US" altLang="ko-KR" sz="1400" dirty="0"/>
              <a:t>+= "</a:t>
            </a:r>
            <a:r>
              <a:rPr lang="en-US" altLang="ko-KR" sz="1400" dirty="0" err="1"/>
              <a:t>pixelDepth</a:t>
            </a:r>
            <a:r>
              <a:rPr lang="en-US" altLang="ko-KR" sz="1400" dirty="0"/>
              <a:t>:".</a:t>
            </a:r>
            <a:r>
              <a:rPr lang="en-US" altLang="ko-KR" sz="1400" dirty="0" err="1"/>
              <a:t>fontcolor</a:t>
            </a:r>
            <a:r>
              <a:rPr lang="en-US" altLang="ko-KR" sz="1400" dirty="0"/>
              <a:t>('blue')+ </a:t>
            </a:r>
            <a:r>
              <a:rPr lang="en-US" altLang="ko-KR" sz="1400" b="1" dirty="0" err="1"/>
              <a:t>screen.pixelDepth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&gt;";</a:t>
            </a:r>
          </a:p>
          <a:p>
            <a:pPr defTabSz="180000"/>
            <a:r>
              <a:rPr lang="en-US" altLang="ko-KR" sz="1400" dirty="0"/>
              <a:t>		text </a:t>
            </a:r>
            <a:r>
              <a:rPr lang="en-US" altLang="ko-KR" sz="1400" dirty="0"/>
              <a:t>+= "height:".</a:t>
            </a:r>
            <a:r>
              <a:rPr lang="en-US" altLang="ko-KR" sz="1400" dirty="0" err="1"/>
              <a:t>fontcolor</a:t>
            </a:r>
            <a:r>
              <a:rPr lang="en-US" altLang="ko-KR" sz="1400" dirty="0"/>
              <a:t>('blue') + </a:t>
            </a:r>
            <a:r>
              <a:rPr lang="en-US" altLang="ko-KR" sz="1400" b="1" dirty="0" err="1"/>
              <a:t>screen.height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&gt;";</a:t>
            </a:r>
          </a:p>
          <a:p>
            <a:pPr defTabSz="180000"/>
            <a:r>
              <a:rPr lang="en-US" altLang="ko-KR" sz="1400" dirty="0"/>
              <a:t>		text </a:t>
            </a:r>
            <a:r>
              <a:rPr lang="en-US" altLang="ko-KR" sz="1400" dirty="0"/>
              <a:t>+= "width:".</a:t>
            </a:r>
            <a:r>
              <a:rPr lang="en-US" altLang="ko-KR" sz="1400" dirty="0" err="1"/>
              <a:t>fontcolor</a:t>
            </a:r>
            <a:r>
              <a:rPr lang="en-US" altLang="ko-KR" sz="1400" dirty="0"/>
              <a:t>('blue') + </a:t>
            </a:r>
            <a:r>
              <a:rPr lang="en-US" altLang="ko-KR" sz="1400" b="1" dirty="0" err="1"/>
              <a:t>screen.width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document.getElementById</a:t>
            </a:r>
            <a:r>
              <a:rPr lang="en-US" altLang="ko-KR" sz="1400" dirty="0"/>
              <a:t>("div").</a:t>
            </a:r>
            <a:r>
              <a:rPr lang="en-US" altLang="ko-KR" sz="1400" dirty="0" err="1"/>
              <a:t>innerHTML</a:t>
            </a:r>
            <a:r>
              <a:rPr lang="en-US" altLang="ko-KR" sz="1400" dirty="0"/>
              <a:t> = text;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 </a:t>
            </a:r>
            <a:r>
              <a:rPr lang="en-US" altLang="ko-KR" sz="1400" dirty="0" err="1"/>
              <a:t>onload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printScreen</a:t>
            </a:r>
            <a:r>
              <a:rPr lang="en-US" altLang="ko-KR" sz="1400" b="1" dirty="0"/>
              <a:t>()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스크린 장치에 관한 정보</a:t>
            </a:r>
            <a:r>
              <a:rPr lang="en-US" altLang="ko-KR" sz="1400" dirty="0"/>
              <a:t>&lt;/</a:t>
            </a:r>
            <a:r>
              <a:rPr lang="en-US" altLang="ko-KR" sz="1400" dirty="0"/>
              <a:t>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&lt;div id="div"&gt;&lt;/div&gt;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330" y="3224072"/>
            <a:ext cx="2664296" cy="302555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5419"/>
            <a:ext cx="10515600" cy="853081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스크린 </a:t>
            </a:r>
            <a:r>
              <a:rPr lang="ko-KR" altLang="en-US" dirty="0"/>
              <a:t>장치에 관한 정보 </a:t>
            </a:r>
            <a:r>
              <a:rPr lang="ko-KR" altLang="en-US" dirty="0" smtClean="0"/>
              <a:t>출력 예제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16482" y="5636694"/>
            <a:ext cx="2515066" cy="612934"/>
          </a:xfrm>
          <a:prstGeom prst="wedgeRoundRectCallout">
            <a:avLst>
              <a:gd name="adj1" fmla="val 62558"/>
              <a:gd name="adj2" fmla="val -224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height</a:t>
            </a:r>
            <a:r>
              <a:rPr lang="ko-KR" altLang="en-US" sz="1000" dirty="0"/>
              <a:t>와 </a:t>
            </a:r>
            <a:r>
              <a:rPr lang="en-US" altLang="ko-KR" sz="1000" dirty="0"/>
              <a:t>width</a:t>
            </a:r>
            <a:r>
              <a:rPr lang="ko-KR" altLang="en-US" sz="1000" dirty="0"/>
              <a:t>는 브라우저의 설정에서 </a:t>
            </a:r>
            <a:endParaRPr lang="en-US" altLang="ko-KR" sz="1000" dirty="0"/>
          </a:p>
          <a:p>
            <a:r>
              <a:rPr lang="ko-KR" altLang="en-US" sz="1000" dirty="0"/>
              <a:t>확대</a:t>
            </a:r>
            <a:r>
              <a:rPr lang="en-US" altLang="ko-KR" sz="1000" dirty="0"/>
              <a:t>/</a:t>
            </a:r>
            <a:r>
              <a:rPr lang="ko-KR" altLang="en-US" sz="1000" dirty="0"/>
              <a:t>축소 값을 </a:t>
            </a:r>
            <a:r>
              <a:rPr lang="en-US" altLang="ko-KR" sz="1000" dirty="0"/>
              <a:t>100%</a:t>
            </a:r>
            <a:r>
              <a:rPr lang="ko-KR" altLang="en-US" sz="1000" dirty="0"/>
              <a:t>로 해야 정확한</a:t>
            </a:r>
            <a:endParaRPr lang="en-US" altLang="ko-KR" sz="1000" dirty="0"/>
          </a:p>
          <a:p>
            <a:r>
              <a:rPr lang="ko-KR" altLang="en-US" sz="1000" dirty="0"/>
              <a:t>값으로 출력됨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9111293" y="4611074"/>
            <a:ext cx="1487731" cy="272415"/>
          </a:xfrm>
          <a:prstGeom prst="wedgeRoundRectCallout">
            <a:avLst>
              <a:gd name="adj1" fmla="val -63543"/>
              <a:gd name="adj2" fmla="val 458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작업 표시줄 높이 제외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8914027" y="5245691"/>
            <a:ext cx="969294" cy="272415"/>
          </a:xfrm>
          <a:prstGeom prst="wedgeRoundRectCallout">
            <a:avLst>
              <a:gd name="adj1" fmla="val -63782"/>
              <a:gd name="adj2" fmla="val -37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픽셀당 </a:t>
            </a:r>
            <a:r>
              <a:rPr lang="en-US" altLang="ko-KR" sz="1000" dirty="0"/>
              <a:t>2</a:t>
            </a:r>
            <a:r>
              <a:rPr lang="en-US" altLang="ko-KR" sz="1000" baseline="30000" dirty="0"/>
              <a:t>24</a:t>
            </a:r>
            <a:r>
              <a:rPr lang="en-US" altLang="ko-KR" sz="1000" dirty="0"/>
              <a:t> </a:t>
            </a:r>
            <a:r>
              <a:rPr lang="ko-KR" altLang="en-US" sz="1000" dirty="0"/>
              <a:t>색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8663285" y="5770622"/>
            <a:ext cx="896015" cy="272415"/>
          </a:xfrm>
          <a:prstGeom prst="wedgeRoundRectCallout">
            <a:avLst>
              <a:gd name="adj1" fmla="val -63782"/>
              <a:gd name="adj2" fmla="val -37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스크린 크기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2015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900"/>
            <a:ext cx="10515600" cy="81268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history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838200" y="931868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history </a:t>
            </a:r>
            <a:r>
              <a:rPr lang="ko-KR" altLang="en-US" dirty="0" smtClean="0"/>
              <a:t>객체</a:t>
            </a:r>
          </a:p>
          <a:p>
            <a:pPr lvl="1"/>
            <a:r>
              <a:rPr lang="ko-KR" altLang="en-US" dirty="0" smtClean="0"/>
              <a:t>윈도우에서 방문한 웹 페이지 리스트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히스토리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나타내는 객체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history </a:t>
            </a:r>
            <a:r>
              <a:rPr lang="ko-KR" altLang="en-US" dirty="0" smtClean="0"/>
              <a:t>객체를 이용하여 웹 페이지를 이동하는 코드 사례</a:t>
            </a:r>
          </a:p>
          <a:p>
            <a:pPr lvl="1"/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10000" y="5283206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history.back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이전 페이지로 이동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history.go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(-1);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이전 페이지로 이동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history.forward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다음 페이지로 이동 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history.go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(1);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다음 페이지로 이동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925" y="1900243"/>
            <a:ext cx="7852410" cy="24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6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405</Words>
  <Application>Microsoft Office PowerPoint</Application>
  <PresentationFormat>와이드스크린</PresentationFormat>
  <Paragraphs>186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추가 객체</vt:lpstr>
      <vt:lpstr>location 객체</vt:lpstr>
      <vt:lpstr>location 객체로 웹 사이트 접속 예제</vt:lpstr>
      <vt:lpstr>navigator 객체</vt:lpstr>
      <vt:lpstr>navigator로 브라우저 정보 출력 예제</vt:lpstr>
      <vt:lpstr>PowerPoint 프레젠테이션</vt:lpstr>
      <vt:lpstr>screen 객체</vt:lpstr>
      <vt:lpstr>스크린 장치에 관한 정보 출력 예제</vt:lpstr>
      <vt:lpstr>history 객체</vt:lpstr>
      <vt:lpstr>history 객체 활용 예제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추가 객체</dc:title>
  <dc:creator>Mirim</dc:creator>
  <cp:lastModifiedBy>Mirim</cp:lastModifiedBy>
  <cp:revision>2</cp:revision>
  <dcterms:created xsi:type="dcterms:W3CDTF">2020-05-26T05:26:18Z</dcterms:created>
  <dcterms:modified xsi:type="dcterms:W3CDTF">2020-05-26T05:46:32Z</dcterms:modified>
</cp:coreProperties>
</file>