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C8ECE-0C3D-4DB2-839F-AA8DF67FA8D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B1EF632-3B8C-48D6-8694-25A4D866702E}">
      <dgm:prSet phldrT="[텍스트]"/>
      <dgm:spPr/>
      <dgm:t>
        <a:bodyPr/>
        <a:lstStyle/>
        <a:p>
          <a:pPr latinLnBrk="1"/>
          <a:r>
            <a:rPr lang="en-US" altLang="ko-KR" dirty="0" smtClean="0"/>
            <a:t>Window</a:t>
          </a:r>
          <a:endParaRPr lang="ko-KR" altLang="en-US" dirty="0"/>
        </a:p>
      </dgm:t>
    </dgm:pt>
    <dgm:pt modelId="{0DF1D8C9-82F8-4680-B7A3-CF637AC12D8F}" type="parTrans" cxnId="{90CB3BB6-2CAE-4812-A383-E900B29AC0D4}">
      <dgm:prSet/>
      <dgm:spPr/>
      <dgm:t>
        <a:bodyPr/>
        <a:lstStyle/>
        <a:p>
          <a:pPr latinLnBrk="1"/>
          <a:endParaRPr lang="ko-KR" altLang="en-US"/>
        </a:p>
      </dgm:t>
    </dgm:pt>
    <dgm:pt modelId="{996F0356-6A31-4759-84EB-F27D997539BA}" type="sibTrans" cxnId="{90CB3BB6-2CAE-4812-A383-E900B29AC0D4}">
      <dgm:prSet/>
      <dgm:spPr/>
      <dgm:t>
        <a:bodyPr/>
        <a:lstStyle/>
        <a:p>
          <a:pPr latinLnBrk="1"/>
          <a:endParaRPr lang="ko-KR" altLang="en-US"/>
        </a:p>
      </dgm:t>
    </dgm:pt>
    <dgm:pt modelId="{C332E6FE-8582-480E-AA9A-FFFF557A97D0}">
      <dgm:prSet phldrT="[텍스트]"/>
      <dgm:spPr/>
      <dgm:t>
        <a:bodyPr/>
        <a:lstStyle/>
        <a:p>
          <a:pPr latinLnBrk="1"/>
          <a:r>
            <a:rPr lang="en-US" altLang="ko-KR" dirty="0" smtClean="0"/>
            <a:t>Document</a:t>
          </a:r>
          <a:endParaRPr lang="ko-KR" altLang="en-US" dirty="0"/>
        </a:p>
      </dgm:t>
    </dgm:pt>
    <dgm:pt modelId="{A8A3C88A-71FE-49DF-938E-27E1965A8AFD}" type="parTrans" cxnId="{54CD58D4-22EF-449F-A466-C4131ABA9905}">
      <dgm:prSet/>
      <dgm:spPr/>
      <dgm:t>
        <a:bodyPr/>
        <a:lstStyle/>
        <a:p>
          <a:pPr latinLnBrk="1"/>
          <a:endParaRPr lang="ko-KR" altLang="en-US"/>
        </a:p>
      </dgm:t>
    </dgm:pt>
    <dgm:pt modelId="{2F96B0E2-AA2C-456D-8C16-ACE1CD096EF5}" type="sibTrans" cxnId="{54CD58D4-22EF-449F-A466-C4131ABA9905}">
      <dgm:prSet/>
      <dgm:spPr/>
      <dgm:t>
        <a:bodyPr/>
        <a:lstStyle/>
        <a:p>
          <a:pPr latinLnBrk="1"/>
          <a:endParaRPr lang="ko-KR" altLang="en-US"/>
        </a:p>
      </dgm:t>
    </dgm:pt>
    <dgm:pt modelId="{DEF1B195-498E-4131-968E-2A580784196F}">
      <dgm:prSet phldrT="[텍스트]"/>
      <dgm:spPr/>
      <dgm:t>
        <a:bodyPr/>
        <a:lstStyle/>
        <a:p>
          <a:pPr latinLnBrk="1"/>
          <a:r>
            <a:rPr lang="en-US" altLang="ko-KR" dirty="0" smtClean="0"/>
            <a:t>History</a:t>
          </a:r>
          <a:endParaRPr lang="ko-KR" altLang="en-US" dirty="0"/>
        </a:p>
      </dgm:t>
    </dgm:pt>
    <dgm:pt modelId="{99E45807-1D0D-4631-8253-9E1219CC22B7}" type="parTrans" cxnId="{698B333A-39BC-4618-9326-8BD6FB9F6BB5}">
      <dgm:prSet/>
      <dgm:spPr/>
      <dgm:t>
        <a:bodyPr/>
        <a:lstStyle/>
        <a:p>
          <a:pPr latinLnBrk="1"/>
          <a:endParaRPr lang="ko-KR" altLang="en-US"/>
        </a:p>
      </dgm:t>
    </dgm:pt>
    <dgm:pt modelId="{DC0BBE91-722D-470D-BC86-000399EB7CFA}" type="sibTrans" cxnId="{698B333A-39BC-4618-9326-8BD6FB9F6BB5}">
      <dgm:prSet/>
      <dgm:spPr/>
      <dgm:t>
        <a:bodyPr/>
        <a:lstStyle/>
        <a:p>
          <a:pPr latinLnBrk="1"/>
          <a:endParaRPr lang="ko-KR" altLang="en-US"/>
        </a:p>
      </dgm:t>
    </dgm:pt>
    <dgm:pt modelId="{034425B7-64D3-4CD7-9C6F-C2740366128D}">
      <dgm:prSet phldrT="[텍스트]"/>
      <dgm:spPr/>
      <dgm:t>
        <a:bodyPr/>
        <a:lstStyle/>
        <a:p>
          <a:pPr latinLnBrk="1"/>
          <a:r>
            <a:rPr lang="en-US" altLang="ko-KR" dirty="0" smtClean="0"/>
            <a:t>Location</a:t>
          </a:r>
          <a:endParaRPr lang="ko-KR" altLang="en-US" dirty="0"/>
        </a:p>
      </dgm:t>
    </dgm:pt>
    <dgm:pt modelId="{63C7CAD5-A88C-4C74-AEBB-F3D015BA31E4}" type="parTrans" cxnId="{38BD9C58-5E0B-4935-9CED-34D741F677FC}">
      <dgm:prSet/>
      <dgm:spPr/>
      <dgm:t>
        <a:bodyPr/>
        <a:lstStyle/>
        <a:p>
          <a:pPr latinLnBrk="1"/>
          <a:endParaRPr lang="ko-KR" altLang="en-US"/>
        </a:p>
      </dgm:t>
    </dgm:pt>
    <dgm:pt modelId="{B27B8703-C1FF-4BD4-BC9A-B0875171D00F}" type="sibTrans" cxnId="{38BD9C58-5E0B-4935-9CED-34D741F677FC}">
      <dgm:prSet/>
      <dgm:spPr/>
      <dgm:t>
        <a:bodyPr/>
        <a:lstStyle/>
        <a:p>
          <a:pPr latinLnBrk="1"/>
          <a:endParaRPr lang="ko-KR" altLang="en-US"/>
        </a:p>
      </dgm:t>
    </dgm:pt>
    <dgm:pt modelId="{C3295146-9C6F-47A4-BB7C-C7E29B4BB41D}">
      <dgm:prSet phldrT="[텍스트]"/>
      <dgm:spPr/>
      <dgm:t>
        <a:bodyPr/>
        <a:lstStyle/>
        <a:p>
          <a:pPr latinLnBrk="1"/>
          <a:r>
            <a:rPr lang="en-US" altLang="ko-KR" dirty="0" smtClean="0"/>
            <a:t>Screen</a:t>
          </a:r>
          <a:endParaRPr lang="ko-KR" altLang="en-US" dirty="0"/>
        </a:p>
      </dgm:t>
    </dgm:pt>
    <dgm:pt modelId="{B516C944-F036-4D2C-8BD9-9DB6906C5875}" type="parTrans" cxnId="{BDBBD520-2139-4F64-9442-FA38CB9BF487}">
      <dgm:prSet/>
      <dgm:spPr/>
      <dgm:t>
        <a:bodyPr/>
        <a:lstStyle/>
        <a:p>
          <a:pPr latinLnBrk="1"/>
          <a:endParaRPr lang="ko-KR" altLang="en-US"/>
        </a:p>
      </dgm:t>
    </dgm:pt>
    <dgm:pt modelId="{51265953-5606-4FDB-832C-D1F9F710C2CB}" type="sibTrans" cxnId="{BDBBD520-2139-4F64-9442-FA38CB9BF487}">
      <dgm:prSet/>
      <dgm:spPr/>
      <dgm:t>
        <a:bodyPr/>
        <a:lstStyle/>
        <a:p>
          <a:pPr latinLnBrk="1"/>
          <a:endParaRPr lang="ko-KR" altLang="en-US"/>
        </a:p>
      </dgm:t>
    </dgm:pt>
    <dgm:pt modelId="{1ECDE30A-706A-43D8-8566-CB0F5D48C4E9}">
      <dgm:prSet phldrT="[텍스트]"/>
      <dgm:spPr/>
      <dgm:t>
        <a:bodyPr/>
        <a:lstStyle/>
        <a:p>
          <a:pPr latinLnBrk="1"/>
          <a:r>
            <a:rPr lang="en-US" altLang="ko-KR" dirty="0" smtClean="0"/>
            <a:t>Navigator</a:t>
          </a:r>
          <a:endParaRPr lang="ko-KR" altLang="en-US" dirty="0"/>
        </a:p>
      </dgm:t>
    </dgm:pt>
    <dgm:pt modelId="{E84F442D-F7B3-49FD-9412-134C37388061}" type="parTrans" cxnId="{F3C53582-B9AF-4B1B-A024-0A8D343BC1B6}">
      <dgm:prSet/>
      <dgm:spPr/>
      <dgm:t>
        <a:bodyPr/>
        <a:lstStyle/>
        <a:p>
          <a:pPr latinLnBrk="1"/>
          <a:endParaRPr lang="ko-KR" altLang="en-US"/>
        </a:p>
      </dgm:t>
    </dgm:pt>
    <dgm:pt modelId="{B74F34A4-ABCA-471E-9E4A-9529D6A60609}" type="sibTrans" cxnId="{F3C53582-B9AF-4B1B-A024-0A8D343BC1B6}">
      <dgm:prSet/>
      <dgm:spPr/>
      <dgm:t>
        <a:bodyPr/>
        <a:lstStyle/>
        <a:p>
          <a:pPr latinLnBrk="1"/>
          <a:endParaRPr lang="ko-KR" altLang="en-US"/>
        </a:p>
      </dgm:t>
    </dgm:pt>
    <dgm:pt modelId="{3F733AFF-992C-40B6-AD18-7A06CFD718EC}" type="pres">
      <dgm:prSet presAssocID="{5C5C8ECE-0C3D-4DB2-839F-AA8DF67FA8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5835B1-6E3F-4D30-937E-214E0D6685FA}" type="pres">
      <dgm:prSet presAssocID="{3B1EF632-3B8C-48D6-8694-25A4D866702E}" presName="hierRoot1" presStyleCnt="0">
        <dgm:presLayoutVars>
          <dgm:hierBranch val="init"/>
        </dgm:presLayoutVars>
      </dgm:prSet>
      <dgm:spPr/>
    </dgm:pt>
    <dgm:pt modelId="{F7CEDE6A-9902-40BF-B146-ABB4E92BDFF2}" type="pres">
      <dgm:prSet presAssocID="{3B1EF632-3B8C-48D6-8694-25A4D866702E}" presName="rootComposite1" presStyleCnt="0"/>
      <dgm:spPr/>
    </dgm:pt>
    <dgm:pt modelId="{81170B77-D5E0-45EE-B59E-80D61E1F2DC5}" type="pres">
      <dgm:prSet presAssocID="{3B1EF632-3B8C-48D6-8694-25A4D866702E}" presName="rootText1" presStyleLbl="node0" presStyleIdx="0" presStyleCnt="1">
        <dgm:presLayoutVars>
          <dgm:chPref val="3"/>
        </dgm:presLayoutVars>
      </dgm:prSet>
      <dgm:spPr/>
    </dgm:pt>
    <dgm:pt modelId="{499B7F78-33DC-45DB-BBCE-C2C5C7394BA2}" type="pres">
      <dgm:prSet presAssocID="{3B1EF632-3B8C-48D6-8694-25A4D866702E}" presName="rootConnector1" presStyleLbl="node1" presStyleIdx="0" presStyleCnt="0"/>
      <dgm:spPr/>
    </dgm:pt>
    <dgm:pt modelId="{C49F22DA-0157-4944-A3B0-C9B995E9CE8D}" type="pres">
      <dgm:prSet presAssocID="{3B1EF632-3B8C-48D6-8694-25A4D866702E}" presName="hierChild2" presStyleCnt="0"/>
      <dgm:spPr/>
    </dgm:pt>
    <dgm:pt modelId="{5842CEF0-BB6E-4BD8-88CB-7045198317AB}" type="pres">
      <dgm:prSet presAssocID="{A8A3C88A-71FE-49DF-938E-27E1965A8AFD}" presName="Name64" presStyleLbl="parChTrans1D2" presStyleIdx="0" presStyleCnt="5"/>
      <dgm:spPr/>
    </dgm:pt>
    <dgm:pt modelId="{2144F70A-C7D9-4833-898B-9366698CB034}" type="pres">
      <dgm:prSet presAssocID="{C332E6FE-8582-480E-AA9A-FFFF557A97D0}" presName="hierRoot2" presStyleCnt="0">
        <dgm:presLayoutVars>
          <dgm:hierBranch val="init"/>
        </dgm:presLayoutVars>
      </dgm:prSet>
      <dgm:spPr/>
    </dgm:pt>
    <dgm:pt modelId="{178FB3A6-A652-4AD5-B522-017FB6CB81C5}" type="pres">
      <dgm:prSet presAssocID="{C332E6FE-8582-480E-AA9A-FFFF557A97D0}" presName="rootComposite" presStyleCnt="0"/>
      <dgm:spPr/>
    </dgm:pt>
    <dgm:pt modelId="{FCE28136-66D6-4C75-861A-A17F3BD1452B}" type="pres">
      <dgm:prSet presAssocID="{C332E6FE-8582-480E-AA9A-FFFF557A97D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7F7785-C35E-4351-A504-CF2FFAC7B0F7}" type="pres">
      <dgm:prSet presAssocID="{C332E6FE-8582-480E-AA9A-FFFF557A97D0}" presName="rootConnector" presStyleLbl="node2" presStyleIdx="0" presStyleCnt="5"/>
      <dgm:spPr/>
    </dgm:pt>
    <dgm:pt modelId="{7E1BFE8D-43F5-4D7B-8E9F-D67083980B46}" type="pres">
      <dgm:prSet presAssocID="{C332E6FE-8582-480E-AA9A-FFFF557A97D0}" presName="hierChild4" presStyleCnt="0"/>
      <dgm:spPr/>
    </dgm:pt>
    <dgm:pt modelId="{3B346A23-8168-4AEC-9966-50CEA1696169}" type="pres">
      <dgm:prSet presAssocID="{C332E6FE-8582-480E-AA9A-FFFF557A97D0}" presName="hierChild5" presStyleCnt="0"/>
      <dgm:spPr/>
    </dgm:pt>
    <dgm:pt modelId="{4FAEA62B-7696-43AC-B20D-BC008DCE9AD6}" type="pres">
      <dgm:prSet presAssocID="{99E45807-1D0D-4631-8253-9E1219CC22B7}" presName="Name64" presStyleLbl="parChTrans1D2" presStyleIdx="1" presStyleCnt="5"/>
      <dgm:spPr/>
    </dgm:pt>
    <dgm:pt modelId="{3C0C7A9B-4161-4634-ACC3-60BBF2F8F941}" type="pres">
      <dgm:prSet presAssocID="{DEF1B195-498E-4131-968E-2A580784196F}" presName="hierRoot2" presStyleCnt="0">
        <dgm:presLayoutVars>
          <dgm:hierBranch val="init"/>
        </dgm:presLayoutVars>
      </dgm:prSet>
      <dgm:spPr/>
    </dgm:pt>
    <dgm:pt modelId="{53A293C5-2EE0-4240-A341-60837A41EEC1}" type="pres">
      <dgm:prSet presAssocID="{DEF1B195-498E-4131-968E-2A580784196F}" presName="rootComposite" presStyleCnt="0"/>
      <dgm:spPr/>
    </dgm:pt>
    <dgm:pt modelId="{E920F2AB-32EF-40AF-A2A0-CEF269CAD2BE}" type="pres">
      <dgm:prSet presAssocID="{DEF1B195-498E-4131-968E-2A580784196F}" presName="rootText" presStyleLbl="node2" presStyleIdx="1" presStyleCnt="5">
        <dgm:presLayoutVars>
          <dgm:chPref val="3"/>
        </dgm:presLayoutVars>
      </dgm:prSet>
      <dgm:spPr/>
    </dgm:pt>
    <dgm:pt modelId="{AD65F987-2D30-4AD1-B354-65A88CBF42CB}" type="pres">
      <dgm:prSet presAssocID="{DEF1B195-498E-4131-968E-2A580784196F}" presName="rootConnector" presStyleLbl="node2" presStyleIdx="1" presStyleCnt="5"/>
      <dgm:spPr/>
    </dgm:pt>
    <dgm:pt modelId="{2D0998E9-6AEE-4D1E-A105-EFEA84ED34EE}" type="pres">
      <dgm:prSet presAssocID="{DEF1B195-498E-4131-968E-2A580784196F}" presName="hierChild4" presStyleCnt="0"/>
      <dgm:spPr/>
    </dgm:pt>
    <dgm:pt modelId="{D4C54C7E-E036-4402-8041-5B4B6DE30458}" type="pres">
      <dgm:prSet presAssocID="{DEF1B195-498E-4131-968E-2A580784196F}" presName="hierChild5" presStyleCnt="0"/>
      <dgm:spPr/>
    </dgm:pt>
    <dgm:pt modelId="{7694C825-4D0A-4E2D-BE0A-5568802C7D29}" type="pres">
      <dgm:prSet presAssocID="{63C7CAD5-A88C-4C74-AEBB-F3D015BA31E4}" presName="Name64" presStyleLbl="parChTrans1D2" presStyleIdx="2" presStyleCnt="5"/>
      <dgm:spPr/>
    </dgm:pt>
    <dgm:pt modelId="{3B545796-14D9-41DB-9E9C-1D692BD83CCE}" type="pres">
      <dgm:prSet presAssocID="{034425B7-64D3-4CD7-9C6F-C2740366128D}" presName="hierRoot2" presStyleCnt="0">
        <dgm:presLayoutVars>
          <dgm:hierBranch val="init"/>
        </dgm:presLayoutVars>
      </dgm:prSet>
      <dgm:spPr/>
    </dgm:pt>
    <dgm:pt modelId="{B1F90B67-A479-4208-8080-8039B493114B}" type="pres">
      <dgm:prSet presAssocID="{034425B7-64D3-4CD7-9C6F-C2740366128D}" presName="rootComposite" presStyleCnt="0"/>
      <dgm:spPr/>
    </dgm:pt>
    <dgm:pt modelId="{007CA835-F66D-4208-9D11-AC1BC18DC2AC}" type="pres">
      <dgm:prSet presAssocID="{034425B7-64D3-4CD7-9C6F-C2740366128D}" presName="rootText" presStyleLbl="node2" presStyleIdx="2" presStyleCnt="5">
        <dgm:presLayoutVars>
          <dgm:chPref val="3"/>
        </dgm:presLayoutVars>
      </dgm:prSet>
      <dgm:spPr/>
    </dgm:pt>
    <dgm:pt modelId="{884A0E91-917D-422E-AF11-99E4845FD974}" type="pres">
      <dgm:prSet presAssocID="{034425B7-64D3-4CD7-9C6F-C2740366128D}" presName="rootConnector" presStyleLbl="node2" presStyleIdx="2" presStyleCnt="5"/>
      <dgm:spPr/>
    </dgm:pt>
    <dgm:pt modelId="{788F48B1-96D6-4048-9B4F-FFF002B2F958}" type="pres">
      <dgm:prSet presAssocID="{034425B7-64D3-4CD7-9C6F-C2740366128D}" presName="hierChild4" presStyleCnt="0"/>
      <dgm:spPr/>
    </dgm:pt>
    <dgm:pt modelId="{FCEFFCF6-EB3F-4AF6-AB14-6C41D714AB2D}" type="pres">
      <dgm:prSet presAssocID="{034425B7-64D3-4CD7-9C6F-C2740366128D}" presName="hierChild5" presStyleCnt="0"/>
      <dgm:spPr/>
    </dgm:pt>
    <dgm:pt modelId="{4CDC03B2-E9D9-41D2-91AB-334222BF2D0E}" type="pres">
      <dgm:prSet presAssocID="{E84F442D-F7B3-49FD-9412-134C37388061}" presName="Name64" presStyleLbl="parChTrans1D2" presStyleIdx="3" presStyleCnt="5"/>
      <dgm:spPr/>
    </dgm:pt>
    <dgm:pt modelId="{32D8048B-E9CD-41AB-A0EB-EB7788E1A49D}" type="pres">
      <dgm:prSet presAssocID="{1ECDE30A-706A-43D8-8566-CB0F5D48C4E9}" presName="hierRoot2" presStyleCnt="0">
        <dgm:presLayoutVars>
          <dgm:hierBranch val="init"/>
        </dgm:presLayoutVars>
      </dgm:prSet>
      <dgm:spPr/>
    </dgm:pt>
    <dgm:pt modelId="{824CCC7E-DA2D-4937-9F70-FFBC8BDCF02D}" type="pres">
      <dgm:prSet presAssocID="{1ECDE30A-706A-43D8-8566-CB0F5D48C4E9}" presName="rootComposite" presStyleCnt="0"/>
      <dgm:spPr/>
    </dgm:pt>
    <dgm:pt modelId="{65A07F3B-CCF5-4947-B8E4-32CCB6AC328D}" type="pres">
      <dgm:prSet presAssocID="{1ECDE30A-706A-43D8-8566-CB0F5D48C4E9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69D514-DACE-478F-8439-84085FA37CF9}" type="pres">
      <dgm:prSet presAssocID="{1ECDE30A-706A-43D8-8566-CB0F5D48C4E9}" presName="rootConnector" presStyleLbl="node2" presStyleIdx="3" presStyleCnt="5"/>
      <dgm:spPr/>
    </dgm:pt>
    <dgm:pt modelId="{318A6A97-1BC5-4637-B053-2559CFD8025E}" type="pres">
      <dgm:prSet presAssocID="{1ECDE30A-706A-43D8-8566-CB0F5D48C4E9}" presName="hierChild4" presStyleCnt="0"/>
      <dgm:spPr/>
    </dgm:pt>
    <dgm:pt modelId="{51D15B78-1EC4-43AE-AB0D-4DBB0B4C4148}" type="pres">
      <dgm:prSet presAssocID="{1ECDE30A-706A-43D8-8566-CB0F5D48C4E9}" presName="hierChild5" presStyleCnt="0"/>
      <dgm:spPr/>
    </dgm:pt>
    <dgm:pt modelId="{ADC5DC0D-F8FA-4B0D-9E32-BB39CC5F58AA}" type="pres">
      <dgm:prSet presAssocID="{B516C944-F036-4D2C-8BD9-9DB6906C5875}" presName="Name64" presStyleLbl="parChTrans1D2" presStyleIdx="4" presStyleCnt="5"/>
      <dgm:spPr/>
    </dgm:pt>
    <dgm:pt modelId="{62560E80-791E-494D-8E4B-83C106369842}" type="pres">
      <dgm:prSet presAssocID="{C3295146-9C6F-47A4-BB7C-C7E29B4BB41D}" presName="hierRoot2" presStyleCnt="0">
        <dgm:presLayoutVars>
          <dgm:hierBranch val="init"/>
        </dgm:presLayoutVars>
      </dgm:prSet>
      <dgm:spPr/>
    </dgm:pt>
    <dgm:pt modelId="{D893FBFC-702B-4E3C-B7FF-58122898DECA}" type="pres">
      <dgm:prSet presAssocID="{C3295146-9C6F-47A4-BB7C-C7E29B4BB41D}" presName="rootComposite" presStyleCnt="0"/>
      <dgm:spPr/>
    </dgm:pt>
    <dgm:pt modelId="{34C09ECF-4EFF-49C6-821D-370DC0A2A19B}" type="pres">
      <dgm:prSet presAssocID="{C3295146-9C6F-47A4-BB7C-C7E29B4BB41D}" presName="rootText" presStyleLbl="node2" presStyleIdx="4" presStyleCnt="5">
        <dgm:presLayoutVars>
          <dgm:chPref val="3"/>
        </dgm:presLayoutVars>
      </dgm:prSet>
      <dgm:spPr/>
    </dgm:pt>
    <dgm:pt modelId="{BCE5895E-7354-418B-9D4E-21538C6A3A54}" type="pres">
      <dgm:prSet presAssocID="{C3295146-9C6F-47A4-BB7C-C7E29B4BB41D}" presName="rootConnector" presStyleLbl="node2" presStyleIdx="4" presStyleCnt="5"/>
      <dgm:spPr/>
    </dgm:pt>
    <dgm:pt modelId="{2A21B69F-187F-43C2-9CA7-FE0519353103}" type="pres">
      <dgm:prSet presAssocID="{C3295146-9C6F-47A4-BB7C-C7E29B4BB41D}" presName="hierChild4" presStyleCnt="0"/>
      <dgm:spPr/>
    </dgm:pt>
    <dgm:pt modelId="{E1CB1679-8750-461B-AF2B-EA26E0679F18}" type="pres">
      <dgm:prSet presAssocID="{C3295146-9C6F-47A4-BB7C-C7E29B4BB41D}" presName="hierChild5" presStyleCnt="0"/>
      <dgm:spPr/>
    </dgm:pt>
    <dgm:pt modelId="{30CAB700-C165-4476-A7E4-E934BD8643EC}" type="pres">
      <dgm:prSet presAssocID="{3B1EF632-3B8C-48D6-8694-25A4D866702E}" presName="hierChild3" presStyleCnt="0"/>
      <dgm:spPr/>
    </dgm:pt>
  </dgm:ptLst>
  <dgm:cxnLst>
    <dgm:cxn modelId="{8F8D5875-A530-4FBE-BFEE-AF918440470B}" type="presOf" srcId="{1ECDE30A-706A-43D8-8566-CB0F5D48C4E9}" destId="{65A07F3B-CCF5-4947-B8E4-32CCB6AC328D}" srcOrd="0" destOrd="0" presId="urn:microsoft.com/office/officeart/2009/3/layout/HorizontalOrganizationChart"/>
    <dgm:cxn modelId="{A671CD57-539D-4596-971D-8282A3EF882F}" type="presOf" srcId="{C332E6FE-8582-480E-AA9A-FFFF557A97D0}" destId="{037F7785-C35E-4351-A504-CF2FFAC7B0F7}" srcOrd="1" destOrd="0" presId="urn:microsoft.com/office/officeart/2009/3/layout/HorizontalOrganizationChart"/>
    <dgm:cxn modelId="{8816B2A8-C1AC-4097-A533-14231AF10599}" type="presOf" srcId="{63C7CAD5-A88C-4C74-AEBB-F3D015BA31E4}" destId="{7694C825-4D0A-4E2D-BE0A-5568802C7D29}" srcOrd="0" destOrd="0" presId="urn:microsoft.com/office/officeart/2009/3/layout/HorizontalOrganizationChart"/>
    <dgm:cxn modelId="{8E6C5669-0798-4FB7-B96E-8A1DDF9A90C1}" type="presOf" srcId="{99E45807-1D0D-4631-8253-9E1219CC22B7}" destId="{4FAEA62B-7696-43AC-B20D-BC008DCE9AD6}" srcOrd="0" destOrd="0" presId="urn:microsoft.com/office/officeart/2009/3/layout/HorizontalOrganizationChart"/>
    <dgm:cxn modelId="{90CB3BB6-2CAE-4812-A383-E900B29AC0D4}" srcId="{5C5C8ECE-0C3D-4DB2-839F-AA8DF67FA8D7}" destId="{3B1EF632-3B8C-48D6-8694-25A4D866702E}" srcOrd="0" destOrd="0" parTransId="{0DF1D8C9-82F8-4680-B7A3-CF637AC12D8F}" sibTransId="{996F0356-6A31-4759-84EB-F27D997539BA}"/>
    <dgm:cxn modelId="{54CD58D4-22EF-449F-A466-C4131ABA9905}" srcId="{3B1EF632-3B8C-48D6-8694-25A4D866702E}" destId="{C332E6FE-8582-480E-AA9A-FFFF557A97D0}" srcOrd="0" destOrd="0" parTransId="{A8A3C88A-71FE-49DF-938E-27E1965A8AFD}" sibTransId="{2F96B0E2-AA2C-456D-8C16-ACE1CD096EF5}"/>
    <dgm:cxn modelId="{38BD9C58-5E0B-4935-9CED-34D741F677FC}" srcId="{3B1EF632-3B8C-48D6-8694-25A4D866702E}" destId="{034425B7-64D3-4CD7-9C6F-C2740366128D}" srcOrd="2" destOrd="0" parTransId="{63C7CAD5-A88C-4C74-AEBB-F3D015BA31E4}" sibTransId="{B27B8703-C1FF-4BD4-BC9A-B0875171D00F}"/>
    <dgm:cxn modelId="{C7737FBB-CDB7-4172-8DF0-5F4EB420A1F2}" type="presOf" srcId="{DEF1B195-498E-4131-968E-2A580784196F}" destId="{AD65F987-2D30-4AD1-B354-65A88CBF42CB}" srcOrd="1" destOrd="0" presId="urn:microsoft.com/office/officeart/2009/3/layout/HorizontalOrganizationChart"/>
    <dgm:cxn modelId="{2964912F-4574-4160-BD06-BE2AAEEFB084}" type="presOf" srcId="{C3295146-9C6F-47A4-BB7C-C7E29B4BB41D}" destId="{BCE5895E-7354-418B-9D4E-21538C6A3A54}" srcOrd="1" destOrd="0" presId="urn:microsoft.com/office/officeart/2009/3/layout/HorizontalOrganizationChart"/>
    <dgm:cxn modelId="{5721F62B-0334-499B-A32E-1288CECF50FB}" type="presOf" srcId="{E84F442D-F7B3-49FD-9412-134C37388061}" destId="{4CDC03B2-E9D9-41D2-91AB-334222BF2D0E}" srcOrd="0" destOrd="0" presId="urn:microsoft.com/office/officeart/2009/3/layout/HorizontalOrganizationChart"/>
    <dgm:cxn modelId="{A0490C01-EF1E-46AD-87B6-14DA4ADCB1FF}" type="presOf" srcId="{DEF1B195-498E-4131-968E-2A580784196F}" destId="{E920F2AB-32EF-40AF-A2A0-CEF269CAD2BE}" srcOrd="0" destOrd="0" presId="urn:microsoft.com/office/officeart/2009/3/layout/HorizontalOrganizationChart"/>
    <dgm:cxn modelId="{473A28C4-F149-4FFC-B7AB-3E0AA3A6E80D}" type="presOf" srcId="{3B1EF632-3B8C-48D6-8694-25A4D866702E}" destId="{499B7F78-33DC-45DB-BBCE-C2C5C7394BA2}" srcOrd="1" destOrd="0" presId="urn:microsoft.com/office/officeart/2009/3/layout/HorizontalOrganizationChart"/>
    <dgm:cxn modelId="{6C433655-226C-422A-99BB-A65333BE3263}" type="presOf" srcId="{C332E6FE-8582-480E-AA9A-FFFF557A97D0}" destId="{FCE28136-66D6-4C75-861A-A17F3BD1452B}" srcOrd="0" destOrd="0" presId="urn:microsoft.com/office/officeart/2009/3/layout/HorizontalOrganizationChart"/>
    <dgm:cxn modelId="{61B97963-E2E6-4231-AE0C-8044D85FFE45}" type="presOf" srcId="{B516C944-F036-4D2C-8BD9-9DB6906C5875}" destId="{ADC5DC0D-F8FA-4B0D-9E32-BB39CC5F58AA}" srcOrd="0" destOrd="0" presId="urn:microsoft.com/office/officeart/2009/3/layout/HorizontalOrganizationChart"/>
    <dgm:cxn modelId="{147DB206-EF7F-413D-BDA9-A680634FF79B}" type="presOf" srcId="{5C5C8ECE-0C3D-4DB2-839F-AA8DF67FA8D7}" destId="{3F733AFF-992C-40B6-AD18-7A06CFD718EC}" srcOrd="0" destOrd="0" presId="urn:microsoft.com/office/officeart/2009/3/layout/HorizontalOrganizationChart"/>
    <dgm:cxn modelId="{F3C53582-B9AF-4B1B-A024-0A8D343BC1B6}" srcId="{3B1EF632-3B8C-48D6-8694-25A4D866702E}" destId="{1ECDE30A-706A-43D8-8566-CB0F5D48C4E9}" srcOrd="3" destOrd="0" parTransId="{E84F442D-F7B3-49FD-9412-134C37388061}" sibTransId="{B74F34A4-ABCA-471E-9E4A-9529D6A60609}"/>
    <dgm:cxn modelId="{100A5F30-1953-4235-83B6-A698904EC6DB}" type="presOf" srcId="{034425B7-64D3-4CD7-9C6F-C2740366128D}" destId="{007CA835-F66D-4208-9D11-AC1BC18DC2AC}" srcOrd="0" destOrd="0" presId="urn:microsoft.com/office/officeart/2009/3/layout/HorizontalOrganizationChart"/>
    <dgm:cxn modelId="{336771D2-C034-4483-94AD-71335EBF7D09}" type="presOf" srcId="{C3295146-9C6F-47A4-BB7C-C7E29B4BB41D}" destId="{34C09ECF-4EFF-49C6-821D-370DC0A2A19B}" srcOrd="0" destOrd="0" presId="urn:microsoft.com/office/officeart/2009/3/layout/HorizontalOrganizationChart"/>
    <dgm:cxn modelId="{EEEDCA0F-00BA-4EB8-AF15-8AE8FA2C4C22}" type="presOf" srcId="{A8A3C88A-71FE-49DF-938E-27E1965A8AFD}" destId="{5842CEF0-BB6E-4BD8-88CB-7045198317AB}" srcOrd="0" destOrd="0" presId="urn:microsoft.com/office/officeart/2009/3/layout/HorizontalOrganizationChart"/>
    <dgm:cxn modelId="{28E091F7-3513-45C4-95F9-9F41C18B7139}" type="presOf" srcId="{3B1EF632-3B8C-48D6-8694-25A4D866702E}" destId="{81170B77-D5E0-45EE-B59E-80D61E1F2DC5}" srcOrd="0" destOrd="0" presId="urn:microsoft.com/office/officeart/2009/3/layout/HorizontalOrganizationChart"/>
    <dgm:cxn modelId="{BDBBD520-2139-4F64-9442-FA38CB9BF487}" srcId="{3B1EF632-3B8C-48D6-8694-25A4D866702E}" destId="{C3295146-9C6F-47A4-BB7C-C7E29B4BB41D}" srcOrd="4" destOrd="0" parTransId="{B516C944-F036-4D2C-8BD9-9DB6906C5875}" sibTransId="{51265953-5606-4FDB-832C-D1F9F710C2CB}"/>
    <dgm:cxn modelId="{ABF85C54-454D-46FE-B3CB-17170B47896E}" type="presOf" srcId="{034425B7-64D3-4CD7-9C6F-C2740366128D}" destId="{884A0E91-917D-422E-AF11-99E4845FD974}" srcOrd="1" destOrd="0" presId="urn:microsoft.com/office/officeart/2009/3/layout/HorizontalOrganizationChart"/>
    <dgm:cxn modelId="{25EF3AA5-5606-44D8-8508-BA6BFA3C45A1}" type="presOf" srcId="{1ECDE30A-706A-43D8-8566-CB0F5D48C4E9}" destId="{1469D514-DACE-478F-8439-84085FA37CF9}" srcOrd="1" destOrd="0" presId="urn:microsoft.com/office/officeart/2009/3/layout/HorizontalOrganizationChart"/>
    <dgm:cxn modelId="{698B333A-39BC-4618-9326-8BD6FB9F6BB5}" srcId="{3B1EF632-3B8C-48D6-8694-25A4D866702E}" destId="{DEF1B195-498E-4131-968E-2A580784196F}" srcOrd="1" destOrd="0" parTransId="{99E45807-1D0D-4631-8253-9E1219CC22B7}" sibTransId="{DC0BBE91-722D-470D-BC86-000399EB7CFA}"/>
    <dgm:cxn modelId="{108A19CC-1012-41D7-AB72-B8B40251805B}" type="presParOf" srcId="{3F733AFF-992C-40B6-AD18-7A06CFD718EC}" destId="{885835B1-6E3F-4D30-937E-214E0D6685FA}" srcOrd="0" destOrd="0" presId="urn:microsoft.com/office/officeart/2009/3/layout/HorizontalOrganizationChart"/>
    <dgm:cxn modelId="{7EF0EA03-E769-4CD1-A05B-1AD909572548}" type="presParOf" srcId="{885835B1-6E3F-4D30-937E-214E0D6685FA}" destId="{F7CEDE6A-9902-40BF-B146-ABB4E92BDFF2}" srcOrd="0" destOrd="0" presId="urn:microsoft.com/office/officeart/2009/3/layout/HorizontalOrganizationChart"/>
    <dgm:cxn modelId="{745D3BF4-6CD8-4A40-AC90-5C07CC20ECAC}" type="presParOf" srcId="{F7CEDE6A-9902-40BF-B146-ABB4E92BDFF2}" destId="{81170B77-D5E0-45EE-B59E-80D61E1F2DC5}" srcOrd="0" destOrd="0" presId="urn:microsoft.com/office/officeart/2009/3/layout/HorizontalOrganizationChart"/>
    <dgm:cxn modelId="{F5782EA1-2C04-402F-B579-E124C50A840C}" type="presParOf" srcId="{F7CEDE6A-9902-40BF-B146-ABB4E92BDFF2}" destId="{499B7F78-33DC-45DB-BBCE-C2C5C7394BA2}" srcOrd="1" destOrd="0" presId="urn:microsoft.com/office/officeart/2009/3/layout/HorizontalOrganizationChart"/>
    <dgm:cxn modelId="{9CEFB942-F92B-447A-97E7-651276FA9576}" type="presParOf" srcId="{885835B1-6E3F-4D30-937E-214E0D6685FA}" destId="{C49F22DA-0157-4944-A3B0-C9B995E9CE8D}" srcOrd="1" destOrd="0" presId="urn:microsoft.com/office/officeart/2009/3/layout/HorizontalOrganizationChart"/>
    <dgm:cxn modelId="{201688BD-BC3B-4C68-9A40-D26B8B27FFA9}" type="presParOf" srcId="{C49F22DA-0157-4944-A3B0-C9B995E9CE8D}" destId="{5842CEF0-BB6E-4BD8-88CB-7045198317AB}" srcOrd="0" destOrd="0" presId="urn:microsoft.com/office/officeart/2009/3/layout/HorizontalOrganizationChart"/>
    <dgm:cxn modelId="{E9CF880A-1921-4163-BCCC-7F67329344FD}" type="presParOf" srcId="{C49F22DA-0157-4944-A3B0-C9B995E9CE8D}" destId="{2144F70A-C7D9-4833-898B-9366698CB034}" srcOrd="1" destOrd="0" presId="urn:microsoft.com/office/officeart/2009/3/layout/HorizontalOrganizationChart"/>
    <dgm:cxn modelId="{C6C96307-6A4C-4F18-B15E-7F785AFB7499}" type="presParOf" srcId="{2144F70A-C7D9-4833-898B-9366698CB034}" destId="{178FB3A6-A652-4AD5-B522-017FB6CB81C5}" srcOrd="0" destOrd="0" presId="urn:microsoft.com/office/officeart/2009/3/layout/HorizontalOrganizationChart"/>
    <dgm:cxn modelId="{424E62D7-0E42-4D3A-B94F-36A66DD51043}" type="presParOf" srcId="{178FB3A6-A652-4AD5-B522-017FB6CB81C5}" destId="{FCE28136-66D6-4C75-861A-A17F3BD1452B}" srcOrd="0" destOrd="0" presId="urn:microsoft.com/office/officeart/2009/3/layout/HorizontalOrganizationChart"/>
    <dgm:cxn modelId="{B80CBDA8-0655-45AF-8B51-520301CC5D05}" type="presParOf" srcId="{178FB3A6-A652-4AD5-B522-017FB6CB81C5}" destId="{037F7785-C35E-4351-A504-CF2FFAC7B0F7}" srcOrd="1" destOrd="0" presId="urn:microsoft.com/office/officeart/2009/3/layout/HorizontalOrganizationChart"/>
    <dgm:cxn modelId="{4CE7EDCB-5D58-419F-851B-D845B59114A2}" type="presParOf" srcId="{2144F70A-C7D9-4833-898B-9366698CB034}" destId="{7E1BFE8D-43F5-4D7B-8E9F-D67083980B46}" srcOrd="1" destOrd="0" presId="urn:microsoft.com/office/officeart/2009/3/layout/HorizontalOrganizationChart"/>
    <dgm:cxn modelId="{230E047B-5809-4751-BFE8-9B4936287391}" type="presParOf" srcId="{2144F70A-C7D9-4833-898B-9366698CB034}" destId="{3B346A23-8168-4AEC-9966-50CEA1696169}" srcOrd="2" destOrd="0" presId="urn:microsoft.com/office/officeart/2009/3/layout/HorizontalOrganizationChart"/>
    <dgm:cxn modelId="{36C1AD7E-22A9-4CE6-8966-E48A3DB0751E}" type="presParOf" srcId="{C49F22DA-0157-4944-A3B0-C9B995E9CE8D}" destId="{4FAEA62B-7696-43AC-B20D-BC008DCE9AD6}" srcOrd="2" destOrd="0" presId="urn:microsoft.com/office/officeart/2009/3/layout/HorizontalOrganizationChart"/>
    <dgm:cxn modelId="{DCB54570-EADD-400A-BF61-471D362A24C3}" type="presParOf" srcId="{C49F22DA-0157-4944-A3B0-C9B995E9CE8D}" destId="{3C0C7A9B-4161-4634-ACC3-60BBF2F8F941}" srcOrd="3" destOrd="0" presId="urn:microsoft.com/office/officeart/2009/3/layout/HorizontalOrganizationChart"/>
    <dgm:cxn modelId="{3DDAE287-C2D2-4BA3-B381-B0C5CFEBD8CF}" type="presParOf" srcId="{3C0C7A9B-4161-4634-ACC3-60BBF2F8F941}" destId="{53A293C5-2EE0-4240-A341-60837A41EEC1}" srcOrd="0" destOrd="0" presId="urn:microsoft.com/office/officeart/2009/3/layout/HorizontalOrganizationChart"/>
    <dgm:cxn modelId="{F2B0EA1B-A7EC-4793-8E7F-DD8666347689}" type="presParOf" srcId="{53A293C5-2EE0-4240-A341-60837A41EEC1}" destId="{E920F2AB-32EF-40AF-A2A0-CEF269CAD2BE}" srcOrd="0" destOrd="0" presId="urn:microsoft.com/office/officeart/2009/3/layout/HorizontalOrganizationChart"/>
    <dgm:cxn modelId="{64EA4A87-11C6-43C7-B20A-A4ED4251A493}" type="presParOf" srcId="{53A293C5-2EE0-4240-A341-60837A41EEC1}" destId="{AD65F987-2D30-4AD1-B354-65A88CBF42CB}" srcOrd="1" destOrd="0" presId="urn:microsoft.com/office/officeart/2009/3/layout/HorizontalOrganizationChart"/>
    <dgm:cxn modelId="{A35D8106-12BA-4D62-BF69-07296AB89C34}" type="presParOf" srcId="{3C0C7A9B-4161-4634-ACC3-60BBF2F8F941}" destId="{2D0998E9-6AEE-4D1E-A105-EFEA84ED34EE}" srcOrd="1" destOrd="0" presId="urn:microsoft.com/office/officeart/2009/3/layout/HorizontalOrganizationChart"/>
    <dgm:cxn modelId="{2F3F546E-D654-4710-A0D0-1BA4FF0C41C7}" type="presParOf" srcId="{3C0C7A9B-4161-4634-ACC3-60BBF2F8F941}" destId="{D4C54C7E-E036-4402-8041-5B4B6DE30458}" srcOrd="2" destOrd="0" presId="urn:microsoft.com/office/officeart/2009/3/layout/HorizontalOrganizationChart"/>
    <dgm:cxn modelId="{885C4116-E4BB-4F6E-AB2F-C0AA575042A2}" type="presParOf" srcId="{C49F22DA-0157-4944-A3B0-C9B995E9CE8D}" destId="{7694C825-4D0A-4E2D-BE0A-5568802C7D29}" srcOrd="4" destOrd="0" presId="urn:microsoft.com/office/officeart/2009/3/layout/HorizontalOrganizationChart"/>
    <dgm:cxn modelId="{A85BA985-9C2E-4E2B-9090-9ECF2634B974}" type="presParOf" srcId="{C49F22DA-0157-4944-A3B0-C9B995E9CE8D}" destId="{3B545796-14D9-41DB-9E9C-1D692BD83CCE}" srcOrd="5" destOrd="0" presId="urn:microsoft.com/office/officeart/2009/3/layout/HorizontalOrganizationChart"/>
    <dgm:cxn modelId="{9D2EB6BD-AF2E-48FF-AD72-D1061A40ED45}" type="presParOf" srcId="{3B545796-14D9-41DB-9E9C-1D692BD83CCE}" destId="{B1F90B67-A479-4208-8080-8039B493114B}" srcOrd="0" destOrd="0" presId="urn:microsoft.com/office/officeart/2009/3/layout/HorizontalOrganizationChart"/>
    <dgm:cxn modelId="{AA1A5EEC-ABAE-4065-AA6B-D3E6FC10C871}" type="presParOf" srcId="{B1F90B67-A479-4208-8080-8039B493114B}" destId="{007CA835-F66D-4208-9D11-AC1BC18DC2AC}" srcOrd="0" destOrd="0" presId="urn:microsoft.com/office/officeart/2009/3/layout/HorizontalOrganizationChart"/>
    <dgm:cxn modelId="{4D3FF00A-C0CA-4F2B-A376-B139E8D1A7EA}" type="presParOf" srcId="{B1F90B67-A479-4208-8080-8039B493114B}" destId="{884A0E91-917D-422E-AF11-99E4845FD974}" srcOrd="1" destOrd="0" presId="urn:microsoft.com/office/officeart/2009/3/layout/HorizontalOrganizationChart"/>
    <dgm:cxn modelId="{24DE79E2-3B79-4D10-8D49-77D718D2D248}" type="presParOf" srcId="{3B545796-14D9-41DB-9E9C-1D692BD83CCE}" destId="{788F48B1-96D6-4048-9B4F-FFF002B2F958}" srcOrd="1" destOrd="0" presId="urn:microsoft.com/office/officeart/2009/3/layout/HorizontalOrganizationChart"/>
    <dgm:cxn modelId="{68878C8F-8ADE-454A-B050-EE702B588ABC}" type="presParOf" srcId="{3B545796-14D9-41DB-9E9C-1D692BD83CCE}" destId="{FCEFFCF6-EB3F-4AF6-AB14-6C41D714AB2D}" srcOrd="2" destOrd="0" presId="urn:microsoft.com/office/officeart/2009/3/layout/HorizontalOrganizationChart"/>
    <dgm:cxn modelId="{F431BDE1-C917-46C2-B089-84FE03D3C868}" type="presParOf" srcId="{C49F22DA-0157-4944-A3B0-C9B995E9CE8D}" destId="{4CDC03B2-E9D9-41D2-91AB-334222BF2D0E}" srcOrd="6" destOrd="0" presId="urn:microsoft.com/office/officeart/2009/3/layout/HorizontalOrganizationChart"/>
    <dgm:cxn modelId="{747F281B-B621-48F7-B5EB-D03D7C2014FC}" type="presParOf" srcId="{C49F22DA-0157-4944-A3B0-C9B995E9CE8D}" destId="{32D8048B-E9CD-41AB-A0EB-EB7788E1A49D}" srcOrd="7" destOrd="0" presId="urn:microsoft.com/office/officeart/2009/3/layout/HorizontalOrganizationChart"/>
    <dgm:cxn modelId="{77DD7435-E6C6-40C4-BFED-B6DB1EB27A62}" type="presParOf" srcId="{32D8048B-E9CD-41AB-A0EB-EB7788E1A49D}" destId="{824CCC7E-DA2D-4937-9F70-FFBC8BDCF02D}" srcOrd="0" destOrd="0" presId="urn:microsoft.com/office/officeart/2009/3/layout/HorizontalOrganizationChart"/>
    <dgm:cxn modelId="{24783A8E-F5E8-4324-97CA-54EB3630D643}" type="presParOf" srcId="{824CCC7E-DA2D-4937-9F70-FFBC8BDCF02D}" destId="{65A07F3B-CCF5-4947-B8E4-32CCB6AC328D}" srcOrd="0" destOrd="0" presId="urn:microsoft.com/office/officeart/2009/3/layout/HorizontalOrganizationChart"/>
    <dgm:cxn modelId="{A0F38884-C22B-45D5-AA5E-575B4EBA3ADC}" type="presParOf" srcId="{824CCC7E-DA2D-4937-9F70-FFBC8BDCF02D}" destId="{1469D514-DACE-478F-8439-84085FA37CF9}" srcOrd="1" destOrd="0" presId="urn:microsoft.com/office/officeart/2009/3/layout/HorizontalOrganizationChart"/>
    <dgm:cxn modelId="{1BA70D26-6404-4BF3-B67C-8E159B2A8D39}" type="presParOf" srcId="{32D8048B-E9CD-41AB-A0EB-EB7788E1A49D}" destId="{318A6A97-1BC5-4637-B053-2559CFD8025E}" srcOrd="1" destOrd="0" presId="urn:microsoft.com/office/officeart/2009/3/layout/HorizontalOrganizationChart"/>
    <dgm:cxn modelId="{0AFD886E-E899-4248-A25B-2130DC79CB6B}" type="presParOf" srcId="{32D8048B-E9CD-41AB-A0EB-EB7788E1A49D}" destId="{51D15B78-1EC4-43AE-AB0D-4DBB0B4C4148}" srcOrd="2" destOrd="0" presId="urn:microsoft.com/office/officeart/2009/3/layout/HorizontalOrganizationChart"/>
    <dgm:cxn modelId="{7183907F-182A-438F-A629-1D991544BB97}" type="presParOf" srcId="{C49F22DA-0157-4944-A3B0-C9B995E9CE8D}" destId="{ADC5DC0D-F8FA-4B0D-9E32-BB39CC5F58AA}" srcOrd="8" destOrd="0" presId="urn:microsoft.com/office/officeart/2009/3/layout/HorizontalOrganizationChart"/>
    <dgm:cxn modelId="{0F29597E-8AE8-45E6-8B8A-761563CA07C7}" type="presParOf" srcId="{C49F22DA-0157-4944-A3B0-C9B995E9CE8D}" destId="{62560E80-791E-494D-8E4B-83C106369842}" srcOrd="9" destOrd="0" presId="urn:microsoft.com/office/officeart/2009/3/layout/HorizontalOrganizationChart"/>
    <dgm:cxn modelId="{DEE88EAF-AE40-4DF9-9D6D-C634960830F9}" type="presParOf" srcId="{62560E80-791E-494D-8E4B-83C106369842}" destId="{D893FBFC-702B-4E3C-B7FF-58122898DECA}" srcOrd="0" destOrd="0" presId="urn:microsoft.com/office/officeart/2009/3/layout/HorizontalOrganizationChart"/>
    <dgm:cxn modelId="{DF73C527-AA2D-4F34-A3CA-50EC9A6A68F4}" type="presParOf" srcId="{D893FBFC-702B-4E3C-B7FF-58122898DECA}" destId="{34C09ECF-4EFF-49C6-821D-370DC0A2A19B}" srcOrd="0" destOrd="0" presId="urn:microsoft.com/office/officeart/2009/3/layout/HorizontalOrganizationChart"/>
    <dgm:cxn modelId="{678D041D-4653-4B95-A012-F4F787277982}" type="presParOf" srcId="{D893FBFC-702B-4E3C-B7FF-58122898DECA}" destId="{BCE5895E-7354-418B-9D4E-21538C6A3A54}" srcOrd="1" destOrd="0" presId="urn:microsoft.com/office/officeart/2009/3/layout/HorizontalOrganizationChart"/>
    <dgm:cxn modelId="{DE60EA99-41C9-4423-80D3-B8C51AEA7E2D}" type="presParOf" srcId="{62560E80-791E-494D-8E4B-83C106369842}" destId="{2A21B69F-187F-43C2-9CA7-FE0519353103}" srcOrd="1" destOrd="0" presId="urn:microsoft.com/office/officeart/2009/3/layout/HorizontalOrganizationChart"/>
    <dgm:cxn modelId="{6CB310C8-8A43-489A-98DB-8718FFFDCAB6}" type="presParOf" srcId="{62560E80-791E-494D-8E4B-83C106369842}" destId="{E1CB1679-8750-461B-AF2B-EA26E0679F18}" srcOrd="2" destOrd="0" presId="urn:microsoft.com/office/officeart/2009/3/layout/HorizontalOrganizationChart"/>
    <dgm:cxn modelId="{EB85BA0F-E1A6-4348-B5E8-47BD4A04BCA7}" type="presParOf" srcId="{885835B1-6E3F-4D30-937E-214E0D6685FA}" destId="{30CAB700-C165-4476-A7E4-E934BD8643E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C7800-3D63-4DA4-992D-6352EA66B1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341AF0F-636A-4929-A14F-7BDCFBDDEE3E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Document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3B39F9E0-7D28-470E-B7B5-AC8E918C54B2}" type="parTrans" cxnId="{C6575D0B-D263-47AF-A1B2-37B0A0D21A4C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309F6BAC-CBBA-45AA-9659-FCD1A78A8CC5}" type="sibTrans" cxnId="{C6575D0B-D263-47AF-A1B2-37B0A0D21A4C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ECFE0517-C511-48F1-B375-C85122DCCC1F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&lt;div&gt;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D9233814-7B75-47B6-AD0B-91EFA59E83D0}" type="parTrans" cxnId="{1170D38E-1664-48BE-8DF1-E4E5995C2C31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5102F817-295C-4FEB-966D-88DEF3486577}" type="sibTrans" cxnId="{1170D38E-1664-48BE-8DF1-E4E5995C2C31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3B0E9286-8DB4-42D3-8720-8E577EF12BC8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&lt;body&gt;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CCCAFAC1-095A-4FF1-B628-57CB45115D3A}" type="parTrans" cxnId="{FE4BC036-7892-4328-A257-ED3D63B1D6B9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014C5856-F120-463F-B66F-EBA6B371FE0D}" type="sibTrans" cxnId="{FE4BC036-7892-4328-A257-ED3D63B1D6B9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304E3D12-185A-4A0F-8BA2-9725A6A519E2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&lt;title&gt;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64DD902B-C532-4A85-BE3B-26105B62F36C}" type="parTrans" cxnId="{06472C61-2805-4892-B4CC-66A99E2A2A90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A05FFDAF-38E6-4087-9177-BFF2C81721A1}" type="sibTrans" cxnId="{06472C61-2805-4892-B4CC-66A99E2A2A90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DE591DC2-64B9-4DAF-9DD5-8F2E386A5619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&lt;html&gt;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E615AD49-43D8-4CD8-83A0-197ED330EB27}" type="parTrans" cxnId="{BE66809D-337D-4C75-9386-7A8732496CC5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231D351D-DEFB-40F9-A7F2-BA44C9AA894B}" type="sibTrans" cxnId="{BE66809D-337D-4C75-9386-7A8732496CC5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191ECAFA-1861-4874-B7EC-494DB03C11FF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&lt;head&gt;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75DCA09A-8C2E-48AC-9835-B64497A0B92F}" type="parTrans" cxnId="{E3E498CF-474C-41D5-9005-711DB02DD4B9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D38B989E-F979-4641-A6BA-0130DDB45EDD}" type="sibTrans" cxnId="{E3E498CF-474C-41D5-9005-711DB02DD4B9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E256304E-30F6-4DF9-81D7-B5B3279680B9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&lt;p&gt;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7B4C45EC-48C4-4AD3-985A-A405217B858B}" type="parTrans" cxnId="{7341188E-2A0A-4FBC-B2C4-93EB736B56FC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1BB797D9-A88B-476D-8A99-B90E951A38BE}" type="sibTrans" cxnId="{7341188E-2A0A-4FBC-B2C4-93EB736B56FC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E1BE9158-C562-4613-B27B-64CFE46B3FAC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text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201DF313-9A5E-41DE-9FAE-97C616BF2DF2}" type="parTrans" cxnId="{25BDB792-E7BB-4AD6-9199-A93100FB2D1A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974E1ED6-0933-46D1-AC9C-E0AAA8AF6BC1}" type="sibTrans" cxnId="{25BDB792-E7BB-4AD6-9199-A93100FB2D1A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C5F40304-ECE8-4783-9DD7-58F6C48A1BD4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attribute</a:t>
          </a:r>
          <a:endParaRPr lang="ko-KR" altLang="en-US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8DDD270A-159C-49C2-A281-75832218A7D0}" type="parTrans" cxnId="{5C9AF5E2-28D1-44A7-A6FD-B825B50F4538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B04565EF-1D69-4447-9631-4F3516B08BDA}" type="sibTrans" cxnId="{5C9AF5E2-28D1-44A7-A6FD-B825B50F4538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8DF7BC0B-65D3-428F-96AD-5C99EF590889}" type="pres">
      <dgm:prSet presAssocID="{B54C7800-3D63-4DA4-992D-6352EA66B1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F570F5-37D2-4DDE-BAE9-0A6043CFC044}" type="pres">
      <dgm:prSet presAssocID="{C341AF0F-636A-4929-A14F-7BDCFBDDEE3E}" presName="hierRoot1" presStyleCnt="0">
        <dgm:presLayoutVars>
          <dgm:hierBranch val="init"/>
        </dgm:presLayoutVars>
      </dgm:prSet>
      <dgm:spPr/>
    </dgm:pt>
    <dgm:pt modelId="{469918E7-8D7D-433E-98DA-264101603F33}" type="pres">
      <dgm:prSet presAssocID="{C341AF0F-636A-4929-A14F-7BDCFBDDEE3E}" presName="rootComposite1" presStyleCnt="0"/>
      <dgm:spPr/>
    </dgm:pt>
    <dgm:pt modelId="{3EB4929A-0AE4-45D3-975E-DB784B1173AC}" type="pres">
      <dgm:prSet presAssocID="{C341AF0F-636A-4929-A14F-7BDCFBDDEE3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E2FDAD-F29D-47F7-9B19-791C8C324B17}" type="pres">
      <dgm:prSet presAssocID="{C341AF0F-636A-4929-A14F-7BDCFBDDEE3E}" presName="rootConnector1" presStyleLbl="node1" presStyleIdx="0" presStyleCnt="0"/>
      <dgm:spPr/>
    </dgm:pt>
    <dgm:pt modelId="{E48D287E-D782-4C9F-97E1-CDDDF176556D}" type="pres">
      <dgm:prSet presAssocID="{C341AF0F-636A-4929-A14F-7BDCFBDDEE3E}" presName="hierChild2" presStyleCnt="0"/>
      <dgm:spPr/>
    </dgm:pt>
    <dgm:pt modelId="{C13740B1-2477-4CA4-8EA8-F5A3112880EA}" type="pres">
      <dgm:prSet presAssocID="{E615AD49-43D8-4CD8-83A0-197ED330EB27}" presName="Name37" presStyleLbl="parChTrans1D2" presStyleIdx="0" presStyleCnt="2"/>
      <dgm:spPr/>
    </dgm:pt>
    <dgm:pt modelId="{395640C6-30CD-4A42-80A1-5577EB171480}" type="pres">
      <dgm:prSet presAssocID="{DE591DC2-64B9-4DAF-9DD5-8F2E386A5619}" presName="hierRoot2" presStyleCnt="0">
        <dgm:presLayoutVars>
          <dgm:hierBranch val="init"/>
        </dgm:presLayoutVars>
      </dgm:prSet>
      <dgm:spPr/>
    </dgm:pt>
    <dgm:pt modelId="{F864952B-EF7E-4A9D-ABB4-2DA51D229BA1}" type="pres">
      <dgm:prSet presAssocID="{DE591DC2-64B9-4DAF-9DD5-8F2E386A5619}" presName="rootComposite" presStyleCnt="0"/>
      <dgm:spPr/>
    </dgm:pt>
    <dgm:pt modelId="{FA72CAE9-FC59-4C1A-A02C-B7134E350697}" type="pres">
      <dgm:prSet presAssocID="{DE591DC2-64B9-4DAF-9DD5-8F2E386A5619}" presName="rootText" presStyleLbl="node2" presStyleIdx="0" presStyleCnt="2">
        <dgm:presLayoutVars>
          <dgm:chPref val="3"/>
        </dgm:presLayoutVars>
      </dgm:prSet>
      <dgm:spPr/>
    </dgm:pt>
    <dgm:pt modelId="{7B86CC57-83AD-45F7-A8DB-6596B2BF74AA}" type="pres">
      <dgm:prSet presAssocID="{DE591DC2-64B9-4DAF-9DD5-8F2E386A5619}" presName="rootConnector" presStyleLbl="node2" presStyleIdx="0" presStyleCnt="2"/>
      <dgm:spPr/>
    </dgm:pt>
    <dgm:pt modelId="{111DFFF5-CEC4-4AAC-B494-56A1B683F59F}" type="pres">
      <dgm:prSet presAssocID="{DE591DC2-64B9-4DAF-9DD5-8F2E386A5619}" presName="hierChild4" presStyleCnt="0"/>
      <dgm:spPr/>
    </dgm:pt>
    <dgm:pt modelId="{F689A115-CFDA-42A9-8EC0-0DA61FA18EBA}" type="pres">
      <dgm:prSet presAssocID="{75DCA09A-8C2E-48AC-9835-B64497A0B92F}" presName="Name37" presStyleLbl="parChTrans1D3" presStyleIdx="0" presStyleCnt="6"/>
      <dgm:spPr/>
    </dgm:pt>
    <dgm:pt modelId="{8BCC0E4D-1FE7-45B9-A47C-59C8BCD31951}" type="pres">
      <dgm:prSet presAssocID="{191ECAFA-1861-4874-B7EC-494DB03C11FF}" presName="hierRoot2" presStyleCnt="0">
        <dgm:presLayoutVars>
          <dgm:hierBranch val="init"/>
        </dgm:presLayoutVars>
      </dgm:prSet>
      <dgm:spPr/>
    </dgm:pt>
    <dgm:pt modelId="{9ABC3AA1-DCCC-4E3E-BDB4-D7E3AD357F99}" type="pres">
      <dgm:prSet presAssocID="{191ECAFA-1861-4874-B7EC-494DB03C11FF}" presName="rootComposite" presStyleCnt="0"/>
      <dgm:spPr/>
    </dgm:pt>
    <dgm:pt modelId="{A6D764B1-3EB5-4D62-A36F-EF660D4FDCD3}" type="pres">
      <dgm:prSet presAssocID="{191ECAFA-1861-4874-B7EC-494DB03C11FF}" presName="rootText" presStyleLbl="node3" presStyleIdx="0" presStyleCnt="6">
        <dgm:presLayoutVars>
          <dgm:chPref val="3"/>
        </dgm:presLayoutVars>
      </dgm:prSet>
      <dgm:spPr/>
    </dgm:pt>
    <dgm:pt modelId="{8C364D3F-A93B-4EFB-BCCC-6A856F1F847A}" type="pres">
      <dgm:prSet presAssocID="{191ECAFA-1861-4874-B7EC-494DB03C11FF}" presName="rootConnector" presStyleLbl="node3" presStyleIdx="0" presStyleCnt="6"/>
      <dgm:spPr/>
    </dgm:pt>
    <dgm:pt modelId="{B73AF8FA-2CDE-437E-AAF5-10104B723AC9}" type="pres">
      <dgm:prSet presAssocID="{191ECAFA-1861-4874-B7EC-494DB03C11FF}" presName="hierChild4" presStyleCnt="0"/>
      <dgm:spPr/>
    </dgm:pt>
    <dgm:pt modelId="{FD159BC2-52A7-4B7C-87ED-8EEFE2329440}" type="pres">
      <dgm:prSet presAssocID="{191ECAFA-1861-4874-B7EC-494DB03C11FF}" presName="hierChild5" presStyleCnt="0"/>
      <dgm:spPr/>
    </dgm:pt>
    <dgm:pt modelId="{76F5E1AE-3917-4240-BCF5-85E455A9B62B}" type="pres">
      <dgm:prSet presAssocID="{64DD902B-C532-4A85-BE3B-26105B62F36C}" presName="Name37" presStyleLbl="parChTrans1D3" presStyleIdx="1" presStyleCnt="6"/>
      <dgm:spPr/>
    </dgm:pt>
    <dgm:pt modelId="{6EE06E9D-10FF-45A7-97DB-D29AA770FDEC}" type="pres">
      <dgm:prSet presAssocID="{304E3D12-185A-4A0F-8BA2-9725A6A519E2}" presName="hierRoot2" presStyleCnt="0">
        <dgm:presLayoutVars>
          <dgm:hierBranch val="init"/>
        </dgm:presLayoutVars>
      </dgm:prSet>
      <dgm:spPr/>
    </dgm:pt>
    <dgm:pt modelId="{34BF3BEB-98B0-46AF-ABA9-0370BD870D1B}" type="pres">
      <dgm:prSet presAssocID="{304E3D12-185A-4A0F-8BA2-9725A6A519E2}" presName="rootComposite" presStyleCnt="0"/>
      <dgm:spPr/>
    </dgm:pt>
    <dgm:pt modelId="{A5CF65F2-6718-4578-9CD1-78B0075B11C6}" type="pres">
      <dgm:prSet presAssocID="{304E3D12-185A-4A0F-8BA2-9725A6A519E2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931C20-F12C-407B-9E4B-8D06BDACD7FF}" type="pres">
      <dgm:prSet presAssocID="{304E3D12-185A-4A0F-8BA2-9725A6A519E2}" presName="rootConnector" presStyleLbl="node3" presStyleIdx="1" presStyleCnt="6"/>
      <dgm:spPr/>
    </dgm:pt>
    <dgm:pt modelId="{306C0E52-92E3-4905-82EA-E6F51C5B6200}" type="pres">
      <dgm:prSet presAssocID="{304E3D12-185A-4A0F-8BA2-9725A6A519E2}" presName="hierChild4" presStyleCnt="0"/>
      <dgm:spPr/>
    </dgm:pt>
    <dgm:pt modelId="{323EB93E-6EE1-4C1C-A438-CA7105714503}" type="pres">
      <dgm:prSet presAssocID="{304E3D12-185A-4A0F-8BA2-9725A6A519E2}" presName="hierChild5" presStyleCnt="0"/>
      <dgm:spPr/>
    </dgm:pt>
    <dgm:pt modelId="{48BAE328-7EB2-42FE-875F-983630158077}" type="pres">
      <dgm:prSet presAssocID="{DE591DC2-64B9-4DAF-9DD5-8F2E386A5619}" presName="hierChild5" presStyleCnt="0"/>
      <dgm:spPr/>
    </dgm:pt>
    <dgm:pt modelId="{E23B678C-0C22-4F76-BDCE-686F113381E4}" type="pres">
      <dgm:prSet presAssocID="{CCCAFAC1-095A-4FF1-B628-57CB45115D3A}" presName="Name37" presStyleLbl="parChTrans1D2" presStyleIdx="1" presStyleCnt="2"/>
      <dgm:spPr/>
    </dgm:pt>
    <dgm:pt modelId="{F26F66FC-220B-4B56-91B8-E9BAB7A8A782}" type="pres">
      <dgm:prSet presAssocID="{3B0E9286-8DB4-42D3-8720-8E577EF12BC8}" presName="hierRoot2" presStyleCnt="0">
        <dgm:presLayoutVars>
          <dgm:hierBranch val="init"/>
        </dgm:presLayoutVars>
      </dgm:prSet>
      <dgm:spPr/>
    </dgm:pt>
    <dgm:pt modelId="{5DCEFFCC-FF1A-42A5-9F85-9BF0DFA8611D}" type="pres">
      <dgm:prSet presAssocID="{3B0E9286-8DB4-42D3-8720-8E577EF12BC8}" presName="rootComposite" presStyleCnt="0"/>
      <dgm:spPr/>
    </dgm:pt>
    <dgm:pt modelId="{1A845724-E192-4092-BD32-F91C301EB85D}" type="pres">
      <dgm:prSet presAssocID="{3B0E9286-8DB4-42D3-8720-8E577EF12BC8}" presName="rootText" presStyleLbl="node2" presStyleIdx="1" presStyleCnt="2">
        <dgm:presLayoutVars>
          <dgm:chPref val="3"/>
        </dgm:presLayoutVars>
      </dgm:prSet>
      <dgm:spPr/>
    </dgm:pt>
    <dgm:pt modelId="{356711B0-FC22-4EB1-A4FB-53B73A137B0A}" type="pres">
      <dgm:prSet presAssocID="{3B0E9286-8DB4-42D3-8720-8E577EF12BC8}" presName="rootConnector" presStyleLbl="node2" presStyleIdx="1" presStyleCnt="2"/>
      <dgm:spPr/>
    </dgm:pt>
    <dgm:pt modelId="{EE4FE9BF-41BB-41E5-A8AE-76E7C40F1282}" type="pres">
      <dgm:prSet presAssocID="{3B0E9286-8DB4-42D3-8720-8E577EF12BC8}" presName="hierChild4" presStyleCnt="0"/>
      <dgm:spPr/>
    </dgm:pt>
    <dgm:pt modelId="{EDCB3B6E-51BF-43E6-8B1E-BDA52ED9FF85}" type="pres">
      <dgm:prSet presAssocID="{D9233814-7B75-47B6-AD0B-91EFA59E83D0}" presName="Name37" presStyleLbl="parChTrans1D3" presStyleIdx="2" presStyleCnt="6"/>
      <dgm:spPr/>
    </dgm:pt>
    <dgm:pt modelId="{97A7D04B-EB87-4825-ABF5-BEF7AF7F8C8F}" type="pres">
      <dgm:prSet presAssocID="{ECFE0517-C511-48F1-B375-C85122DCCC1F}" presName="hierRoot2" presStyleCnt="0">
        <dgm:presLayoutVars>
          <dgm:hierBranch val="init"/>
        </dgm:presLayoutVars>
      </dgm:prSet>
      <dgm:spPr/>
    </dgm:pt>
    <dgm:pt modelId="{E24D6512-A1C1-49F0-9401-5F9FF1920865}" type="pres">
      <dgm:prSet presAssocID="{ECFE0517-C511-48F1-B375-C85122DCCC1F}" presName="rootComposite" presStyleCnt="0"/>
      <dgm:spPr/>
    </dgm:pt>
    <dgm:pt modelId="{B49EE678-D3AB-4E03-A3DE-81E2ECB596C5}" type="pres">
      <dgm:prSet presAssocID="{ECFE0517-C511-48F1-B375-C85122DCCC1F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0C7CE2-A962-4967-A7D6-36523A563BB8}" type="pres">
      <dgm:prSet presAssocID="{ECFE0517-C511-48F1-B375-C85122DCCC1F}" presName="rootConnector" presStyleLbl="node3" presStyleIdx="2" presStyleCnt="6"/>
      <dgm:spPr/>
    </dgm:pt>
    <dgm:pt modelId="{D68D5DFF-D97E-4E27-9E59-89290B9322CA}" type="pres">
      <dgm:prSet presAssocID="{ECFE0517-C511-48F1-B375-C85122DCCC1F}" presName="hierChild4" presStyleCnt="0"/>
      <dgm:spPr/>
    </dgm:pt>
    <dgm:pt modelId="{5B4BDEB9-D844-4DAF-8F05-38F88007C821}" type="pres">
      <dgm:prSet presAssocID="{ECFE0517-C511-48F1-B375-C85122DCCC1F}" presName="hierChild5" presStyleCnt="0"/>
      <dgm:spPr/>
    </dgm:pt>
    <dgm:pt modelId="{47B6E599-C2EF-48ED-AB2D-E5019A67FE6F}" type="pres">
      <dgm:prSet presAssocID="{7B4C45EC-48C4-4AD3-985A-A405217B858B}" presName="Name37" presStyleLbl="parChTrans1D3" presStyleIdx="3" presStyleCnt="6"/>
      <dgm:spPr/>
    </dgm:pt>
    <dgm:pt modelId="{7E81F746-DE82-4113-B4F1-629B3720E2D7}" type="pres">
      <dgm:prSet presAssocID="{E256304E-30F6-4DF9-81D7-B5B3279680B9}" presName="hierRoot2" presStyleCnt="0">
        <dgm:presLayoutVars>
          <dgm:hierBranch val="init"/>
        </dgm:presLayoutVars>
      </dgm:prSet>
      <dgm:spPr/>
    </dgm:pt>
    <dgm:pt modelId="{E8E1CCE9-02BE-4EAC-BF6A-F24C474DB423}" type="pres">
      <dgm:prSet presAssocID="{E256304E-30F6-4DF9-81D7-B5B3279680B9}" presName="rootComposite" presStyleCnt="0"/>
      <dgm:spPr/>
    </dgm:pt>
    <dgm:pt modelId="{9796D781-0084-41A1-AC29-979EBAC10C4D}" type="pres">
      <dgm:prSet presAssocID="{E256304E-30F6-4DF9-81D7-B5B3279680B9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8BB533-8DBD-4221-A997-07D13770A974}" type="pres">
      <dgm:prSet presAssocID="{E256304E-30F6-4DF9-81D7-B5B3279680B9}" presName="rootConnector" presStyleLbl="node3" presStyleIdx="3" presStyleCnt="6"/>
      <dgm:spPr/>
    </dgm:pt>
    <dgm:pt modelId="{D46B3843-FA9B-4264-B468-4CB1ECD2D75F}" type="pres">
      <dgm:prSet presAssocID="{E256304E-30F6-4DF9-81D7-B5B3279680B9}" presName="hierChild4" presStyleCnt="0"/>
      <dgm:spPr/>
    </dgm:pt>
    <dgm:pt modelId="{75BCE85F-A8D6-4C5D-BF1C-75F9154DEB58}" type="pres">
      <dgm:prSet presAssocID="{E256304E-30F6-4DF9-81D7-B5B3279680B9}" presName="hierChild5" presStyleCnt="0"/>
      <dgm:spPr/>
    </dgm:pt>
    <dgm:pt modelId="{6A50EDA3-84B4-43B4-8678-695C186D2AE8}" type="pres">
      <dgm:prSet presAssocID="{8DDD270A-159C-49C2-A281-75832218A7D0}" presName="Name37" presStyleLbl="parChTrans1D3" presStyleIdx="4" presStyleCnt="6"/>
      <dgm:spPr/>
    </dgm:pt>
    <dgm:pt modelId="{BB033334-AEA1-443C-A113-4079D086305B}" type="pres">
      <dgm:prSet presAssocID="{C5F40304-ECE8-4783-9DD7-58F6C48A1BD4}" presName="hierRoot2" presStyleCnt="0">
        <dgm:presLayoutVars>
          <dgm:hierBranch val="init"/>
        </dgm:presLayoutVars>
      </dgm:prSet>
      <dgm:spPr/>
    </dgm:pt>
    <dgm:pt modelId="{D5D46EEA-8DCC-45E9-B1BE-C5397DF2E9CC}" type="pres">
      <dgm:prSet presAssocID="{C5F40304-ECE8-4783-9DD7-58F6C48A1BD4}" presName="rootComposite" presStyleCnt="0"/>
      <dgm:spPr/>
    </dgm:pt>
    <dgm:pt modelId="{15C66C9B-4B52-4739-875C-FC472FC0AD5B}" type="pres">
      <dgm:prSet presAssocID="{C5F40304-ECE8-4783-9DD7-58F6C48A1BD4}" presName="rootText" presStyleLbl="node3" presStyleIdx="4" presStyleCnt="6" custLinFactX="36980" custLinFactY="-100000" custLinFactNeighborX="100000" custLinFactNeighborY="-184765">
        <dgm:presLayoutVars>
          <dgm:chPref val="3"/>
        </dgm:presLayoutVars>
      </dgm:prSet>
      <dgm:spPr/>
    </dgm:pt>
    <dgm:pt modelId="{002F5277-F9B7-4052-92AB-1B25E71E755C}" type="pres">
      <dgm:prSet presAssocID="{C5F40304-ECE8-4783-9DD7-58F6C48A1BD4}" presName="rootConnector" presStyleLbl="node3" presStyleIdx="4" presStyleCnt="6"/>
      <dgm:spPr/>
    </dgm:pt>
    <dgm:pt modelId="{D7A485FF-E5E4-4494-8BCB-259EA7A50815}" type="pres">
      <dgm:prSet presAssocID="{C5F40304-ECE8-4783-9DD7-58F6C48A1BD4}" presName="hierChild4" presStyleCnt="0"/>
      <dgm:spPr/>
    </dgm:pt>
    <dgm:pt modelId="{D39A5B9A-37FE-4963-BA56-6163A8A8A25D}" type="pres">
      <dgm:prSet presAssocID="{C5F40304-ECE8-4783-9DD7-58F6C48A1BD4}" presName="hierChild5" presStyleCnt="0"/>
      <dgm:spPr/>
    </dgm:pt>
    <dgm:pt modelId="{F5BDDFDD-3DBB-4A3D-B24E-F8EB48878C38}" type="pres">
      <dgm:prSet presAssocID="{201DF313-9A5E-41DE-9FAE-97C616BF2DF2}" presName="Name37" presStyleLbl="parChTrans1D3" presStyleIdx="5" presStyleCnt="6"/>
      <dgm:spPr/>
    </dgm:pt>
    <dgm:pt modelId="{254EC056-C449-46FF-A279-2F4E03EDB36E}" type="pres">
      <dgm:prSet presAssocID="{E1BE9158-C562-4613-B27B-64CFE46B3FAC}" presName="hierRoot2" presStyleCnt="0">
        <dgm:presLayoutVars>
          <dgm:hierBranch val="init"/>
        </dgm:presLayoutVars>
      </dgm:prSet>
      <dgm:spPr/>
    </dgm:pt>
    <dgm:pt modelId="{F5F05FCD-1D8A-4498-A33C-82598CADCFB4}" type="pres">
      <dgm:prSet presAssocID="{E1BE9158-C562-4613-B27B-64CFE46B3FAC}" presName="rootComposite" presStyleCnt="0"/>
      <dgm:spPr/>
    </dgm:pt>
    <dgm:pt modelId="{85100C99-C8C7-4D81-93D2-118036446235}" type="pres">
      <dgm:prSet presAssocID="{E1BE9158-C562-4613-B27B-64CFE46B3FAC}" presName="rootText" presStyleLbl="node3" presStyleIdx="5" presStyleCnt="6" custLinFactY="-39274" custLinFactNeighborX="-1865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1D1FF4-D340-420E-BB98-DC8E8B78F240}" type="pres">
      <dgm:prSet presAssocID="{E1BE9158-C562-4613-B27B-64CFE46B3FAC}" presName="rootConnector" presStyleLbl="node3" presStyleIdx="5" presStyleCnt="6"/>
      <dgm:spPr/>
    </dgm:pt>
    <dgm:pt modelId="{BD947CA3-43FC-4A95-9330-4613593FF825}" type="pres">
      <dgm:prSet presAssocID="{E1BE9158-C562-4613-B27B-64CFE46B3FAC}" presName="hierChild4" presStyleCnt="0"/>
      <dgm:spPr/>
    </dgm:pt>
    <dgm:pt modelId="{A899AFB1-168C-4C47-9DD0-07BDCBAFA390}" type="pres">
      <dgm:prSet presAssocID="{E1BE9158-C562-4613-B27B-64CFE46B3FAC}" presName="hierChild5" presStyleCnt="0"/>
      <dgm:spPr/>
    </dgm:pt>
    <dgm:pt modelId="{3118A9D9-12B2-4FB8-A2B9-DA3FAFB05A70}" type="pres">
      <dgm:prSet presAssocID="{3B0E9286-8DB4-42D3-8720-8E577EF12BC8}" presName="hierChild5" presStyleCnt="0"/>
      <dgm:spPr/>
    </dgm:pt>
    <dgm:pt modelId="{0192D63D-71DB-4D01-A5E3-8CCC534E8E95}" type="pres">
      <dgm:prSet presAssocID="{C341AF0F-636A-4929-A14F-7BDCFBDDEE3E}" presName="hierChild3" presStyleCnt="0"/>
      <dgm:spPr/>
    </dgm:pt>
  </dgm:ptLst>
  <dgm:cxnLst>
    <dgm:cxn modelId="{43662501-DB8F-4153-AD3E-38854EDEE375}" type="presOf" srcId="{201DF313-9A5E-41DE-9FAE-97C616BF2DF2}" destId="{F5BDDFDD-3DBB-4A3D-B24E-F8EB48878C38}" srcOrd="0" destOrd="0" presId="urn:microsoft.com/office/officeart/2005/8/layout/orgChart1"/>
    <dgm:cxn modelId="{54514983-33FF-4803-9D28-0F8B14026A48}" type="presOf" srcId="{8DDD270A-159C-49C2-A281-75832218A7D0}" destId="{6A50EDA3-84B4-43B4-8678-695C186D2AE8}" srcOrd="0" destOrd="0" presId="urn:microsoft.com/office/officeart/2005/8/layout/orgChart1"/>
    <dgm:cxn modelId="{1170D38E-1664-48BE-8DF1-E4E5995C2C31}" srcId="{3B0E9286-8DB4-42D3-8720-8E577EF12BC8}" destId="{ECFE0517-C511-48F1-B375-C85122DCCC1F}" srcOrd="0" destOrd="0" parTransId="{D9233814-7B75-47B6-AD0B-91EFA59E83D0}" sibTransId="{5102F817-295C-4FEB-966D-88DEF3486577}"/>
    <dgm:cxn modelId="{A9ED3CFC-FDD7-48EF-A55F-876F9278B907}" type="presOf" srcId="{C5F40304-ECE8-4783-9DD7-58F6C48A1BD4}" destId="{15C66C9B-4B52-4739-875C-FC472FC0AD5B}" srcOrd="0" destOrd="0" presId="urn:microsoft.com/office/officeart/2005/8/layout/orgChart1"/>
    <dgm:cxn modelId="{C7A74E03-D3A5-4788-98E6-21247D58B30C}" type="presOf" srcId="{DE591DC2-64B9-4DAF-9DD5-8F2E386A5619}" destId="{7B86CC57-83AD-45F7-A8DB-6596B2BF74AA}" srcOrd="1" destOrd="0" presId="urn:microsoft.com/office/officeart/2005/8/layout/orgChart1"/>
    <dgm:cxn modelId="{06472C61-2805-4892-B4CC-66A99E2A2A90}" srcId="{DE591DC2-64B9-4DAF-9DD5-8F2E386A5619}" destId="{304E3D12-185A-4A0F-8BA2-9725A6A519E2}" srcOrd="1" destOrd="0" parTransId="{64DD902B-C532-4A85-BE3B-26105B62F36C}" sibTransId="{A05FFDAF-38E6-4087-9177-BFF2C81721A1}"/>
    <dgm:cxn modelId="{EE435659-BA50-49E0-939C-1A985C77026A}" type="presOf" srcId="{3B0E9286-8DB4-42D3-8720-8E577EF12BC8}" destId="{1A845724-E192-4092-BD32-F91C301EB85D}" srcOrd="0" destOrd="0" presId="urn:microsoft.com/office/officeart/2005/8/layout/orgChart1"/>
    <dgm:cxn modelId="{B14C7468-B15D-4413-B459-1D88252E3642}" type="presOf" srcId="{75DCA09A-8C2E-48AC-9835-B64497A0B92F}" destId="{F689A115-CFDA-42A9-8EC0-0DA61FA18EBA}" srcOrd="0" destOrd="0" presId="urn:microsoft.com/office/officeart/2005/8/layout/orgChart1"/>
    <dgm:cxn modelId="{1C888E75-8B75-4AEC-A8C1-9CA2D1B1468E}" type="presOf" srcId="{C341AF0F-636A-4929-A14F-7BDCFBDDEE3E}" destId="{1FE2FDAD-F29D-47F7-9B19-791C8C324B17}" srcOrd="1" destOrd="0" presId="urn:microsoft.com/office/officeart/2005/8/layout/orgChart1"/>
    <dgm:cxn modelId="{DE114CC1-8B5D-4F1D-9AC2-32753E55ABAE}" type="presOf" srcId="{D9233814-7B75-47B6-AD0B-91EFA59E83D0}" destId="{EDCB3B6E-51BF-43E6-8B1E-BDA52ED9FF85}" srcOrd="0" destOrd="0" presId="urn:microsoft.com/office/officeart/2005/8/layout/orgChart1"/>
    <dgm:cxn modelId="{5497274A-3EC4-4E2B-A914-590E01F99226}" type="presOf" srcId="{3B0E9286-8DB4-42D3-8720-8E577EF12BC8}" destId="{356711B0-FC22-4EB1-A4FB-53B73A137B0A}" srcOrd="1" destOrd="0" presId="urn:microsoft.com/office/officeart/2005/8/layout/orgChart1"/>
    <dgm:cxn modelId="{C3A6E610-87A8-403A-959C-1B70BDCE7070}" type="presOf" srcId="{64DD902B-C532-4A85-BE3B-26105B62F36C}" destId="{76F5E1AE-3917-4240-BCF5-85E455A9B62B}" srcOrd="0" destOrd="0" presId="urn:microsoft.com/office/officeart/2005/8/layout/orgChart1"/>
    <dgm:cxn modelId="{5C9AF5E2-28D1-44A7-A6FD-B825B50F4538}" srcId="{3B0E9286-8DB4-42D3-8720-8E577EF12BC8}" destId="{C5F40304-ECE8-4783-9DD7-58F6C48A1BD4}" srcOrd="2" destOrd="0" parTransId="{8DDD270A-159C-49C2-A281-75832218A7D0}" sibTransId="{B04565EF-1D69-4447-9631-4F3516B08BDA}"/>
    <dgm:cxn modelId="{25BDB792-E7BB-4AD6-9199-A93100FB2D1A}" srcId="{3B0E9286-8DB4-42D3-8720-8E577EF12BC8}" destId="{E1BE9158-C562-4613-B27B-64CFE46B3FAC}" srcOrd="3" destOrd="0" parTransId="{201DF313-9A5E-41DE-9FAE-97C616BF2DF2}" sibTransId="{974E1ED6-0933-46D1-AC9C-E0AAA8AF6BC1}"/>
    <dgm:cxn modelId="{2CE30BA1-B36E-466A-8254-08579C934FF0}" type="presOf" srcId="{304E3D12-185A-4A0F-8BA2-9725A6A519E2}" destId="{A5CF65F2-6718-4578-9CD1-78B0075B11C6}" srcOrd="0" destOrd="0" presId="urn:microsoft.com/office/officeart/2005/8/layout/orgChart1"/>
    <dgm:cxn modelId="{7D041685-C287-4B81-BDDE-354F761D6FDC}" type="presOf" srcId="{E615AD49-43D8-4CD8-83A0-197ED330EB27}" destId="{C13740B1-2477-4CA4-8EA8-F5A3112880EA}" srcOrd="0" destOrd="0" presId="urn:microsoft.com/office/officeart/2005/8/layout/orgChart1"/>
    <dgm:cxn modelId="{120AA134-8FE8-4B28-8158-BF7A4D1AB591}" type="presOf" srcId="{E1BE9158-C562-4613-B27B-64CFE46B3FAC}" destId="{611D1FF4-D340-420E-BB98-DC8E8B78F240}" srcOrd="1" destOrd="0" presId="urn:microsoft.com/office/officeart/2005/8/layout/orgChart1"/>
    <dgm:cxn modelId="{CC5E0DB1-ECD0-43B3-9642-3EC8DE06A607}" type="presOf" srcId="{191ECAFA-1861-4874-B7EC-494DB03C11FF}" destId="{A6D764B1-3EB5-4D62-A36F-EF660D4FDCD3}" srcOrd="0" destOrd="0" presId="urn:microsoft.com/office/officeart/2005/8/layout/orgChart1"/>
    <dgm:cxn modelId="{4CCB27CD-FEF0-41B6-9AFA-5FECD442E60A}" type="presOf" srcId="{E256304E-30F6-4DF9-81D7-B5B3279680B9}" destId="{9796D781-0084-41A1-AC29-979EBAC10C4D}" srcOrd="0" destOrd="0" presId="urn:microsoft.com/office/officeart/2005/8/layout/orgChart1"/>
    <dgm:cxn modelId="{BE66809D-337D-4C75-9386-7A8732496CC5}" srcId="{C341AF0F-636A-4929-A14F-7BDCFBDDEE3E}" destId="{DE591DC2-64B9-4DAF-9DD5-8F2E386A5619}" srcOrd="0" destOrd="0" parTransId="{E615AD49-43D8-4CD8-83A0-197ED330EB27}" sibTransId="{231D351D-DEFB-40F9-A7F2-BA44C9AA894B}"/>
    <dgm:cxn modelId="{4486944C-F7B5-4ADD-9E3B-A79316919357}" type="presOf" srcId="{E1BE9158-C562-4613-B27B-64CFE46B3FAC}" destId="{85100C99-C8C7-4D81-93D2-118036446235}" srcOrd="0" destOrd="0" presId="urn:microsoft.com/office/officeart/2005/8/layout/orgChart1"/>
    <dgm:cxn modelId="{B236C9AD-C21C-46A9-8940-FDDBEC228EE9}" type="presOf" srcId="{ECFE0517-C511-48F1-B375-C85122DCCC1F}" destId="{690C7CE2-A962-4967-A7D6-36523A563BB8}" srcOrd="1" destOrd="0" presId="urn:microsoft.com/office/officeart/2005/8/layout/orgChart1"/>
    <dgm:cxn modelId="{0642349C-E5F6-41E8-ACF4-A5696EE34872}" type="presOf" srcId="{191ECAFA-1861-4874-B7EC-494DB03C11FF}" destId="{8C364D3F-A93B-4EFB-BCCC-6A856F1F847A}" srcOrd="1" destOrd="0" presId="urn:microsoft.com/office/officeart/2005/8/layout/orgChart1"/>
    <dgm:cxn modelId="{445E907E-FDE2-4661-AC1D-0EBFF1EE38F7}" type="presOf" srcId="{C5F40304-ECE8-4783-9DD7-58F6C48A1BD4}" destId="{002F5277-F9B7-4052-92AB-1B25E71E755C}" srcOrd="1" destOrd="0" presId="urn:microsoft.com/office/officeart/2005/8/layout/orgChart1"/>
    <dgm:cxn modelId="{E3E498CF-474C-41D5-9005-711DB02DD4B9}" srcId="{DE591DC2-64B9-4DAF-9DD5-8F2E386A5619}" destId="{191ECAFA-1861-4874-B7EC-494DB03C11FF}" srcOrd="0" destOrd="0" parTransId="{75DCA09A-8C2E-48AC-9835-B64497A0B92F}" sibTransId="{D38B989E-F979-4641-A6BA-0130DDB45EDD}"/>
    <dgm:cxn modelId="{B0B58FBF-D14A-4B64-ADD0-C2398B587E5E}" type="presOf" srcId="{B54C7800-3D63-4DA4-992D-6352EA66B135}" destId="{8DF7BC0B-65D3-428F-96AD-5C99EF590889}" srcOrd="0" destOrd="0" presId="urn:microsoft.com/office/officeart/2005/8/layout/orgChart1"/>
    <dgm:cxn modelId="{2D396F16-E446-4A8B-AF29-245A39AFBDF7}" type="presOf" srcId="{ECFE0517-C511-48F1-B375-C85122DCCC1F}" destId="{B49EE678-D3AB-4E03-A3DE-81E2ECB596C5}" srcOrd="0" destOrd="0" presId="urn:microsoft.com/office/officeart/2005/8/layout/orgChart1"/>
    <dgm:cxn modelId="{E82DEBF2-D037-413E-8A51-7CCEE447C122}" type="presOf" srcId="{C341AF0F-636A-4929-A14F-7BDCFBDDEE3E}" destId="{3EB4929A-0AE4-45D3-975E-DB784B1173AC}" srcOrd="0" destOrd="0" presId="urn:microsoft.com/office/officeart/2005/8/layout/orgChart1"/>
    <dgm:cxn modelId="{47C3A8B8-3061-4847-9908-FDBD45E0D857}" type="presOf" srcId="{E256304E-30F6-4DF9-81D7-B5B3279680B9}" destId="{268BB533-8DBD-4221-A997-07D13770A974}" srcOrd="1" destOrd="0" presId="urn:microsoft.com/office/officeart/2005/8/layout/orgChart1"/>
    <dgm:cxn modelId="{576654DC-5000-487E-8383-1487741590A0}" type="presOf" srcId="{CCCAFAC1-095A-4FF1-B628-57CB45115D3A}" destId="{E23B678C-0C22-4F76-BDCE-686F113381E4}" srcOrd="0" destOrd="0" presId="urn:microsoft.com/office/officeart/2005/8/layout/orgChart1"/>
    <dgm:cxn modelId="{EF4D9772-7FA1-4219-B455-87DFB8BF7E39}" type="presOf" srcId="{7B4C45EC-48C4-4AD3-985A-A405217B858B}" destId="{47B6E599-C2EF-48ED-AB2D-E5019A67FE6F}" srcOrd="0" destOrd="0" presId="urn:microsoft.com/office/officeart/2005/8/layout/orgChart1"/>
    <dgm:cxn modelId="{C6575D0B-D263-47AF-A1B2-37B0A0D21A4C}" srcId="{B54C7800-3D63-4DA4-992D-6352EA66B135}" destId="{C341AF0F-636A-4929-A14F-7BDCFBDDEE3E}" srcOrd="0" destOrd="0" parTransId="{3B39F9E0-7D28-470E-B7B5-AC8E918C54B2}" sibTransId="{309F6BAC-CBBA-45AA-9659-FCD1A78A8CC5}"/>
    <dgm:cxn modelId="{7341188E-2A0A-4FBC-B2C4-93EB736B56FC}" srcId="{3B0E9286-8DB4-42D3-8720-8E577EF12BC8}" destId="{E256304E-30F6-4DF9-81D7-B5B3279680B9}" srcOrd="1" destOrd="0" parTransId="{7B4C45EC-48C4-4AD3-985A-A405217B858B}" sibTransId="{1BB797D9-A88B-476D-8A99-B90E951A38BE}"/>
    <dgm:cxn modelId="{906CD779-5217-489D-B400-369FE5F6D28E}" type="presOf" srcId="{DE591DC2-64B9-4DAF-9DD5-8F2E386A5619}" destId="{FA72CAE9-FC59-4C1A-A02C-B7134E350697}" srcOrd="0" destOrd="0" presId="urn:microsoft.com/office/officeart/2005/8/layout/orgChart1"/>
    <dgm:cxn modelId="{FE4BC036-7892-4328-A257-ED3D63B1D6B9}" srcId="{C341AF0F-636A-4929-A14F-7BDCFBDDEE3E}" destId="{3B0E9286-8DB4-42D3-8720-8E577EF12BC8}" srcOrd="1" destOrd="0" parTransId="{CCCAFAC1-095A-4FF1-B628-57CB45115D3A}" sibTransId="{014C5856-F120-463F-B66F-EBA6B371FE0D}"/>
    <dgm:cxn modelId="{9449BD30-7598-40DC-A4A5-DC6D0E207653}" type="presOf" srcId="{304E3D12-185A-4A0F-8BA2-9725A6A519E2}" destId="{EE931C20-F12C-407B-9E4B-8D06BDACD7FF}" srcOrd="1" destOrd="0" presId="urn:microsoft.com/office/officeart/2005/8/layout/orgChart1"/>
    <dgm:cxn modelId="{956DA41B-8D81-43B4-B5B9-FC289422894B}" type="presParOf" srcId="{8DF7BC0B-65D3-428F-96AD-5C99EF590889}" destId="{35F570F5-37D2-4DDE-BAE9-0A6043CFC044}" srcOrd="0" destOrd="0" presId="urn:microsoft.com/office/officeart/2005/8/layout/orgChart1"/>
    <dgm:cxn modelId="{5B9E1C9F-E149-41FC-B7A6-2DF7EC63CC57}" type="presParOf" srcId="{35F570F5-37D2-4DDE-BAE9-0A6043CFC044}" destId="{469918E7-8D7D-433E-98DA-264101603F33}" srcOrd="0" destOrd="0" presId="urn:microsoft.com/office/officeart/2005/8/layout/orgChart1"/>
    <dgm:cxn modelId="{2C9AAFB3-73AC-4200-81CB-50837DC75F5A}" type="presParOf" srcId="{469918E7-8D7D-433E-98DA-264101603F33}" destId="{3EB4929A-0AE4-45D3-975E-DB784B1173AC}" srcOrd="0" destOrd="0" presId="urn:microsoft.com/office/officeart/2005/8/layout/orgChart1"/>
    <dgm:cxn modelId="{5D372B6D-07A9-4C55-ABAB-5B4744028125}" type="presParOf" srcId="{469918E7-8D7D-433E-98DA-264101603F33}" destId="{1FE2FDAD-F29D-47F7-9B19-791C8C324B17}" srcOrd="1" destOrd="0" presId="urn:microsoft.com/office/officeart/2005/8/layout/orgChart1"/>
    <dgm:cxn modelId="{FC6ACD40-ABA8-44C4-992F-55D4079DE984}" type="presParOf" srcId="{35F570F5-37D2-4DDE-BAE9-0A6043CFC044}" destId="{E48D287E-D782-4C9F-97E1-CDDDF176556D}" srcOrd="1" destOrd="0" presId="urn:microsoft.com/office/officeart/2005/8/layout/orgChart1"/>
    <dgm:cxn modelId="{65FFB0B6-29C1-452A-ACD5-1508EB8A550D}" type="presParOf" srcId="{E48D287E-D782-4C9F-97E1-CDDDF176556D}" destId="{C13740B1-2477-4CA4-8EA8-F5A3112880EA}" srcOrd="0" destOrd="0" presId="urn:microsoft.com/office/officeart/2005/8/layout/orgChart1"/>
    <dgm:cxn modelId="{06AACE4B-470F-4A2B-8DE1-402DC201120D}" type="presParOf" srcId="{E48D287E-D782-4C9F-97E1-CDDDF176556D}" destId="{395640C6-30CD-4A42-80A1-5577EB171480}" srcOrd="1" destOrd="0" presId="urn:microsoft.com/office/officeart/2005/8/layout/orgChart1"/>
    <dgm:cxn modelId="{0835718E-CAF7-4FEB-93D5-8BE77663BDD1}" type="presParOf" srcId="{395640C6-30CD-4A42-80A1-5577EB171480}" destId="{F864952B-EF7E-4A9D-ABB4-2DA51D229BA1}" srcOrd="0" destOrd="0" presId="urn:microsoft.com/office/officeart/2005/8/layout/orgChart1"/>
    <dgm:cxn modelId="{52CBA20B-5FEC-4BA8-9A79-DCD1E9E7673B}" type="presParOf" srcId="{F864952B-EF7E-4A9D-ABB4-2DA51D229BA1}" destId="{FA72CAE9-FC59-4C1A-A02C-B7134E350697}" srcOrd="0" destOrd="0" presId="urn:microsoft.com/office/officeart/2005/8/layout/orgChart1"/>
    <dgm:cxn modelId="{74D1CE24-EAFB-4FAC-9F4A-5F855715193A}" type="presParOf" srcId="{F864952B-EF7E-4A9D-ABB4-2DA51D229BA1}" destId="{7B86CC57-83AD-45F7-A8DB-6596B2BF74AA}" srcOrd="1" destOrd="0" presId="urn:microsoft.com/office/officeart/2005/8/layout/orgChart1"/>
    <dgm:cxn modelId="{01314E99-8760-4362-8454-7A0A567146C3}" type="presParOf" srcId="{395640C6-30CD-4A42-80A1-5577EB171480}" destId="{111DFFF5-CEC4-4AAC-B494-56A1B683F59F}" srcOrd="1" destOrd="0" presId="urn:microsoft.com/office/officeart/2005/8/layout/orgChart1"/>
    <dgm:cxn modelId="{122ABEBC-5540-4ADB-B820-A19C5B9EF97A}" type="presParOf" srcId="{111DFFF5-CEC4-4AAC-B494-56A1B683F59F}" destId="{F689A115-CFDA-42A9-8EC0-0DA61FA18EBA}" srcOrd="0" destOrd="0" presId="urn:microsoft.com/office/officeart/2005/8/layout/orgChart1"/>
    <dgm:cxn modelId="{99168E81-220E-4018-9014-FFF361677828}" type="presParOf" srcId="{111DFFF5-CEC4-4AAC-B494-56A1B683F59F}" destId="{8BCC0E4D-1FE7-45B9-A47C-59C8BCD31951}" srcOrd="1" destOrd="0" presId="urn:microsoft.com/office/officeart/2005/8/layout/orgChart1"/>
    <dgm:cxn modelId="{31CB070C-567B-40DC-8C37-D1D7B557082D}" type="presParOf" srcId="{8BCC0E4D-1FE7-45B9-A47C-59C8BCD31951}" destId="{9ABC3AA1-DCCC-4E3E-BDB4-D7E3AD357F99}" srcOrd="0" destOrd="0" presId="urn:microsoft.com/office/officeart/2005/8/layout/orgChart1"/>
    <dgm:cxn modelId="{7E1A464F-3937-4570-99BA-114839429409}" type="presParOf" srcId="{9ABC3AA1-DCCC-4E3E-BDB4-D7E3AD357F99}" destId="{A6D764B1-3EB5-4D62-A36F-EF660D4FDCD3}" srcOrd="0" destOrd="0" presId="urn:microsoft.com/office/officeart/2005/8/layout/orgChart1"/>
    <dgm:cxn modelId="{9BC988D0-01AD-44BA-ACB8-280FBF947054}" type="presParOf" srcId="{9ABC3AA1-DCCC-4E3E-BDB4-D7E3AD357F99}" destId="{8C364D3F-A93B-4EFB-BCCC-6A856F1F847A}" srcOrd="1" destOrd="0" presId="urn:microsoft.com/office/officeart/2005/8/layout/orgChart1"/>
    <dgm:cxn modelId="{62A3AA92-04A6-454D-B554-F95A924DFD8E}" type="presParOf" srcId="{8BCC0E4D-1FE7-45B9-A47C-59C8BCD31951}" destId="{B73AF8FA-2CDE-437E-AAF5-10104B723AC9}" srcOrd="1" destOrd="0" presId="urn:microsoft.com/office/officeart/2005/8/layout/orgChart1"/>
    <dgm:cxn modelId="{72BF2BBD-2F0D-4504-B1C4-886E44F9D3E7}" type="presParOf" srcId="{8BCC0E4D-1FE7-45B9-A47C-59C8BCD31951}" destId="{FD159BC2-52A7-4B7C-87ED-8EEFE2329440}" srcOrd="2" destOrd="0" presId="urn:microsoft.com/office/officeart/2005/8/layout/orgChart1"/>
    <dgm:cxn modelId="{DA84CEFE-48D6-43C3-87BD-8F66C9EF4D0C}" type="presParOf" srcId="{111DFFF5-CEC4-4AAC-B494-56A1B683F59F}" destId="{76F5E1AE-3917-4240-BCF5-85E455A9B62B}" srcOrd="2" destOrd="0" presId="urn:microsoft.com/office/officeart/2005/8/layout/orgChart1"/>
    <dgm:cxn modelId="{9BFBFF54-B713-4667-B706-BEE232748385}" type="presParOf" srcId="{111DFFF5-CEC4-4AAC-B494-56A1B683F59F}" destId="{6EE06E9D-10FF-45A7-97DB-D29AA770FDEC}" srcOrd="3" destOrd="0" presId="urn:microsoft.com/office/officeart/2005/8/layout/orgChart1"/>
    <dgm:cxn modelId="{6417E542-29B6-4C96-997D-F2B316DF8F30}" type="presParOf" srcId="{6EE06E9D-10FF-45A7-97DB-D29AA770FDEC}" destId="{34BF3BEB-98B0-46AF-ABA9-0370BD870D1B}" srcOrd="0" destOrd="0" presId="urn:microsoft.com/office/officeart/2005/8/layout/orgChart1"/>
    <dgm:cxn modelId="{1360C44C-A3B6-4094-93A2-B685735017A9}" type="presParOf" srcId="{34BF3BEB-98B0-46AF-ABA9-0370BD870D1B}" destId="{A5CF65F2-6718-4578-9CD1-78B0075B11C6}" srcOrd="0" destOrd="0" presId="urn:microsoft.com/office/officeart/2005/8/layout/orgChart1"/>
    <dgm:cxn modelId="{086C147E-1B3A-4711-ABE3-AE3098B3081A}" type="presParOf" srcId="{34BF3BEB-98B0-46AF-ABA9-0370BD870D1B}" destId="{EE931C20-F12C-407B-9E4B-8D06BDACD7FF}" srcOrd="1" destOrd="0" presId="urn:microsoft.com/office/officeart/2005/8/layout/orgChart1"/>
    <dgm:cxn modelId="{7337ABCE-EC41-46BB-840D-72443C516FB6}" type="presParOf" srcId="{6EE06E9D-10FF-45A7-97DB-D29AA770FDEC}" destId="{306C0E52-92E3-4905-82EA-E6F51C5B6200}" srcOrd="1" destOrd="0" presId="urn:microsoft.com/office/officeart/2005/8/layout/orgChart1"/>
    <dgm:cxn modelId="{6EEED635-FE23-49F9-ABE4-A84223B4A3E6}" type="presParOf" srcId="{6EE06E9D-10FF-45A7-97DB-D29AA770FDEC}" destId="{323EB93E-6EE1-4C1C-A438-CA7105714503}" srcOrd="2" destOrd="0" presId="urn:microsoft.com/office/officeart/2005/8/layout/orgChart1"/>
    <dgm:cxn modelId="{5A48AE3D-7011-4D71-80A1-C376B9CF6BFE}" type="presParOf" srcId="{395640C6-30CD-4A42-80A1-5577EB171480}" destId="{48BAE328-7EB2-42FE-875F-983630158077}" srcOrd="2" destOrd="0" presId="urn:microsoft.com/office/officeart/2005/8/layout/orgChart1"/>
    <dgm:cxn modelId="{DC0F1EC2-F217-41FF-B01D-981DB351AE02}" type="presParOf" srcId="{E48D287E-D782-4C9F-97E1-CDDDF176556D}" destId="{E23B678C-0C22-4F76-BDCE-686F113381E4}" srcOrd="2" destOrd="0" presId="urn:microsoft.com/office/officeart/2005/8/layout/orgChart1"/>
    <dgm:cxn modelId="{D20C082C-989D-457F-A4A7-8E0ADD96C328}" type="presParOf" srcId="{E48D287E-D782-4C9F-97E1-CDDDF176556D}" destId="{F26F66FC-220B-4B56-91B8-E9BAB7A8A782}" srcOrd="3" destOrd="0" presId="urn:microsoft.com/office/officeart/2005/8/layout/orgChart1"/>
    <dgm:cxn modelId="{E966B372-9CB1-4EC7-BC9E-5FE2916F3A4F}" type="presParOf" srcId="{F26F66FC-220B-4B56-91B8-E9BAB7A8A782}" destId="{5DCEFFCC-FF1A-42A5-9F85-9BF0DFA8611D}" srcOrd="0" destOrd="0" presId="urn:microsoft.com/office/officeart/2005/8/layout/orgChart1"/>
    <dgm:cxn modelId="{1CDB122A-496E-432D-867D-6CAD9267EFDF}" type="presParOf" srcId="{5DCEFFCC-FF1A-42A5-9F85-9BF0DFA8611D}" destId="{1A845724-E192-4092-BD32-F91C301EB85D}" srcOrd="0" destOrd="0" presId="urn:microsoft.com/office/officeart/2005/8/layout/orgChart1"/>
    <dgm:cxn modelId="{86D1E833-167B-4859-B814-D6D3E0710741}" type="presParOf" srcId="{5DCEFFCC-FF1A-42A5-9F85-9BF0DFA8611D}" destId="{356711B0-FC22-4EB1-A4FB-53B73A137B0A}" srcOrd="1" destOrd="0" presId="urn:microsoft.com/office/officeart/2005/8/layout/orgChart1"/>
    <dgm:cxn modelId="{386CFAE6-EA08-48DD-9EF6-9A6B6408A9CA}" type="presParOf" srcId="{F26F66FC-220B-4B56-91B8-E9BAB7A8A782}" destId="{EE4FE9BF-41BB-41E5-A8AE-76E7C40F1282}" srcOrd="1" destOrd="0" presId="urn:microsoft.com/office/officeart/2005/8/layout/orgChart1"/>
    <dgm:cxn modelId="{912B04DE-1626-414B-9BC4-604947E8BFD9}" type="presParOf" srcId="{EE4FE9BF-41BB-41E5-A8AE-76E7C40F1282}" destId="{EDCB3B6E-51BF-43E6-8B1E-BDA52ED9FF85}" srcOrd="0" destOrd="0" presId="urn:microsoft.com/office/officeart/2005/8/layout/orgChart1"/>
    <dgm:cxn modelId="{EE947973-B706-44E6-9B21-9B8F52E62D3E}" type="presParOf" srcId="{EE4FE9BF-41BB-41E5-A8AE-76E7C40F1282}" destId="{97A7D04B-EB87-4825-ABF5-BEF7AF7F8C8F}" srcOrd="1" destOrd="0" presId="urn:microsoft.com/office/officeart/2005/8/layout/orgChart1"/>
    <dgm:cxn modelId="{0B4AC300-C54D-42B7-BB10-3C8DD66BE428}" type="presParOf" srcId="{97A7D04B-EB87-4825-ABF5-BEF7AF7F8C8F}" destId="{E24D6512-A1C1-49F0-9401-5F9FF1920865}" srcOrd="0" destOrd="0" presId="urn:microsoft.com/office/officeart/2005/8/layout/orgChart1"/>
    <dgm:cxn modelId="{1EFB441F-3022-4EAD-93AB-45AD2A2F7BF4}" type="presParOf" srcId="{E24D6512-A1C1-49F0-9401-5F9FF1920865}" destId="{B49EE678-D3AB-4E03-A3DE-81E2ECB596C5}" srcOrd="0" destOrd="0" presId="urn:microsoft.com/office/officeart/2005/8/layout/orgChart1"/>
    <dgm:cxn modelId="{8CF29987-7C63-45F2-AB40-757E092E56A3}" type="presParOf" srcId="{E24D6512-A1C1-49F0-9401-5F9FF1920865}" destId="{690C7CE2-A962-4967-A7D6-36523A563BB8}" srcOrd="1" destOrd="0" presId="urn:microsoft.com/office/officeart/2005/8/layout/orgChart1"/>
    <dgm:cxn modelId="{94356458-7628-4396-BC70-CB2D27EE1619}" type="presParOf" srcId="{97A7D04B-EB87-4825-ABF5-BEF7AF7F8C8F}" destId="{D68D5DFF-D97E-4E27-9E59-89290B9322CA}" srcOrd="1" destOrd="0" presId="urn:microsoft.com/office/officeart/2005/8/layout/orgChart1"/>
    <dgm:cxn modelId="{615AC75F-2E1D-4E48-A2A9-741C1AE3589D}" type="presParOf" srcId="{97A7D04B-EB87-4825-ABF5-BEF7AF7F8C8F}" destId="{5B4BDEB9-D844-4DAF-8F05-38F88007C821}" srcOrd="2" destOrd="0" presId="urn:microsoft.com/office/officeart/2005/8/layout/orgChart1"/>
    <dgm:cxn modelId="{A148982B-921B-4C1D-A3E2-F6E5D06AE5B7}" type="presParOf" srcId="{EE4FE9BF-41BB-41E5-A8AE-76E7C40F1282}" destId="{47B6E599-C2EF-48ED-AB2D-E5019A67FE6F}" srcOrd="2" destOrd="0" presId="urn:microsoft.com/office/officeart/2005/8/layout/orgChart1"/>
    <dgm:cxn modelId="{6B1450C8-304A-4AD7-ACD2-880595FDAEE6}" type="presParOf" srcId="{EE4FE9BF-41BB-41E5-A8AE-76E7C40F1282}" destId="{7E81F746-DE82-4113-B4F1-629B3720E2D7}" srcOrd="3" destOrd="0" presId="urn:microsoft.com/office/officeart/2005/8/layout/orgChart1"/>
    <dgm:cxn modelId="{99A4A2A1-FFC0-4518-8100-4018920F0868}" type="presParOf" srcId="{7E81F746-DE82-4113-B4F1-629B3720E2D7}" destId="{E8E1CCE9-02BE-4EAC-BF6A-F24C474DB423}" srcOrd="0" destOrd="0" presId="urn:microsoft.com/office/officeart/2005/8/layout/orgChart1"/>
    <dgm:cxn modelId="{867E9FCC-DB5D-47E6-BF40-756D5A1A2868}" type="presParOf" srcId="{E8E1CCE9-02BE-4EAC-BF6A-F24C474DB423}" destId="{9796D781-0084-41A1-AC29-979EBAC10C4D}" srcOrd="0" destOrd="0" presId="urn:microsoft.com/office/officeart/2005/8/layout/orgChart1"/>
    <dgm:cxn modelId="{35A48255-4401-4659-B396-6602ABCAA044}" type="presParOf" srcId="{E8E1CCE9-02BE-4EAC-BF6A-F24C474DB423}" destId="{268BB533-8DBD-4221-A997-07D13770A974}" srcOrd="1" destOrd="0" presId="urn:microsoft.com/office/officeart/2005/8/layout/orgChart1"/>
    <dgm:cxn modelId="{FC01ABDC-9AE0-4722-B998-5B3ADA5FD93A}" type="presParOf" srcId="{7E81F746-DE82-4113-B4F1-629B3720E2D7}" destId="{D46B3843-FA9B-4264-B468-4CB1ECD2D75F}" srcOrd="1" destOrd="0" presId="urn:microsoft.com/office/officeart/2005/8/layout/orgChart1"/>
    <dgm:cxn modelId="{CDFA87B2-ACDC-416A-886C-DFC9590FCDCE}" type="presParOf" srcId="{7E81F746-DE82-4113-B4F1-629B3720E2D7}" destId="{75BCE85F-A8D6-4C5D-BF1C-75F9154DEB58}" srcOrd="2" destOrd="0" presId="urn:microsoft.com/office/officeart/2005/8/layout/orgChart1"/>
    <dgm:cxn modelId="{C195DDA1-D87F-447F-8CF5-CE41F3BC20A2}" type="presParOf" srcId="{EE4FE9BF-41BB-41E5-A8AE-76E7C40F1282}" destId="{6A50EDA3-84B4-43B4-8678-695C186D2AE8}" srcOrd="4" destOrd="0" presId="urn:microsoft.com/office/officeart/2005/8/layout/orgChart1"/>
    <dgm:cxn modelId="{0437937D-A91B-4B34-A2EA-8F907E646906}" type="presParOf" srcId="{EE4FE9BF-41BB-41E5-A8AE-76E7C40F1282}" destId="{BB033334-AEA1-443C-A113-4079D086305B}" srcOrd="5" destOrd="0" presId="urn:microsoft.com/office/officeart/2005/8/layout/orgChart1"/>
    <dgm:cxn modelId="{34B61B91-E840-4E0A-BB38-F5955D485CDD}" type="presParOf" srcId="{BB033334-AEA1-443C-A113-4079D086305B}" destId="{D5D46EEA-8DCC-45E9-B1BE-C5397DF2E9CC}" srcOrd="0" destOrd="0" presId="urn:microsoft.com/office/officeart/2005/8/layout/orgChart1"/>
    <dgm:cxn modelId="{7C9E6D0A-F6E1-46A7-BBB4-9A5E37C0EE72}" type="presParOf" srcId="{D5D46EEA-8DCC-45E9-B1BE-C5397DF2E9CC}" destId="{15C66C9B-4B52-4739-875C-FC472FC0AD5B}" srcOrd="0" destOrd="0" presId="urn:microsoft.com/office/officeart/2005/8/layout/orgChart1"/>
    <dgm:cxn modelId="{8CAF0459-063B-40BD-9554-E6381EF7E19F}" type="presParOf" srcId="{D5D46EEA-8DCC-45E9-B1BE-C5397DF2E9CC}" destId="{002F5277-F9B7-4052-92AB-1B25E71E755C}" srcOrd="1" destOrd="0" presId="urn:microsoft.com/office/officeart/2005/8/layout/orgChart1"/>
    <dgm:cxn modelId="{66C529C7-113A-430D-AB06-B7EDF7D359C8}" type="presParOf" srcId="{BB033334-AEA1-443C-A113-4079D086305B}" destId="{D7A485FF-E5E4-4494-8BCB-259EA7A50815}" srcOrd="1" destOrd="0" presId="urn:microsoft.com/office/officeart/2005/8/layout/orgChart1"/>
    <dgm:cxn modelId="{91633A88-44D2-4725-9633-CFE6D5A5A39E}" type="presParOf" srcId="{BB033334-AEA1-443C-A113-4079D086305B}" destId="{D39A5B9A-37FE-4963-BA56-6163A8A8A25D}" srcOrd="2" destOrd="0" presId="urn:microsoft.com/office/officeart/2005/8/layout/orgChart1"/>
    <dgm:cxn modelId="{BEABE6F9-080D-4CA6-9FD4-FB6348DE135B}" type="presParOf" srcId="{EE4FE9BF-41BB-41E5-A8AE-76E7C40F1282}" destId="{F5BDDFDD-3DBB-4A3D-B24E-F8EB48878C38}" srcOrd="6" destOrd="0" presId="urn:microsoft.com/office/officeart/2005/8/layout/orgChart1"/>
    <dgm:cxn modelId="{6E000F1C-4F72-41D3-ACD4-36DF7C79DA32}" type="presParOf" srcId="{EE4FE9BF-41BB-41E5-A8AE-76E7C40F1282}" destId="{254EC056-C449-46FF-A279-2F4E03EDB36E}" srcOrd="7" destOrd="0" presId="urn:microsoft.com/office/officeart/2005/8/layout/orgChart1"/>
    <dgm:cxn modelId="{43765B20-F587-41A3-8AA2-104D880A40D6}" type="presParOf" srcId="{254EC056-C449-46FF-A279-2F4E03EDB36E}" destId="{F5F05FCD-1D8A-4498-A33C-82598CADCFB4}" srcOrd="0" destOrd="0" presId="urn:microsoft.com/office/officeart/2005/8/layout/orgChart1"/>
    <dgm:cxn modelId="{A9B7F470-1AD8-4991-A41F-DCB310A1EE7E}" type="presParOf" srcId="{F5F05FCD-1D8A-4498-A33C-82598CADCFB4}" destId="{85100C99-C8C7-4D81-93D2-118036446235}" srcOrd="0" destOrd="0" presId="urn:microsoft.com/office/officeart/2005/8/layout/orgChart1"/>
    <dgm:cxn modelId="{26B90727-5C21-4D50-B12B-2CA4A1FC2141}" type="presParOf" srcId="{F5F05FCD-1D8A-4498-A33C-82598CADCFB4}" destId="{611D1FF4-D340-420E-BB98-DC8E8B78F240}" srcOrd="1" destOrd="0" presId="urn:microsoft.com/office/officeart/2005/8/layout/orgChart1"/>
    <dgm:cxn modelId="{734B027B-2419-4171-868B-73BCDE236BE1}" type="presParOf" srcId="{254EC056-C449-46FF-A279-2F4E03EDB36E}" destId="{BD947CA3-43FC-4A95-9330-4613593FF825}" srcOrd="1" destOrd="0" presId="urn:microsoft.com/office/officeart/2005/8/layout/orgChart1"/>
    <dgm:cxn modelId="{F166D4BA-F642-4134-8248-272CA8DE1918}" type="presParOf" srcId="{254EC056-C449-46FF-A279-2F4E03EDB36E}" destId="{A899AFB1-168C-4C47-9DD0-07BDCBAFA390}" srcOrd="2" destOrd="0" presId="urn:microsoft.com/office/officeart/2005/8/layout/orgChart1"/>
    <dgm:cxn modelId="{7D4FE7FE-EB96-4E79-8193-F457AC717F50}" type="presParOf" srcId="{F26F66FC-220B-4B56-91B8-E9BAB7A8A782}" destId="{3118A9D9-12B2-4FB8-A2B9-DA3FAFB05A70}" srcOrd="2" destOrd="0" presId="urn:microsoft.com/office/officeart/2005/8/layout/orgChart1"/>
    <dgm:cxn modelId="{EE2ABE15-326B-421C-8D62-3EB906A5BB66}" type="presParOf" srcId="{35F570F5-37D2-4DDE-BAE9-0A6043CFC044}" destId="{0192D63D-71DB-4D01-A5E3-8CCC534E8E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5DC0D-F8FA-4B0D-9E32-BB39CC5F58AA}">
      <dsp:nvSpPr>
        <dsp:cNvPr id="0" name=""/>
        <dsp:cNvSpPr/>
      </dsp:nvSpPr>
      <dsp:spPr>
        <a:xfrm>
          <a:off x="2602170" y="2106640"/>
          <a:ext cx="415743" cy="178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871" y="0"/>
              </a:lnTo>
              <a:lnTo>
                <a:pt x="207871" y="1787697"/>
              </a:lnTo>
              <a:lnTo>
                <a:pt x="415743" y="17876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C03B2-E9D9-41D2-91AB-334222BF2D0E}">
      <dsp:nvSpPr>
        <dsp:cNvPr id="0" name=""/>
        <dsp:cNvSpPr/>
      </dsp:nvSpPr>
      <dsp:spPr>
        <a:xfrm>
          <a:off x="2602170" y="2106640"/>
          <a:ext cx="415743" cy="893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871" y="0"/>
              </a:lnTo>
              <a:lnTo>
                <a:pt x="207871" y="893848"/>
              </a:lnTo>
              <a:lnTo>
                <a:pt x="415743" y="8938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4C825-4D0A-4E2D-BE0A-5568802C7D29}">
      <dsp:nvSpPr>
        <dsp:cNvPr id="0" name=""/>
        <dsp:cNvSpPr/>
      </dsp:nvSpPr>
      <dsp:spPr>
        <a:xfrm>
          <a:off x="2602170" y="2060920"/>
          <a:ext cx="4157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74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EA62B-7696-43AC-B20D-BC008DCE9AD6}">
      <dsp:nvSpPr>
        <dsp:cNvPr id="0" name=""/>
        <dsp:cNvSpPr/>
      </dsp:nvSpPr>
      <dsp:spPr>
        <a:xfrm>
          <a:off x="2602170" y="1212791"/>
          <a:ext cx="415743" cy="893848"/>
        </a:xfrm>
        <a:custGeom>
          <a:avLst/>
          <a:gdLst/>
          <a:ahLst/>
          <a:cxnLst/>
          <a:rect l="0" t="0" r="0" b="0"/>
          <a:pathLst>
            <a:path>
              <a:moveTo>
                <a:pt x="0" y="893848"/>
              </a:moveTo>
              <a:lnTo>
                <a:pt x="207871" y="893848"/>
              </a:lnTo>
              <a:lnTo>
                <a:pt x="207871" y="0"/>
              </a:lnTo>
              <a:lnTo>
                <a:pt x="41574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2CEF0-BB6E-4BD8-88CB-7045198317AB}">
      <dsp:nvSpPr>
        <dsp:cNvPr id="0" name=""/>
        <dsp:cNvSpPr/>
      </dsp:nvSpPr>
      <dsp:spPr>
        <a:xfrm>
          <a:off x="2602170" y="318942"/>
          <a:ext cx="415743" cy="1787697"/>
        </a:xfrm>
        <a:custGeom>
          <a:avLst/>
          <a:gdLst/>
          <a:ahLst/>
          <a:cxnLst/>
          <a:rect l="0" t="0" r="0" b="0"/>
          <a:pathLst>
            <a:path>
              <a:moveTo>
                <a:pt x="0" y="1787697"/>
              </a:moveTo>
              <a:lnTo>
                <a:pt x="207871" y="1787697"/>
              </a:lnTo>
              <a:lnTo>
                <a:pt x="207871" y="0"/>
              </a:lnTo>
              <a:lnTo>
                <a:pt x="41574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70B77-D5E0-45EE-B59E-80D61E1F2DC5}">
      <dsp:nvSpPr>
        <dsp:cNvPr id="0" name=""/>
        <dsp:cNvSpPr/>
      </dsp:nvSpPr>
      <dsp:spPr>
        <a:xfrm>
          <a:off x="523452" y="1789635"/>
          <a:ext cx="2078717" cy="634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Window</a:t>
          </a:r>
          <a:endParaRPr lang="ko-KR" altLang="en-US" sz="2900" kern="1200" dirty="0"/>
        </a:p>
      </dsp:txBody>
      <dsp:txXfrm>
        <a:off x="523452" y="1789635"/>
        <a:ext cx="2078717" cy="634008"/>
      </dsp:txXfrm>
    </dsp:sp>
    <dsp:sp modelId="{FCE28136-66D6-4C75-861A-A17F3BD1452B}">
      <dsp:nvSpPr>
        <dsp:cNvPr id="0" name=""/>
        <dsp:cNvSpPr/>
      </dsp:nvSpPr>
      <dsp:spPr>
        <a:xfrm>
          <a:off x="3017913" y="1938"/>
          <a:ext cx="2078717" cy="634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Document</a:t>
          </a:r>
          <a:endParaRPr lang="ko-KR" altLang="en-US" sz="2900" kern="1200" dirty="0"/>
        </a:p>
      </dsp:txBody>
      <dsp:txXfrm>
        <a:off x="3017913" y="1938"/>
        <a:ext cx="2078717" cy="634008"/>
      </dsp:txXfrm>
    </dsp:sp>
    <dsp:sp modelId="{E920F2AB-32EF-40AF-A2A0-CEF269CAD2BE}">
      <dsp:nvSpPr>
        <dsp:cNvPr id="0" name=""/>
        <dsp:cNvSpPr/>
      </dsp:nvSpPr>
      <dsp:spPr>
        <a:xfrm>
          <a:off x="3017913" y="895787"/>
          <a:ext cx="2078717" cy="634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History</a:t>
          </a:r>
          <a:endParaRPr lang="ko-KR" altLang="en-US" sz="2900" kern="1200" dirty="0"/>
        </a:p>
      </dsp:txBody>
      <dsp:txXfrm>
        <a:off x="3017913" y="895787"/>
        <a:ext cx="2078717" cy="634008"/>
      </dsp:txXfrm>
    </dsp:sp>
    <dsp:sp modelId="{007CA835-F66D-4208-9D11-AC1BC18DC2AC}">
      <dsp:nvSpPr>
        <dsp:cNvPr id="0" name=""/>
        <dsp:cNvSpPr/>
      </dsp:nvSpPr>
      <dsp:spPr>
        <a:xfrm>
          <a:off x="3017913" y="1789635"/>
          <a:ext cx="2078717" cy="634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Location</a:t>
          </a:r>
          <a:endParaRPr lang="ko-KR" altLang="en-US" sz="2900" kern="1200" dirty="0"/>
        </a:p>
      </dsp:txBody>
      <dsp:txXfrm>
        <a:off x="3017913" y="1789635"/>
        <a:ext cx="2078717" cy="634008"/>
      </dsp:txXfrm>
    </dsp:sp>
    <dsp:sp modelId="{65A07F3B-CCF5-4947-B8E4-32CCB6AC328D}">
      <dsp:nvSpPr>
        <dsp:cNvPr id="0" name=""/>
        <dsp:cNvSpPr/>
      </dsp:nvSpPr>
      <dsp:spPr>
        <a:xfrm>
          <a:off x="3017913" y="2683484"/>
          <a:ext cx="2078717" cy="634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Navigator</a:t>
          </a:r>
          <a:endParaRPr lang="ko-KR" altLang="en-US" sz="2900" kern="1200" dirty="0"/>
        </a:p>
      </dsp:txBody>
      <dsp:txXfrm>
        <a:off x="3017913" y="2683484"/>
        <a:ext cx="2078717" cy="634008"/>
      </dsp:txXfrm>
    </dsp:sp>
    <dsp:sp modelId="{34C09ECF-4EFF-49C6-821D-370DC0A2A19B}">
      <dsp:nvSpPr>
        <dsp:cNvPr id="0" name=""/>
        <dsp:cNvSpPr/>
      </dsp:nvSpPr>
      <dsp:spPr>
        <a:xfrm>
          <a:off x="3017913" y="3577332"/>
          <a:ext cx="2078717" cy="634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/>
            <a:t>Screen</a:t>
          </a:r>
          <a:endParaRPr lang="ko-KR" altLang="en-US" sz="2900" kern="1200" dirty="0"/>
        </a:p>
      </dsp:txBody>
      <dsp:txXfrm>
        <a:off x="3017913" y="3577332"/>
        <a:ext cx="2078717" cy="634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DDFDD-3DBB-4A3D-B24E-F8EB48878C38}">
      <dsp:nvSpPr>
        <dsp:cNvPr id="0" name=""/>
        <dsp:cNvSpPr/>
      </dsp:nvSpPr>
      <dsp:spPr>
        <a:xfrm>
          <a:off x="4285184" y="1665289"/>
          <a:ext cx="180420" cy="2601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066"/>
              </a:lnTo>
              <a:lnTo>
                <a:pt x="180420" y="2601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0EDA3-84B4-43B4-8678-695C186D2AE8}">
      <dsp:nvSpPr>
        <dsp:cNvPr id="0" name=""/>
        <dsp:cNvSpPr/>
      </dsp:nvSpPr>
      <dsp:spPr>
        <a:xfrm>
          <a:off x="4285184" y="1665289"/>
          <a:ext cx="2087578" cy="626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596"/>
              </a:lnTo>
              <a:lnTo>
                <a:pt x="2087578" y="6265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6E599-C2EF-48ED-AB2D-E5019A67FE6F}">
      <dsp:nvSpPr>
        <dsp:cNvPr id="0" name=""/>
        <dsp:cNvSpPr/>
      </dsp:nvSpPr>
      <dsp:spPr>
        <a:xfrm>
          <a:off x="4285184" y="1665289"/>
          <a:ext cx="206038" cy="1607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7097"/>
              </a:lnTo>
              <a:lnTo>
                <a:pt x="206038" y="16070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3B6E-51BF-43E6-8B1E-BDA52ED9FF85}">
      <dsp:nvSpPr>
        <dsp:cNvPr id="0" name=""/>
        <dsp:cNvSpPr/>
      </dsp:nvSpPr>
      <dsp:spPr>
        <a:xfrm>
          <a:off x="4285184" y="1665289"/>
          <a:ext cx="206038" cy="631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850"/>
              </a:lnTo>
              <a:lnTo>
                <a:pt x="206038" y="631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B678C-0C22-4F76-BDCE-686F113381E4}">
      <dsp:nvSpPr>
        <dsp:cNvPr id="0" name=""/>
        <dsp:cNvSpPr/>
      </dsp:nvSpPr>
      <dsp:spPr>
        <a:xfrm>
          <a:off x="4003599" y="690042"/>
          <a:ext cx="831020" cy="288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6"/>
              </a:lnTo>
              <a:lnTo>
                <a:pt x="831020" y="144226"/>
              </a:lnTo>
              <a:lnTo>
                <a:pt x="831020" y="2884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5E1AE-3917-4240-BCF5-85E455A9B62B}">
      <dsp:nvSpPr>
        <dsp:cNvPr id="0" name=""/>
        <dsp:cNvSpPr/>
      </dsp:nvSpPr>
      <dsp:spPr>
        <a:xfrm>
          <a:off x="2623144" y="1665289"/>
          <a:ext cx="206038" cy="1607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7097"/>
              </a:lnTo>
              <a:lnTo>
                <a:pt x="206038" y="16070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A115-CFDA-42A9-8EC0-0DA61FA18EBA}">
      <dsp:nvSpPr>
        <dsp:cNvPr id="0" name=""/>
        <dsp:cNvSpPr/>
      </dsp:nvSpPr>
      <dsp:spPr>
        <a:xfrm>
          <a:off x="2623144" y="1665289"/>
          <a:ext cx="206038" cy="631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850"/>
              </a:lnTo>
              <a:lnTo>
                <a:pt x="206038" y="631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40B1-2477-4CA4-8EA8-F5A3112880EA}">
      <dsp:nvSpPr>
        <dsp:cNvPr id="0" name=""/>
        <dsp:cNvSpPr/>
      </dsp:nvSpPr>
      <dsp:spPr>
        <a:xfrm>
          <a:off x="3172579" y="690042"/>
          <a:ext cx="831020" cy="288453"/>
        </a:xfrm>
        <a:custGeom>
          <a:avLst/>
          <a:gdLst/>
          <a:ahLst/>
          <a:cxnLst/>
          <a:rect l="0" t="0" r="0" b="0"/>
          <a:pathLst>
            <a:path>
              <a:moveTo>
                <a:pt x="831020" y="0"/>
              </a:moveTo>
              <a:lnTo>
                <a:pt x="831020" y="144226"/>
              </a:lnTo>
              <a:lnTo>
                <a:pt x="0" y="144226"/>
              </a:lnTo>
              <a:lnTo>
                <a:pt x="0" y="2884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4929A-0AE4-45D3-975E-DB784B1173AC}">
      <dsp:nvSpPr>
        <dsp:cNvPr id="0" name=""/>
        <dsp:cNvSpPr/>
      </dsp:nvSpPr>
      <dsp:spPr>
        <a:xfrm>
          <a:off x="3316805" y="3248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Document</a:t>
          </a:r>
          <a:endParaRPr lang="ko-KR" altLang="en-US" sz="21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3316805" y="3248"/>
        <a:ext cx="1373587" cy="686793"/>
      </dsp:txXfrm>
    </dsp:sp>
    <dsp:sp modelId="{FA72CAE9-FC59-4C1A-A02C-B7134E350697}">
      <dsp:nvSpPr>
        <dsp:cNvPr id="0" name=""/>
        <dsp:cNvSpPr/>
      </dsp:nvSpPr>
      <dsp:spPr>
        <a:xfrm>
          <a:off x="2485785" y="978496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&lt;html&gt;</a:t>
          </a:r>
          <a:endParaRPr lang="ko-KR" altLang="en-US" sz="21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2485785" y="978496"/>
        <a:ext cx="1373587" cy="686793"/>
      </dsp:txXfrm>
    </dsp:sp>
    <dsp:sp modelId="{A6D764B1-3EB5-4D62-A36F-EF660D4FDCD3}">
      <dsp:nvSpPr>
        <dsp:cNvPr id="0" name=""/>
        <dsp:cNvSpPr/>
      </dsp:nvSpPr>
      <dsp:spPr>
        <a:xfrm>
          <a:off x="2829182" y="1953743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&lt;head&gt;</a:t>
          </a:r>
          <a:endParaRPr lang="ko-KR" altLang="en-US" sz="21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2829182" y="1953743"/>
        <a:ext cx="1373587" cy="686793"/>
      </dsp:txXfrm>
    </dsp:sp>
    <dsp:sp modelId="{A5CF65F2-6718-4578-9CD1-78B0075B11C6}">
      <dsp:nvSpPr>
        <dsp:cNvPr id="0" name=""/>
        <dsp:cNvSpPr/>
      </dsp:nvSpPr>
      <dsp:spPr>
        <a:xfrm>
          <a:off x="2829182" y="2928990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&lt;title&gt;</a:t>
          </a:r>
          <a:endParaRPr lang="ko-KR" altLang="en-US" sz="21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2829182" y="2928990"/>
        <a:ext cx="1373587" cy="686793"/>
      </dsp:txXfrm>
    </dsp:sp>
    <dsp:sp modelId="{1A845724-E192-4092-BD32-F91C301EB85D}">
      <dsp:nvSpPr>
        <dsp:cNvPr id="0" name=""/>
        <dsp:cNvSpPr/>
      </dsp:nvSpPr>
      <dsp:spPr>
        <a:xfrm>
          <a:off x="4147826" y="978496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&lt;body&gt;</a:t>
          </a:r>
          <a:endParaRPr lang="ko-KR" altLang="en-US" sz="21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4147826" y="978496"/>
        <a:ext cx="1373587" cy="686793"/>
      </dsp:txXfrm>
    </dsp:sp>
    <dsp:sp modelId="{B49EE678-D3AB-4E03-A3DE-81E2ECB596C5}">
      <dsp:nvSpPr>
        <dsp:cNvPr id="0" name=""/>
        <dsp:cNvSpPr/>
      </dsp:nvSpPr>
      <dsp:spPr>
        <a:xfrm>
          <a:off x="4491223" y="1953743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&lt;div&gt;</a:t>
          </a:r>
          <a:endParaRPr lang="ko-KR" altLang="en-US" sz="21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4491223" y="1953743"/>
        <a:ext cx="1373587" cy="686793"/>
      </dsp:txXfrm>
    </dsp:sp>
    <dsp:sp modelId="{9796D781-0084-41A1-AC29-979EBAC10C4D}">
      <dsp:nvSpPr>
        <dsp:cNvPr id="0" name=""/>
        <dsp:cNvSpPr/>
      </dsp:nvSpPr>
      <dsp:spPr>
        <a:xfrm>
          <a:off x="4491223" y="2928990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&lt;p&gt;</a:t>
          </a:r>
          <a:endParaRPr lang="ko-KR" altLang="en-US" sz="21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4491223" y="2928990"/>
        <a:ext cx="1373587" cy="686793"/>
      </dsp:txXfrm>
    </dsp:sp>
    <dsp:sp modelId="{15C66C9B-4B52-4739-875C-FC472FC0AD5B}">
      <dsp:nvSpPr>
        <dsp:cNvPr id="0" name=""/>
        <dsp:cNvSpPr/>
      </dsp:nvSpPr>
      <dsp:spPr>
        <a:xfrm>
          <a:off x="6372763" y="1948489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attribute</a:t>
          </a:r>
          <a:endParaRPr lang="ko-KR" altLang="en-US" sz="21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6372763" y="1948489"/>
        <a:ext cx="1373587" cy="686793"/>
      </dsp:txXfrm>
    </dsp:sp>
    <dsp:sp modelId="{85100C99-C8C7-4D81-93D2-118036446235}">
      <dsp:nvSpPr>
        <dsp:cNvPr id="0" name=""/>
        <dsp:cNvSpPr/>
      </dsp:nvSpPr>
      <dsp:spPr>
        <a:xfrm>
          <a:off x="4465605" y="3922959"/>
          <a:ext cx="1373587" cy="6867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text</a:t>
          </a:r>
          <a:endParaRPr lang="ko-KR" altLang="en-US" sz="21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4465605" y="3922959"/>
        <a:ext cx="1373587" cy="686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F663-4035-4EE1-9F45-DB06605FB20E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683B4-A2CD-4301-89AD-1C5B70B13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6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 Model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Browser Object Model</a:t>
            </a:r>
            <a:endParaRPr lang="ko-KR" alt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97470"/>
              </p:ext>
            </p:extLst>
          </p:nvPr>
        </p:nvGraphicFramePr>
        <p:xfrm>
          <a:off x="1300479" y="928238"/>
          <a:ext cx="10162772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626">
                  <a:extLst>
                    <a:ext uri="{9D8B030D-6E8A-4147-A177-3AD203B41FA5}">
                      <a16:colId xmlns:a16="http://schemas.microsoft.com/office/drawing/2014/main" val="782846595"/>
                    </a:ext>
                  </a:extLst>
                </a:gridCol>
                <a:gridCol w="7606146">
                  <a:extLst>
                    <a:ext uri="{9D8B030D-6E8A-4147-A177-3AD203B41FA5}">
                      <a16:colId xmlns:a16="http://schemas.microsoft.com/office/drawing/2014/main" val="2216066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속성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설명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window.innerHeight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창의 높이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브라우저 창 테두리 및 사용자 인터페이스 부분은 제외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6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window.innerWidth</a:t>
                      </a:r>
                      <a:endParaRPr lang="en-US" altLang="ko-KR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창의 너비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브라우저 창 테두리 및 사용자 인터페이스 부분은 제외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4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window.pageXOffset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문서의 가로 스크롤 크기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단위는 픽셀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window.pageYOffset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문서의 세로 스크롤 크기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단위는 픽셀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62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window.screenX</a:t>
                      </a:r>
                      <a:r>
                        <a:rPr lang="en-US" altLang="ko-KR" dirty="0" err="1" smtClean="0">
                          <a:solidFill>
                            <a:srgbClr val="D2DEEF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화면의 좌측 상단으로부터 현재 마우스 포인터의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좌표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단위는 픽셀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1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window.screenY</a:t>
                      </a:r>
                      <a:r>
                        <a:rPr lang="en-US" altLang="ko-KR" dirty="0" err="1" smtClean="0">
                          <a:solidFill>
                            <a:srgbClr val="EAEFF7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EAEFF7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화면의 좌측 상단으로부터 현재 마우스 포인터의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X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좌표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단위는 픽셀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window.location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객체의 현재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URL(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혹은 파일의 경로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2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window.document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현재 창에 로드 된 페이지를 표현하는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document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객체에 대한 참조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88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window.history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현재 창이나 탭을 통해 로드 되었던 페이지들의 상세 정보를 제공하는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history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객체에 대한 참조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window.history.length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브라우저 창 또는 탭의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history 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객체에 보관된 페이지의 개수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3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window.screen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Screen 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객체에 대한 참조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window.screen.width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Screen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객체에 접근하여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width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속성 값을 조회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단위는 픽셀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0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window.screen.height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Screen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객체에 접근하여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height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속성 값을 조회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단위는 픽셀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9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65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Browser Object Model</a:t>
            </a:r>
            <a:endParaRPr lang="ko-KR" alt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75113"/>
              </p:ext>
            </p:extLst>
          </p:nvPr>
        </p:nvGraphicFramePr>
        <p:xfrm>
          <a:off x="1275541" y="1817700"/>
          <a:ext cx="10162772" cy="321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36">
                  <a:extLst>
                    <a:ext uri="{9D8B030D-6E8A-4147-A177-3AD203B41FA5}">
                      <a16:colId xmlns:a16="http://schemas.microsoft.com/office/drawing/2014/main" val="782846595"/>
                    </a:ext>
                  </a:extLst>
                </a:gridCol>
                <a:gridCol w="8188036">
                  <a:extLst>
                    <a:ext uri="{9D8B030D-6E8A-4147-A177-3AD203B41FA5}">
                      <a16:colId xmlns:a16="http://schemas.microsoft.com/office/drawing/2014/main" val="2216066072"/>
                    </a:ext>
                  </a:extLst>
                </a:gridCol>
              </a:tblGrid>
              <a:tr h="80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메서드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설명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8927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window.alert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()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메시지를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포함하는 대화상자를 출력한다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560166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window.open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매개변수로 지정된 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URL</a:t>
                      </a:r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을 표시하는 새로운 브라우저 창을 생성한다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42194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window.print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()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브라우저에게 사용자가 현재 페이지를 인쇄하려 한다는 것을 알린다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7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1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Document Object Model</a:t>
            </a:r>
            <a:endParaRPr lang="ko-KR" alt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89014"/>
              </p:ext>
            </p:extLst>
          </p:nvPr>
        </p:nvGraphicFramePr>
        <p:xfrm>
          <a:off x="1209039" y="1576631"/>
          <a:ext cx="10162772" cy="276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256">
                  <a:extLst>
                    <a:ext uri="{9D8B030D-6E8A-4147-A177-3AD203B41FA5}">
                      <a16:colId xmlns:a16="http://schemas.microsoft.com/office/drawing/2014/main" val="782846595"/>
                    </a:ext>
                  </a:extLst>
                </a:gridCol>
                <a:gridCol w="7456516">
                  <a:extLst>
                    <a:ext uri="{9D8B030D-6E8A-4147-A177-3AD203B41FA5}">
                      <a16:colId xmlns:a16="http://schemas.microsoft.com/office/drawing/2014/main" val="2216066072"/>
                    </a:ext>
                  </a:extLst>
                </a:gridCol>
              </a:tblGrid>
              <a:tr h="552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속성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설명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8927"/>
                  </a:ext>
                </a:extLst>
              </a:tr>
              <a:tr h="552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document.title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현재 문서의 제목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560166"/>
                  </a:ext>
                </a:extLst>
              </a:tr>
              <a:tr h="552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document.lastModified</a:t>
                      </a:r>
                      <a:endParaRPr lang="ko-KR" altLang="en-US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현재 문서가 가장 마지막으로 수정된 날짜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42194"/>
                  </a:ext>
                </a:extLst>
              </a:tr>
              <a:tr h="552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document.URL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현재 문서의 </a:t>
                      </a:r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URL</a:t>
                      </a:r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을 문자열로 리턴</a:t>
                      </a:r>
                      <a:endParaRPr lang="en-US" altLang="ko-KR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74740"/>
                  </a:ext>
                </a:extLst>
              </a:tr>
              <a:tr h="552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document.domain</a:t>
                      </a:r>
                      <a:endParaRPr lang="ko-KR" altLang="en-US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현재 문서의 도메인을 리턴 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62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24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Document</a:t>
            </a:r>
            <a:r>
              <a:rPr lang="en-US" altLang="ko-KR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Object Model</a:t>
            </a:r>
            <a:endParaRPr lang="ko-KR" alt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37386"/>
              </p:ext>
            </p:extLst>
          </p:nvPr>
        </p:nvGraphicFramePr>
        <p:xfrm>
          <a:off x="1300479" y="928238"/>
          <a:ext cx="10162772" cy="482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8721">
                  <a:extLst>
                    <a:ext uri="{9D8B030D-6E8A-4147-A177-3AD203B41FA5}">
                      <a16:colId xmlns:a16="http://schemas.microsoft.com/office/drawing/2014/main" val="782846595"/>
                    </a:ext>
                  </a:extLst>
                </a:gridCol>
                <a:gridCol w="6434051">
                  <a:extLst>
                    <a:ext uri="{9D8B030D-6E8A-4147-A177-3AD203B41FA5}">
                      <a16:colId xmlns:a16="http://schemas.microsoft.com/office/drawing/2014/main" val="2216066072"/>
                    </a:ext>
                  </a:extLst>
                </a:gridCol>
              </a:tblGrid>
              <a:tr h="80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메서드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설명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8927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document.write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()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문서에 텍스트를 출력한다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560166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document.getElementBuId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()</a:t>
                      </a:r>
                      <a:endParaRPr lang="en-US" altLang="ko-KR" dirty="0" smtClean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Id</a:t>
                      </a:r>
                      <a:r>
                        <a:rPr lang="ko-KR" altLang="en-US" dirty="0" err="1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특성값이</a:t>
                      </a:r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 일치하는 요소가 존재하면 해당 요소를 리턴</a:t>
                      </a:r>
                      <a:endParaRPr lang="en-US" altLang="ko-KR" dirty="0" smtClean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542194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document.querySelectorAll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()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매개변수로 전달된 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CSS</a:t>
                      </a:r>
                      <a:r>
                        <a:rPr lang="ko-KR" altLang="en-US" dirty="0" err="1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선택자와</a:t>
                      </a:r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 일치하는 요소의 목록을 리턴</a:t>
                      </a:r>
                      <a:endParaRPr lang="en-US" altLang="ko-KR" dirty="0" smtClean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74740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document.createElement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()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새로운 요소를 생성</a:t>
                      </a:r>
                      <a:endParaRPr lang="en-US" altLang="ko-KR" dirty="0" smtClean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2071"/>
                  </a:ext>
                </a:extLst>
              </a:tr>
              <a:tr h="804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document.createTextNode</a:t>
                      </a:r>
                      <a:r>
                        <a:rPr lang="en-US" altLang="ko-KR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()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새로운 텍스트 노드를 생성</a:t>
                      </a:r>
                      <a:endParaRPr lang="en-US" altLang="ko-KR" dirty="0" smtClean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61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9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22" y="848140"/>
            <a:ext cx="5701587" cy="3974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6" y="417095"/>
            <a:ext cx="425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Object Model</a:t>
            </a:r>
            <a:endParaRPr lang="ko-KR" alt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85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22" y="848140"/>
            <a:ext cx="5701587" cy="3974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6" y="417095"/>
            <a:ext cx="425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Object Model</a:t>
            </a:r>
            <a:endParaRPr lang="ko-KR" alt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75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22" y="848140"/>
            <a:ext cx="5701587" cy="3974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6" y="417095"/>
            <a:ext cx="425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Object Model</a:t>
            </a:r>
            <a:endParaRPr lang="ko-KR" alt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63977" y="5021179"/>
            <a:ext cx="462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BOM(Browser Object Model)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웹페이지의</a:t>
            </a:r>
            <a:r>
              <a:rPr lang="ko-KR" altLang="en-US" dirty="0" smtClean="0"/>
              <a:t> 내용을 제외한 브라우저의 각종 요소들을 객체화 시킨 것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38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22" y="848140"/>
            <a:ext cx="5701587" cy="3974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6" y="417095"/>
            <a:ext cx="425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Object Model</a:t>
            </a:r>
            <a:endParaRPr lang="ko-KR" alt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63977" y="5021179"/>
            <a:ext cx="462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BOM(Browser Object Model)</a:t>
            </a:r>
          </a:p>
          <a:p>
            <a:endParaRPr lang="en-US" altLang="ko-KR" dirty="0"/>
          </a:p>
          <a:p>
            <a:r>
              <a:rPr lang="ko-KR" altLang="en-US" dirty="0" smtClean="0"/>
              <a:t>웹 페이지의 내용을 제외한 브라우저의 각종 요소들을 객체화 시킨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241" y="2590800"/>
            <a:ext cx="462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DOM(Document Object Model)</a:t>
            </a:r>
          </a:p>
          <a:p>
            <a:endParaRPr lang="en-US" altLang="ko-KR" dirty="0"/>
          </a:p>
          <a:p>
            <a:r>
              <a:rPr lang="ko-KR" altLang="en-US" dirty="0" smtClean="0"/>
              <a:t>웹 페이지의 내용을 제어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62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22" y="848140"/>
            <a:ext cx="5701587" cy="3974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26" y="417095"/>
            <a:ext cx="425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Object Model</a:t>
            </a:r>
            <a:endParaRPr lang="ko-KR" alt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63977" y="5021179"/>
            <a:ext cx="462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BOM(Browser Object Model)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웹페이지의</a:t>
            </a:r>
            <a:r>
              <a:rPr lang="ko-KR" altLang="en-US" dirty="0" smtClean="0"/>
              <a:t> 내용을 제외한 브라우저의 각종 요소들을 객체화 시킨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241" y="2590800"/>
            <a:ext cx="462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DOM(Document Object Model)</a:t>
            </a:r>
          </a:p>
          <a:p>
            <a:endParaRPr lang="en-US" altLang="ko-KR" dirty="0"/>
          </a:p>
          <a:p>
            <a:r>
              <a:rPr lang="ko-KR" altLang="en-US" dirty="0" smtClean="0"/>
              <a:t>웹 페이지의 내용을 제어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22695" y="3883462"/>
            <a:ext cx="519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언어 자체에 정의되어 있는 객체들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3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6" y="417095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Browser Object Model</a:t>
            </a:r>
            <a:endParaRPr lang="ko-KR" alt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808774446"/>
              </p:ext>
            </p:extLst>
          </p:nvPr>
        </p:nvGraphicFramePr>
        <p:xfrm>
          <a:off x="1197812" y="1844842"/>
          <a:ext cx="5620084" cy="421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68716" y="1844842"/>
            <a:ext cx="58232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현재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로드된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웹 페이지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브라우저 </a:t>
            </a:r>
            <a:r>
              <a:rPr lang="ko-KR" altLang="en-US" sz="2000" dirty="0" err="1" smtClean="0"/>
              <a:t>히스토리에</a:t>
            </a:r>
            <a:r>
              <a:rPr lang="ko-KR" altLang="en-US" sz="2000" dirty="0" smtClean="0"/>
              <a:t> 기록된 </a:t>
            </a:r>
            <a:r>
              <a:rPr lang="ko-KR" altLang="en-US" sz="2000" dirty="0" err="1" smtClean="0"/>
              <a:t>웹페이지들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현재 페이지의 </a:t>
            </a:r>
            <a:r>
              <a:rPr lang="en-US" altLang="ko-KR" sz="2000" dirty="0" smtClean="0"/>
              <a:t>URL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브라우저와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관련된 정보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장치의 디스플레이 정보 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97812" y="4523873"/>
            <a:ext cx="279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브라우저 창이나 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3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6" y="417095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Document Object Model</a:t>
            </a:r>
            <a:endParaRPr lang="ko-KR" alt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154197887"/>
              </p:ext>
            </p:extLst>
          </p:nvPr>
        </p:nvGraphicFramePr>
        <p:xfrm>
          <a:off x="2098502" y="1288473"/>
          <a:ext cx="8350596" cy="5569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79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6" y="417095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JavaScript Object</a:t>
            </a:r>
            <a:endParaRPr lang="ko-KR" altLang="en-US" sz="4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86401" y="1288473"/>
            <a:ext cx="1130531" cy="565265"/>
            <a:chOff x="2829182" y="1953743"/>
            <a:chExt cx="1373587" cy="686793"/>
          </a:xfrm>
        </p:grpSpPr>
        <p:sp>
          <p:nvSpPr>
            <p:cNvPr id="6" name="직사각형 5"/>
            <p:cNvSpPr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kern="12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String</a:t>
              </a:r>
              <a:endParaRPr lang="ko-KR" altLang="en-US" sz="2100" kern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486400" y="2069483"/>
            <a:ext cx="1130531" cy="565265"/>
            <a:chOff x="2829182" y="1953743"/>
            <a:chExt cx="1373587" cy="686793"/>
          </a:xfrm>
        </p:grpSpPr>
        <p:sp>
          <p:nvSpPr>
            <p:cNvPr id="9" name="직사각형 8"/>
            <p:cNvSpPr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/>
            <p:cNvSpPr txBox="1"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kern="12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Number</a:t>
              </a:r>
              <a:endParaRPr lang="ko-KR" altLang="en-US" sz="2100" kern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486400" y="2850493"/>
            <a:ext cx="1130531" cy="565265"/>
            <a:chOff x="2829182" y="1953743"/>
            <a:chExt cx="1373587" cy="686793"/>
          </a:xfrm>
        </p:grpSpPr>
        <p:sp>
          <p:nvSpPr>
            <p:cNvPr id="13" name="직사각형 12"/>
            <p:cNvSpPr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kern="12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Boolean</a:t>
              </a:r>
              <a:endParaRPr lang="ko-KR" altLang="en-US" sz="2100" kern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63782" y="1288473"/>
            <a:ext cx="590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기본적인 데이터 타입을 표현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486401" y="3868189"/>
            <a:ext cx="1130531" cy="565265"/>
            <a:chOff x="2829182" y="1953743"/>
            <a:chExt cx="1373587" cy="686793"/>
          </a:xfrm>
        </p:grpSpPr>
        <p:sp>
          <p:nvSpPr>
            <p:cNvPr id="16" name="직사각형 15"/>
            <p:cNvSpPr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/>
            <p:cNvSpPr txBox="1"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Date</a:t>
              </a:r>
              <a:endParaRPr lang="ko-KR" altLang="en-US" sz="2100" kern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486400" y="4649199"/>
            <a:ext cx="1130531" cy="565265"/>
            <a:chOff x="2829182" y="1953743"/>
            <a:chExt cx="1373587" cy="686793"/>
          </a:xfrm>
        </p:grpSpPr>
        <p:sp>
          <p:nvSpPr>
            <p:cNvPr id="19" name="직사각형 18"/>
            <p:cNvSpPr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Math</a:t>
              </a:r>
              <a:endParaRPr lang="ko-KR" altLang="en-US" sz="2100" kern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486400" y="5430209"/>
            <a:ext cx="1130531" cy="565265"/>
            <a:chOff x="2829182" y="1953743"/>
            <a:chExt cx="1373587" cy="686793"/>
          </a:xfrm>
        </p:grpSpPr>
        <p:sp>
          <p:nvSpPr>
            <p:cNvPr id="22" name="직사각형 21"/>
            <p:cNvSpPr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2829182" y="1953743"/>
              <a:ext cx="1373587" cy="6867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100" dirty="0" err="1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RegEx</a:t>
              </a:r>
              <a:endParaRPr lang="ko-KR" altLang="en-US" sz="2100" kern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63782" y="3868189"/>
            <a:ext cx="447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세계의 개념들을 다루기 위해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20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402</Words>
  <Application>Microsoft Office PowerPoint</Application>
  <PresentationFormat>와이드스크린</PresentationFormat>
  <Paragraphs>120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경기천년제목 Medium</vt:lpstr>
      <vt:lpstr>나눔스퀘어 ExtraBold</vt:lpstr>
      <vt:lpstr>나눔스퀘어라운드 Regular</vt:lpstr>
      <vt:lpstr>맑은 고딕</vt:lpstr>
      <vt:lpstr>Arial</vt:lpstr>
      <vt:lpstr>Office 테마</vt:lpstr>
      <vt:lpstr>Object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Mirim</cp:lastModifiedBy>
  <cp:revision>73</cp:revision>
  <dcterms:created xsi:type="dcterms:W3CDTF">2018-03-06T02:17:08Z</dcterms:created>
  <dcterms:modified xsi:type="dcterms:W3CDTF">2020-04-22T06:43:31Z</dcterms:modified>
</cp:coreProperties>
</file>