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7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3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3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1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4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4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1003-52D3-49B7-854F-510183B1351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22A8-B346-40B8-B294-579B1229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65" y="184018"/>
            <a:ext cx="11730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추상메서드</a:t>
            </a:r>
            <a:r>
              <a:rPr lang="ko-KR" altLang="en-US" sz="2000" dirty="0" smtClean="0"/>
              <a:t> 연습문제 </a:t>
            </a:r>
            <a:r>
              <a:rPr lang="en-US" altLang="ko-KR" sz="2000" dirty="0" smtClean="0"/>
              <a:t>1</a:t>
            </a:r>
          </a:p>
          <a:p>
            <a:r>
              <a:rPr lang="en-US" altLang="ko-KR" sz="2200" dirty="0" smtClean="0"/>
              <a:t>Converter</a:t>
            </a:r>
            <a:r>
              <a:rPr lang="ko-KR" altLang="en-US" sz="2200" dirty="0" smtClean="0"/>
              <a:t>클래스를 상속받아 </a:t>
            </a:r>
            <a:r>
              <a:rPr lang="en-US" altLang="ko-KR" sz="2200" dirty="0" smtClean="0"/>
              <a:t>Km</a:t>
            </a:r>
            <a:r>
              <a:rPr lang="ko-KR" altLang="en-US" sz="2200" dirty="0" smtClean="0"/>
              <a:t>를 </a:t>
            </a:r>
            <a:r>
              <a:rPr lang="en-US" altLang="ko-KR" sz="2200" dirty="0" smtClean="0"/>
              <a:t>Mile</a:t>
            </a:r>
            <a:r>
              <a:rPr lang="ko-KR" altLang="en-US" sz="2200" dirty="0" smtClean="0"/>
              <a:t>로 변환하는 </a:t>
            </a:r>
            <a:r>
              <a:rPr lang="en-US" altLang="ko-KR" sz="2200" dirty="0" smtClean="0"/>
              <a:t>Km2Mile </a:t>
            </a:r>
            <a:r>
              <a:rPr lang="ko-KR" altLang="en-US" sz="2200" dirty="0" smtClean="0"/>
              <a:t>클래스를 작성하라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(</a:t>
            </a:r>
            <a:r>
              <a:rPr lang="ko-KR" altLang="en-US" sz="2200" dirty="0" smtClean="0"/>
              <a:t>단</a:t>
            </a:r>
            <a:r>
              <a:rPr lang="en-US" altLang="ko-KR" sz="2200" dirty="0" smtClean="0"/>
              <a:t>, main </a:t>
            </a:r>
            <a:r>
              <a:rPr lang="ko-KR" altLang="en-US" sz="2200" dirty="0" smtClean="0"/>
              <a:t>클래스는 </a:t>
            </a:r>
            <a:r>
              <a:rPr lang="en-US" altLang="ko-KR" sz="2200" dirty="0" smtClean="0"/>
              <a:t>main</a:t>
            </a:r>
            <a:r>
              <a:rPr lang="ko-KR" altLang="en-US" sz="2200" dirty="0" smtClean="0"/>
              <a:t> 클래스로 생성</a:t>
            </a:r>
            <a:r>
              <a:rPr lang="en-US" altLang="ko-KR" sz="2200" dirty="0" smtClean="0"/>
              <a:t>, Km</a:t>
            </a:r>
            <a:r>
              <a:rPr lang="ko-KR" altLang="en-US" sz="2200" dirty="0" smtClean="0"/>
              <a:t>를 </a:t>
            </a:r>
            <a:r>
              <a:rPr lang="en-US" altLang="ko-KR" sz="2200" dirty="0" smtClean="0"/>
              <a:t>1.6</a:t>
            </a:r>
            <a:r>
              <a:rPr lang="ko-KR" altLang="en-US" sz="2200" dirty="0" smtClean="0"/>
              <a:t>으로 나누면 </a:t>
            </a:r>
            <a:r>
              <a:rPr lang="en-US" altLang="ko-KR" sz="2200" dirty="0" smtClean="0"/>
              <a:t>Mile</a:t>
            </a:r>
            <a:r>
              <a:rPr lang="ko-KR" altLang="en-US" sz="2200" dirty="0" smtClean="0"/>
              <a:t>로 변환됨</a:t>
            </a:r>
            <a:r>
              <a:rPr lang="en-US" altLang="ko-KR" sz="2200" dirty="0" smtClean="0"/>
              <a:t>)</a:t>
            </a:r>
            <a:endParaRPr lang="ko-KR" alt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07" y="2219351"/>
            <a:ext cx="4683997" cy="17348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76" y="5014020"/>
            <a:ext cx="3257457" cy="10325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3" y="2130468"/>
            <a:ext cx="5766488" cy="39161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2176" y="4631036"/>
            <a:ext cx="13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8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65" y="184018"/>
            <a:ext cx="11730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추상메서드</a:t>
            </a:r>
            <a:r>
              <a:rPr lang="ko-KR" altLang="en-US" sz="2000" dirty="0" smtClean="0"/>
              <a:t> 연습문제 </a:t>
            </a:r>
            <a:r>
              <a:rPr lang="en-US" altLang="ko-KR" sz="2000" dirty="0" smtClean="0"/>
              <a:t>2</a:t>
            </a:r>
          </a:p>
          <a:p>
            <a:r>
              <a:rPr lang="en-US" altLang="ko-KR" sz="2200" dirty="0" smtClean="0"/>
              <a:t>Converter</a:t>
            </a:r>
            <a:r>
              <a:rPr lang="ko-KR" altLang="en-US" sz="2200" dirty="0" smtClean="0"/>
              <a:t>클래스를 상속받아 </a:t>
            </a:r>
            <a:r>
              <a:rPr lang="en-US" altLang="ko-KR" sz="2200" dirty="0" smtClean="0"/>
              <a:t>Dollar</a:t>
            </a:r>
            <a:r>
              <a:rPr lang="ko-KR" altLang="en-US" sz="2200" dirty="0" smtClean="0"/>
              <a:t>를 </a:t>
            </a:r>
            <a:r>
              <a:rPr lang="en-US" altLang="ko-KR" sz="2200" dirty="0" smtClean="0"/>
              <a:t>Won</a:t>
            </a:r>
            <a:r>
              <a:rPr lang="ko-KR" altLang="en-US" sz="2200" dirty="0" smtClean="0"/>
              <a:t>으로 변환하는 </a:t>
            </a:r>
            <a:r>
              <a:rPr lang="en-US" altLang="ko-KR" sz="2200" dirty="0" smtClean="0"/>
              <a:t>Dollar2Won</a:t>
            </a:r>
            <a:r>
              <a:rPr lang="ko-KR" altLang="en-US" sz="2200" dirty="0" smtClean="0"/>
              <a:t>클래스를 작성하라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(</a:t>
            </a:r>
            <a:r>
              <a:rPr lang="ko-KR" altLang="en-US" sz="2200" dirty="0" smtClean="0"/>
              <a:t>단</a:t>
            </a:r>
            <a:r>
              <a:rPr lang="en-US" altLang="ko-KR" sz="2200" dirty="0" smtClean="0"/>
              <a:t>, main </a:t>
            </a:r>
            <a:r>
              <a:rPr lang="ko-KR" altLang="en-US" sz="2200" dirty="0" smtClean="0"/>
              <a:t>클래스는 </a:t>
            </a:r>
            <a:r>
              <a:rPr lang="en-US" altLang="ko-KR" sz="2200" dirty="0" smtClean="0"/>
              <a:t>main</a:t>
            </a:r>
            <a:r>
              <a:rPr lang="ko-KR" altLang="en-US" sz="2200" dirty="0" smtClean="0"/>
              <a:t> 클래스로 생성</a:t>
            </a:r>
            <a:r>
              <a:rPr lang="en-US" altLang="ko-KR" sz="2200" dirty="0" smtClean="0"/>
              <a:t>, Dollar</a:t>
            </a:r>
            <a:r>
              <a:rPr lang="ko-KR" altLang="en-US" sz="2200" dirty="0" smtClean="0"/>
              <a:t>와 </a:t>
            </a:r>
            <a:r>
              <a:rPr lang="en-US" altLang="ko-KR" sz="2200" dirty="0" smtClean="0"/>
              <a:t>Won</a:t>
            </a:r>
            <a:r>
              <a:rPr lang="ko-KR" altLang="en-US" sz="2200" dirty="0" smtClean="0"/>
              <a:t>의 환율은 </a:t>
            </a:r>
            <a:r>
              <a:rPr lang="en-US" altLang="ko-KR" sz="2200" dirty="0" smtClean="0"/>
              <a:t>1200</a:t>
            </a:r>
            <a:r>
              <a:rPr lang="ko-KR" altLang="en-US" sz="2200" dirty="0" smtClean="0"/>
              <a:t>으로 한다</a:t>
            </a:r>
            <a:r>
              <a:rPr lang="en-US" altLang="ko-KR" sz="2200" dirty="0" smtClean="0"/>
              <a:t>.)</a:t>
            </a:r>
            <a:endParaRPr lang="ko-KR" altLang="en-US" sz="2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33" y="2762312"/>
            <a:ext cx="2971490" cy="16449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8833" y="2329616"/>
            <a:ext cx="13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26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65" y="184018"/>
            <a:ext cx="11730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인터페이스연습문제 </a:t>
            </a:r>
            <a:r>
              <a:rPr lang="en-US" altLang="ko-KR" sz="2000" dirty="0" smtClean="0"/>
              <a:t>1</a:t>
            </a:r>
          </a:p>
          <a:p>
            <a:r>
              <a:rPr lang="ko-KR" altLang="en-US" sz="2200" dirty="0" smtClean="0"/>
              <a:t>다음 </a:t>
            </a:r>
            <a:r>
              <a:rPr lang="en-US" altLang="ko-KR" sz="2200" dirty="0" smtClean="0"/>
              <a:t>main()</a:t>
            </a:r>
            <a:r>
              <a:rPr lang="ko-KR" altLang="en-US" sz="2200" dirty="0" err="1" smtClean="0"/>
              <a:t>메소드와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Shape</a:t>
            </a:r>
            <a:r>
              <a:rPr lang="ko-KR" altLang="en-US" sz="2200" dirty="0" smtClean="0"/>
              <a:t>인터페이스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실행결과를 참고하여</a:t>
            </a:r>
            <a:r>
              <a:rPr lang="en-US" altLang="ko-KR" sz="2200" dirty="0" smtClean="0"/>
              <a:t>, Shape</a:t>
            </a:r>
            <a:r>
              <a:rPr lang="ko-KR" altLang="en-US" sz="2200" dirty="0" smtClean="0"/>
              <a:t>인터페이스를 사용하는</a:t>
            </a:r>
            <a:r>
              <a:rPr lang="en-US" altLang="ko-KR" sz="2200" dirty="0" smtClean="0"/>
              <a:t> Circle, </a:t>
            </a:r>
            <a:r>
              <a:rPr lang="en-US" altLang="ko-KR" sz="2200" dirty="0" err="1" smtClean="0"/>
              <a:t>Rect</a:t>
            </a:r>
            <a:r>
              <a:rPr lang="en-US" altLang="ko-KR" sz="2200" dirty="0" smtClean="0"/>
              <a:t>, Oval, Tri, Trap</a:t>
            </a:r>
            <a:r>
              <a:rPr lang="ko-KR" altLang="en-US" sz="2200" dirty="0" smtClean="0"/>
              <a:t>클래스를 작성하라 </a:t>
            </a:r>
            <a:endParaRPr lang="ko-KR" altLang="en-US" sz="2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0" y="1371191"/>
            <a:ext cx="5408258" cy="32663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56" y="4216734"/>
            <a:ext cx="4501402" cy="22829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08" y="1371191"/>
            <a:ext cx="5324946" cy="2451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8313" y="4378117"/>
            <a:ext cx="13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20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95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HyungSub</dc:creator>
  <cp:lastModifiedBy>Lee HyungSub</cp:lastModifiedBy>
  <cp:revision>4</cp:revision>
  <dcterms:created xsi:type="dcterms:W3CDTF">2020-05-07T12:33:10Z</dcterms:created>
  <dcterms:modified xsi:type="dcterms:W3CDTF">2020-05-07T14:48:33Z</dcterms:modified>
</cp:coreProperties>
</file>