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4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000000"/>
    <a:srgbClr val="0BE9BF"/>
    <a:srgbClr val="1ADADA"/>
    <a:srgbClr val="0066FF"/>
    <a:srgbClr val="EA34A9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&lt;JavaBean&gt;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getter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(p.87)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7381" y="1316680"/>
            <a:ext cx="7442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jsp:getProperty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빈 이름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프로퍼티</a:t>
            </a:r>
            <a:r>
              <a:rPr lang="ko-KR" alt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이름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ko-KR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790" y="2196761"/>
            <a:ext cx="11372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name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</a:t>
            </a: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객체의 이름을 지정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필수속성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property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이름을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명시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필수속성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47381" y="4040613"/>
            <a:ext cx="8880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page"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altLang="ko-KR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jsp:getProperty</a:t>
            </a:r>
            <a:r>
              <a:rPr lang="en-US" altLang="ko-KR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ko-KR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790" y="5362273"/>
            <a:ext cx="1137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클래스의 </a:t>
            </a:r>
            <a:r>
              <a:rPr lang="en-US" altLang="ko-KR" sz="2400" dirty="0" err="1" smtClean="0"/>
              <a:t>getName</a:t>
            </a:r>
            <a:r>
              <a:rPr lang="ko-KR" altLang="en-US" sz="2400" dirty="0" smtClean="0"/>
              <a:t>과 자동 연동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262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실습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beanTestForm.jsp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(p.88)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0788" y="1047906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자바빈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사용 예제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이름을 입력하는 폼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beanTestPro.jsp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입력완료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1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실습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beanTestPro.jsp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(p.88)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90" y="1053056"/>
            <a:ext cx="10375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javaBean.TestBean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자바빈을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사용하는 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jsp</a:t>
            </a:r>
            <a:r>
              <a:rPr lang="ko-KR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페이지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입력된 이름은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jsp:getProperty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5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쿠키와 세션</a:t>
            </a:r>
            <a:r>
              <a:rPr lang="en-US" altLang="ko-KR" sz="5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5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쿠키와 세션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1795850"/>
            <a:ext cx="10799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쿠키와 세션은 웹 페이지 간에 정보를 유지할 때 사용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쿠키와 세션은 사용되는 형태가 </a:t>
            </a:r>
            <a:r>
              <a:rPr lang="ko-KR" altLang="en-US" sz="2400" dirty="0" err="1" smtClean="0"/>
              <a:t>비슷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쿠키는 웹 브라우저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클라이언트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쪽에 저장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세션은 웹 서버 쪽에 저장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0933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1450604"/>
            <a:ext cx="10799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▶쿠키의 개요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HTTP </a:t>
            </a:r>
            <a:r>
              <a:rPr lang="ko-KR" altLang="en-US" sz="2400" dirty="0" smtClean="0"/>
              <a:t>프로토콜은 이전에 무엇을 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지금 </a:t>
            </a:r>
            <a:r>
              <a:rPr lang="ko-KR" altLang="en-US" sz="2400" dirty="0" err="1" smtClean="0"/>
              <a:t>무었을</a:t>
            </a:r>
            <a:r>
              <a:rPr lang="ko-KR" altLang="en-US" sz="2400" dirty="0" smtClean="0"/>
              <a:t> 했는지에 대한 정보를 갖고 있지 않음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웹 브라우저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클라이언트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요청에 대한 응답을 하고 나면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해당 클라이언트와의 연결을 지속하지 않음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이런 부분을 해결 하기 위해서 웹 서버 측에 웹 브라우저의 정보를 저장</a:t>
            </a:r>
            <a:r>
              <a:rPr lang="en-US" altLang="ko-KR" sz="24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웹 브라우저의 요청에 포함되어 있는 웹 브라우저의 정보와 서버에 저장되어 있는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각각의 웹 브라우저에 대한 정보를 비교하여 동일한 웹 브라우저로부터 온 요청인지 판단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049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1590647"/>
            <a:ext cx="107998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▶쿠키의 개요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쿠키는 상태가 없는 프로토콜을 위해 상태를 지속시키기 위한 방법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쿠키는 웹 브라우저의 정보를 웹 브라우저에 저장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이후에 서버로 전송되는 요청에 쿠키가 가지고 있는 정보가 같이 포함되어서 전송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웹 서버는 웹 브라우저의 요청에 포함되어 있을 쿠키를 읽어서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새로운 웹 브라우저인지 이전에 요청을 했던 웹 브라우저인지를 판단</a:t>
            </a:r>
            <a:r>
              <a:rPr lang="en-US" altLang="ko-KR" sz="2400" dirty="0" smtClean="0"/>
              <a:t>.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862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37903" y="1359243"/>
            <a:ext cx="1013254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32140" y="1359243"/>
            <a:ext cx="1013254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832388" y="1606378"/>
            <a:ext cx="9885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832388" y="2096529"/>
            <a:ext cx="988541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079524" y="1931772"/>
            <a:ext cx="49427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쿠키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6571" y="1298601"/>
            <a:ext cx="5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2387" y="2261287"/>
            <a:ext cx="98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응답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쿠키 생성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637903" y="2948351"/>
            <a:ext cx="1013254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932140" y="2948351"/>
            <a:ext cx="1013254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897394" y="3972819"/>
            <a:ext cx="49427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쿠키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8158" y="4037175"/>
            <a:ext cx="1960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쿠키 저장소에 쿠키 저장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637903" y="4676012"/>
            <a:ext cx="1013254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932140" y="4676012"/>
            <a:ext cx="1013254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832388" y="4923147"/>
            <a:ext cx="9885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52751" y="4770296"/>
            <a:ext cx="49427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쿠키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38333" y="4496547"/>
            <a:ext cx="56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897394" y="5700481"/>
            <a:ext cx="494271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쿠키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16376" y="5700481"/>
            <a:ext cx="256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이후 같은 사이트에 </a:t>
            </a:r>
            <a:r>
              <a:rPr lang="ko-KR" altLang="en-US" sz="1200" dirty="0" err="1" smtClean="0"/>
              <a:t>접속시</a:t>
            </a:r>
            <a:endParaRPr lang="en-US" altLang="ko-KR" sz="1200" dirty="0" smtClean="0"/>
          </a:p>
          <a:p>
            <a:r>
              <a:rPr lang="ko-KR" altLang="en-US" sz="1200" dirty="0" smtClean="0"/>
              <a:t>저장된 쿠키가 요청정보에 실려감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95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906907"/>
            <a:ext cx="10799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▶쿠키의 사용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JSP</a:t>
            </a:r>
            <a:r>
              <a:rPr lang="ko-KR" altLang="en-US" sz="2400" dirty="0" smtClean="0"/>
              <a:t>에서 쿠키를 사용하기 위해선 </a:t>
            </a:r>
            <a:r>
              <a:rPr lang="en-US" altLang="ko-KR" sz="2400" dirty="0" err="1" smtClean="0"/>
              <a:t>javax.servlet.http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패키지에 있는 </a:t>
            </a:r>
            <a:r>
              <a:rPr lang="en-US" altLang="ko-KR" sz="2400" dirty="0" smtClean="0"/>
              <a:t>Cookie </a:t>
            </a:r>
            <a:r>
              <a:rPr lang="ko-KR" altLang="en-US" sz="2400" dirty="0" smtClean="0"/>
              <a:t>클래스의 객체를 생성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생성된 쿠키에는 각각의 웹 브라우저를 판별할 수 있는 정보가 포함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생성된 쿠키는 웹 서버가 웹 브라우저의 요청에 응답할 때</a:t>
            </a:r>
            <a:r>
              <a:rPr lang="en-US" altLang="ko-KR" sz="2400" dirty="0" smtClean="0"/>
              <a:t>, response </a:t>
            </a:r>
            <a:r>
              <a:rPr lang="ko-KR" altLang="en-US" sz="2400" dirty="0" smtClean="0"/>
              <a:t>객체에 실려서 사용자의 웹 브라우저에 저장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웹 브라우저에 저장된 쿠키는 다시 사용자가 웹 서버에 요청을 할 때 </a:t>
            </a:r>
            <a:r>
              <a:rPr lang="en-US" altLang="ko-KR" sz="2400" dirty="0" smtClean="0"/>
              <a:t>request </a:t>
            </a:r>
            <a:r>
              <a:rPr lang="ko-KR" altLang="en-US" sz="2400" dirty="0" smtClean="0"/>
              <a:t>객체에 실려서 웹 서버에 전달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342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906907"/>
            <a:ext cx="10799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▶쿠키의 사용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키는 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유효기간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도메인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경로 등으로 이루어짐</a:t>
            </a: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Cookie </a:t>
            </a:r>
            <a:r>
              <a:rPr lang="en-US" altLang="ko-KR" sz="2400" dirty="0" err="1" smtClean="0"/>
              <a:t>cookie</a:t>
            </a:r>
            <a:r>
              <a:rPr lang="en-US" altLang="ko-KR" sz="2400" dirty="0" smtClean="0"/>
              <a:t> = new Cookie(String name, String value);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- name : </a:t>
            </a:r>
            <a:r>
              <a:rPr lang="ko-KR" altLang="en-US" sz="2400" dirty="0" smtClean="0"/>
              <a:t>생성 되어지는 쿠키의 이름을 설정하는 매개변수</a:t>
            </a:r>
            <a:endParaRPr lang="en-US" altLang="ko-KR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- value : </a:t>
            </a:r>
            <a:r>
              <a:rPr lang="ko-KR" altLang="en-US" sz="2400" dirty="0" smtClean="0"/>
              <a:t>이 쿠키에 해당하는 값을 설정하는 매개변수</a:t>
            </a:r>
            <a:endParaRPr lang="en-US" altLang="ko-KR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쿠키를 생성한 후에는 반드시 </a:t>
            </a:r>
            <a:r>
              <a:rPr lang="en-US" altLang="ko-KR" sz="2400" dirty="0" smtClean="0"/>
              <a:t>response</a:t>
            </a:r>
            <a:r>
              <a:rPr lang="ko-KR" altLang="en-US" sz="2400" dirty="0" smtClean="0"/>
              <a:t>객체의 </a:t>
            </a:r>
            <a:r>
              <a:rPr lang="en-US" altLang="ko-KR" sz="2400" dirty="0" err="1" smtClean="0"/>
              <a:t>addCookie</a:t>
            </a:r>
            <a:r>
              <a:rPr lang="en-US" altLang="ko-KR" sz="2400" dirty="0" smtClean="0"/>
              <a:t>()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사용해서 쿠키를 추가</a:t>
            </a: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response.addCookie</a:t>
            </a:r>
            <a:r>
              <a:rPr lang="en-US" altLang="ko-KR" sz="2400" dirty="0" smtClean="0"/>
              <a:t>(name);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쿠키의 수명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지속시간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cookie</a:t>
            </a:r>
            <a:r>
              <a:rPr lang="ko-KR" altLang="en-US" sz="2400" dirty="0" smtClean="0"/>
              <a:t>객체의 </a:t>
            </a:r>
            <a:r>
              <a:rPr lang="en-US" altLang="ko-KR" sz="2400" dirty="0" err="1" smtClean="0"/>
              <a:t>setMaxAge</a:t>
            </a:r>
            <a:r>
              <a:rPr lang="en-US" altLang="ko-KR" sz="2400" dirty="0" smtClean="0"/>
              <a:t>()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사용해서 지정</a:t>
            </a: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cookie.setMaxAge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expiry);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320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자바빈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Javabean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개요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1795850"/>
            <a:ext cx="10799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자바빈을</a:t>
            </a:r>
            <a:r>
              <a:rPr lang="ko-KR" altLang="en-US" sz="2400" dirty="0" smtClean="0"/>
              <a:t> 사용하는 이유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의 화면 표시기능과 </a:t>
            </a:r>
            <a:r>
              <a:rPr lang="ko-KR" altLang="en-US" sz="2400" dirty="0" err="1" smtClean="0"/>
              <a:t>로직</a:t>
            </a:r>
            <a:r>
              <a:rPr lang="ko-KR" altLang="en-US" sz="2400" dirty="0" smtClean="0"/>
              <a:t> 부분을 분리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로직</a:t>
            </a:r>
            <a:r>
              <a:rPr lang="ko-KR" altLang="en-US" sz="2400" dirty="0" smtClean="0"/>
              <a:t> 코드 부분을 재사용 가능해짐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프로그램의 효율성 및 </a:t>
            </a:r>
            <a:r>
              <a:rPr lang="ko-KR" altLang="en-US" sz="2400" dirty="0" err="1" smtClean="0"/>
              <a:t>재사용성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향상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1020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906907"/>
            <a:ext cx="10799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▶쿠키의 사용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쿠키를 작성해서 사용하는 순서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	1. </a:t>
            </a:r>
            <a:r>
              <a:rPr lang="ko-KR" altLang="en-US" sz="2400" dirty="0" smtClean="0"/>
              <a:t>먼저 쿠키를 생성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쿠키에 필요한 설정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	 </a:t>
            </a:r>
            <a:r>
              <a:rPr lang="en-US" altLang="ko-KR" sz="2400" dirty="0" smtClean="0"/>
              <a:t>   - </a:t>
            </a:r>
            <a:r>
              <a:rPr lang="ko-KR" altLang="en-US" sz="2400" dirty="0" smtClean="0"/>
              <a:t>예를 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쿠키의 유효시간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쿠키에 대한 설명 등을 적용하고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	      </a:t>
            </a:r>
            <a:r>
              <a:rPr lang="ko-KR" altLang="en-US" sz="2400" dirty="0" smtClean="0"/>
              <a:t>메인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패스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보안</a:t>
            </a:r>
            <a:r>
              <a:rPr lang="en-US" altLang="ko-KR" sz="2400" dirty="0" smtClean="0"/>
              <a:t>, </a:t>
            </a:r>
          </a:p>
          <a:p>
            <a:pPr lvl="1"/>
            <a:r>
              <a:rPr lang="en-US" altLang="ko-KR" sz="2400" dirty="0" smtClean="0"/>
              <a:t>	3. </a:t>
            </a:r>
            <a:r>
              <a:rPr lang="ko-KR" altLang="en-US" sz="2400" dirty="0" smtClean="0"/>
              <a:t>웹 브라우저에 생성된 쿠키를 전송</a:t>
            </a:r>
            <a:r>
              <a:rPr lang="en-US" altLang="ko-KR" sz="2400" dirty="0" smtClean="0"/>
              <a:t>.(</a:t>
            </a:r>
            <a:r>
              <a:rPr lang="en-US" altLang="ko-KR" sz="2400" smtClean="0"/>
              <a:t>response)</a:t>
            </a:r>
          </a:p>
          <a:p>
            <a:pPr lvl="1"/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웹 브라우저에 저장된 쿠키를 사용하는 절차</a:t>
            </a:r>
            <a:endParaRPr lang="en-US" altLang="ko-KR" sz="2400" dirty="0" smtClean="0"/>
          </a:p>
          <a:p>
            <a:pPr marL="1371600" lvl="2" indent="-457200">
              <a:buAutoNum type="arabicPeriod"/>
            </a:pPr>
            <a:r>
              <a:rPr lang="ko-KR" altLang="en-US" sz="2400" dirty="0" smtClean="0"/>
              <a:t>웹 브라우저에서 쿠키를 얻어옴</a:t>
            </a:r>
            <a:r>
              <a:rPr lang="en-US" altLang="ko-KR" sz="2400" dirty="0" smtClean="0"/>
              <a:t>.(request)</a:t>
            </a:r>
          </a:p>
          <a:p>
            <a:pPr marL="1371600" lvl="2" indent="-457200">
              <a:buAutoNum type="arabicPeriod"/>
            </a:pPr>
            <a:r>
              <a:rPr lang="ko-KR" altLang="en-US" sz="2400" dirty="0" smtClean="0"/>
              <a:t>쿠키는 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값의 쌍으로 된 배열형태로 리턴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리턴 된 쿠키의 배열에서 쿠키 이름을 가져옴</a:t>
            </a:r>
            <a:endParaRPr lang="en-US" altLang="ko-KR" sz="2400" dirty="0" smtClean="0"/>
          </a:p>
          <a:p>
            <a:pPr marL="1371600" lvl="2" indent="-457200">
              <a:buAutoNum type="arabicPeriod"/>
            </a:pPr>
            <a:r>
              <a:rPr lang="ko-KR" altLang="en-US" sz="2400" dirty="0" smtClean="0"/>
              <a:t>쿠키 이름을 통해서 해당 쿠키에 설정된 값을 추천</a:t>
            </a:r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1959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자바빈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Javabean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만들기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자바빈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클래스 작성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(p.84)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1392196"/>
            <a:ext cx="101529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▶기본 순서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package </a:t>
            </a:r>
            <a:r>
              <a:rPr lang="ko-KR" altLang="en-US" sz="2400" dirty="0" err="1" smtClean="0"/>
              <a:t>패키지명</a:t>
            </a:r>
            <a:r>
              <a:rPr lang="en-US" altLang="ko-KR" sz="2400" dirty="0" smtClean="0"/>
              <a:t>;// </a:t>
            </a:r>
            <a:r>
              <a:rPr lang="ko-KR" altLang="en-US" sz="2400" dirty="0" smtClean="0"/>
              <a:t>없으면 생략 가능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import </a:t>
            </a:r>
            <a:r>
              <a:rPr lang="ko-KR" altLang="en-US" sz="2400" dirty="0" err="1" smtClean="0"/>
              <a:t>패키지명을</a:t>
            </a:r>
            <a:r>
              <a:rPr lang="ko-KR" altLang="en-US" sz="2400" dirty="0" smtClean="0"/>
              <a:t> 포함한 클래스의 </a:t>
            </a:r>
            <a:r>
              <a:rPr lang="ko-KR" altLang="en-US" sz="2400" dirty="0" err="1" smtClean="0"/>
              <a:t>풀네임</a:t>
            </a:r>
            <a:r>
              <a:rPr lang="en-US" altLang="ko-KR" sz="2400" dirty="0" smtClean="0"/>
              <a:t>;//</a:t>
            </a:r>
            <a:r>
              <a:rPr lang="ko-KR" altLang="en-US" sz="2400" dirty="0" smtClean="0"/>
              <a:t>없으면 생략 가능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class </a:t>
            </a:r>
            <a:r>
              <a:rPr lang="ko-KR" altLang="en-US" sz="2400" dirty="0" err="1" smtClean="0"/>
              <a:t>클래스명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{   }</a:t>
            </a:r>
            <a:endParaRPr lang="en-US" altLang="ko-KR" sz="2400" dirty="0"/>
          </a:p>
          <a:p>
            <a:r>
              <a:rPr lang="ko-KR" altLang="en-US" sz="2400" dirty="0"/>
              <a:t>▶ </a:t>
            </a:r>
            <a:r>
              <a:rPr lang="ko-KR" altLang="en-US" sz="2400" dirty="0" smtClean="0"/>
              <a:t>자바의 클래스를 선언</a:t>
            </a:r>
            <a:endParaRPr lang="en-US" altLang="ko-KR" sz="2400" dirty="0" smtClean="0"/>
          </a:p>
          <a:p>
            <a:r>
              <a:rPr lang="en-US" altLang="ko-KR" sz="2400" dirty="0" smtClean="0"/>
              <a:t>  - </a:t>
            </a:r>
            <a:r>
              <a:rPr lang="ko-KR" altLang="en-US" sz="2400" dirty="0" smtClean="0"/>
              <a:t>접근제어자</a:t>
            </a:r>
            <a:r>
              <a:rPr lang="en-US" altLang="ko-KR" sz="2400" dirty="0" smtClean="0"/>
              <a:t> [</a:t>
            </a:r>
            <a:r>
              <a:rPr lang="ko-KR" altLang="en-US" sz="2400" dirty="0" smtClean="0"/>
              <a:t>키워드</a:t>
            </a:r>
            <a:r>
              <a:rPr lang="en-US" altLang="ko-KR" sz="2400" dirty="0" smtClean="0"/>
              <a:t>] class</a:t>
            </a:r>
            <a:r>
              <a:rPr lang="ko-KR" altLang="en-US" sz="2400" dirty="0" smtClean="0"/>
              <a:t>명 </a:t>
            </a:r>
            <a:r>
              <a:rPr lang="en-US" altLang="ko-KR" sz="2400" dirty="0" smtClean="0"/>
              <a:t>{  }</a:t>
            </a:r>
          </a:p>
          <a:p>
            <a:endParaRPr lang="en-US" altLang="ko-KR" sz="2400" dirty="0"/>
          </a:p>
          <a:p>
            <a:r>
              <a:rPr lang="ko-KR" altLang="en-US" sz="2400" dirty="0"/>
              <a:t>▶ </a:t>
            </a:r>
            <a:r>
              <a:rPr lang="ko-KR" altLang="en-US" sz="2400" dirty="0" err="1" smtClean="0"/>
              <a:t>자바빈의</a:t>
            </a:r>
            <a:r>
              <a:rPr lang="ko-KR" altLang="en-US" sz="2400" dirty="0" smtClean="0"/>
              <a:t> 클래스 선언 접근 </a:t>
            </a:r>
            <a:r>
              <a:rPr lang="ko-KR" altLang="en-US" sz="2400" dirty="0" err="1" smtClean="0"/>
              <a:t>제어자는</a:t>
            </a:r>
            <a:r>
              <a:rPr lang="ko-KR" altLang="en-US" sz="2400" dirty="0" smtClean="0"/>
              <a:t> 주로 </a:t>
            </a:r>
            <a:r>
              <a:rPr lang="en-US" altLang="ko-KR" sz="2400" dirty="0" smtClean="0"/>
              <a:t>public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r>
              <a:rPr lang="ko-KR" altLang="en-US" sz="2400" dirty="0"/>
              <a:t>▶ </a:t>
            </a:r>
            <a:r>
              <a:rPr lang="ko-KR" altLang="en-US" sz="2400" dirty="0" smtClean="0"/>
              <a:t>멤버변수 접근 </a:t>
            </a:r>
            <a:r>
              <a:rPr lang="ko-KR" altLang="en-US" sz="2400" dirty="0" err="1" smtClean="0"/>
              <a:t>제어자는</a:t>
            </a:r>
            <a:r>
              <a:rPr lang="ko-KR" altLang="en-US" sz="2400" dirty="0" smtClean="0"/>
              <a:t> 주로 </a:t>
            </a:r>
            <a:r>
              <a:rPr lang="en-US" altLang="ko-KR" sz="2400" dirty="0" smtClean="0"/>
              <a:t>private </a:t>
            </a:r>
          </a:p>
          <a:p>
            <a:r>
              <a:rPr lang="ko-KR" altLang="en-US" sz="2400" dirty="0" smtClean="0"/>
              <a:t>   </a:t>
            </a:r>
            <a:r>
              <a:rPr lang="en-US" altLang="ko-KR" sz="2400" dirty="0" smtClean="0"/>
              <a:t>·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자바빈에서</a:t>
            </a:r>
            <a:r>
              <a:rPr lang="ko-KR" altLang="en-US" sz="2400" dirty="0" smtClean="0"/>
              <a:t> 멤버 변수를 </a:t>
            </a:r>
            <a:r>
              <a:rPr lang="ko-KR" altLang="en-US" sz="2400" dirty="0" err="1" smtClean="0"/>
              <a:t>프로퍼티</a:t>
            </a:r>
            <a:r>
              <a:rPr lang="en-US" altLang="ko-KR" sz="2400" dirty="0" smtClean="0"/>
              <a:t>(property)</a:t>
            </a:r>
            <a:r>
              <a:rPr lang="ko-KR" altLang="en-US" sz="2400" dirty="0" smtClean="0"/>
              <a:t>라 부름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999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자바빈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Javabean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만들기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자바빈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클래스 작성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p.84)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1392196"/>
            <a:ext cx="10152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</a:t>
            </a:r>
            <a:r>
              <a:rPr lang="en-US" altLang="ko-KR" sz="2400" dirty="0" smtClean="0"/>
              <a:t>setter/getter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프로퍼티의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값을 저장하고 얻어내는 </a:t>
            </a:r>
            <a:r>
              <a:rPr lang="ko-KR" altLang="en-US" sz="2400" dirty="0" err="1" smtClean="0"/>
              <a:t>메소드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접근 </a:t>
            </a:r>
            <a:r>
              <a:rPr lang="ko-KR" altLang="en-US" sz="2400" dirty="0" err="1" smtClean="0"/>
              <a:t>제어자는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public</a:t>
            </a:r>
            <a:r>
              <a:rPr lang="ko-KR" altLang="en-US" sz="2400" dirty="0" smtClean="0"/>
              <a:t>을 사용</a:t>
            </a:r>
            <a:endParaRPr lang="en-US" altLang="ko-KR" sz="2400" dirty="0" smtClean="0"/>
          </a:p>
          <a:p>
            <a:r>
              <a:rPr lang="ko-KR" altLang="en-US" sz="2400" dirty="0" smtClean="0"/>
              <a:t>▶ </a:t>
            </a: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클래스 예시 </a:t>
            </a: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996622" y="2732568"/>
            <a:ext cx="58672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javaBean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패키지명</a:t>
            </a:r>
            <a:endParaRPr lang="ko-KR" alt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TestBean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자바빈</a:t>
            </a:r>
            <a:r>
              <a:rPr lang="ko-KR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 클래스 정의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>
                <a:solidFill>
                  <a:srgbClr val="3F7F5F"/>
                </a:solidFill>
                <a:latin typeface="Consolas" panose="020B0609020204030204" pitchFamily="49" charset="0"/>
              </a:rPr>
              <a:t>//name </a:t>
            </a:r>
            <a:r>
              <a:rPr lang="ko-KR" altLang="en-US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프로퍼티</a:t>
            </a:r>
            <a:endParaRPr lang="ko-KR" alt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//name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프로퍼티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값을 얻어내는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getter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메소드</a:t>
            </a:r>
            <a:endParaRPr lang="ko-KR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//name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프로퍼티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값을 저장하는 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setter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메소드</a:t>
            </a:r>
            <a:endParaRPr lang="ko-KR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8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자바빈과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UseBean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액션태그의 연동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(p.85)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655" y="1458099"/>
            <a:ext cx="11372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페이지에서는 </a:t>
            </a:r>
            <a:r>
              <a:rPr lang="ko-KR" altLang="en-US" sz="2400" dirty="0" err="1" smtClean="0"/>
              <a:t>자바빈을</a:t>
            </a:r>
            <a:r>
              <a:rPr lang="ko-KR" altLang="en-US" sz="2400" dirty="0" smtClean="0"/>
              <a:t> 사용하기 위해서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가지의 액션태그를 제공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객체를 생성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useBean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액션태그</a:t>
            </a:r>
            <a:r>
              <a:rPr lang="en-US" altLang="ko-KR" sz="2400" dirty="0" smtClean="0"/>
              <a:t>(&lt;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객체의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값을 저장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setProperty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액션태그</a:t>
            </a:r>
            <a:r>
              <a:rPr lang="en-US" altLang="ko-KR" sz="2400" dirty="0" smtClean="0"/>
              <a:t>(&lt;</a:t>
            </a:r>
            <a:r>
              <a:rPr lang="en-US" altLang="ko-KR" sz="2400" dirty="0" err="1" smtClean="0"/>
              <a:t>jsp:setProperty</a:t>
            </a:r>
            <a:r>
              <a:rPr lang="en-US" altLang="ko-KR" sz="2400" dirty="0" smtClean="0"/>
              <a:t>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객체에서 저장된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값을 얻어내기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getProperty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액션태그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(&lt;</a:t>
            </a:r>
            <a:r>
              <a:rPr lang="en-US" altLang="ko-KR" sz="2400" dirty="0" err="1" smtClean="0"/>
              <a:t>jsp:getProperty</a:t>
            </a:r>
            <a:r>
              <a:rPr lang="en-US" altLang="ko-KR" sz="2400" dirty="0" smtClean="0"/>
              <a:t>&gt;)</a:t>
            </a:r>
          </a:p>
          <a:p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290119" y="3766423"/>
            <a:ext cx="9325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자바 객체를 생성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생성된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자바빈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객체에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프로퍼티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값을 저장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jsp:getProperty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생성된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자바빈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객체에서 저장된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프로퍼티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값을 사용하기 위해 얻어냄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9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useBean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</a:t>
            </a:r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(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p.86)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76276" y="1182502"/>
            <a:ext cx="9045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빈이름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자바빈</a:t>
            </a:r>
            <a:r>
              <a:rPr lang="ko-KR" alt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클래스 이름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범위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ko-KR" i="1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790" y="2196761"/>
            <a:ext cx="11372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id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생성된 </a:t>
            </a: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객체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인스턴스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이름을 명시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필수 속성으로 생략이 불가능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class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객체가 생성될 </a:t>
            </a: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클래스명을</a:t>
            </a:r>
            <a:r>
              <a:rPr lang="ko-KR" altLang="en-US" sz="2400" dirty="0" smtClean="0"/>
              <a:t> 기술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이때 </a:t>
            </a:r>
            <a:r>
              <a:rPr lang="ko-KR" altLang="en-US" sz="2400" dirty="0" err="1" smtClean="0"/>
              <a:t>패키지명을</a:t>
            </a:r>
            <a:r>
              <a:rPr lang="ko-KR" altLang="en-US" sz="2400" dirty="0" smtClean="0"/>
              <a:t> 포함한 자바 클래스의 풀 네임을 기술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필수 속성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scope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객체의 유효범위로 </a:t>
            </a: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객체가 공유되는 범위를 지정 </a:t>
            </a:r>
            <a:r>
              <a:rPr lang="en-US" altLang="ko-KR" sz="2400" dirty="0" smtClean="0"/>
              <a:t>scope</a:t>
            </a:r>
            <a:r>
              <a:rPr lang="ko-KR" altLang="en-US" sz="2400" dirty="0" smtClean="0"/>
              <a:t>속성 값으로는 </a:t>
            </a:r>
            <a:r>
              <a:rPr lang="en-US" altLang="ko-KR" sz="2400" dirty="0" smtClean="0"/>
              <a:t>page, request, session, application </a:t>
            </a:r>
            <a:r>
              <a:rPr lang="ko-KR" altLang="en-US" sz="2400" dirty="0" smtClean="0"/>
              <a:t>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기본값은 </a:t>
            </a:r>
            <a:r>
              <a:rPr lang="en-US" altLang="ko-KR" sz="2400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661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useBean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 </a:t>
            </a:r>
            <a:r>
              <a:rPr lang="en-US" altLang="ko-KR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(p.86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655" y="1458099"/>
            <a:ext cx="11372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</a:t>
            </a:r>
            <a:r>
              <a:rPr lang="en-US" altLang="ko-KR" sz="2400" dirty="0" err="1" smtClean="0"/>
              <a:t>useBean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액셔내그에서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id</a:t>
            </a:r>
            <a:r>
              <a:rPr lang="ko-KR" altLang="en-US" sz="2400" dirty="0" smtClean="0"/>
              <a:t>속성 값에 지정한 객체의 </a:t>
            </a:r>
            <a:r>
              <a:rPr lang="ko-KR" altLang="en-US" sz="2400" dirty="0" err="1" smtClean="0"/>
              <a:t>레퍼런스</a:t>
            </a:r>
            <a:r>
              <a:rPr lang="ko-KR" altLang="en-US" sz="2400" dirty="0" smtClean="0"/>
              <a:t> 명이 이미 존재하는 경우 기존에 생성된 객체를 그대로 사용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교과서 </a:t>
            </a:r>
            <a:r>
              <a:rPr lang="en-US" altLang="ko-KR" sz="2400" dirty="0" smtClean="0"/>
              <a:t>86</a:t>
            </a:r>
            <a:r>
              <a:rPr lang="ko-KR" altLang="en-US" sz="2400" dirty="0" smtClean="0"/>
              <a:t>쪽 그림 참고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58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setProperty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(p.86)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2790" y="1318223"/>
            <a:ext cx="11190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빈 이름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프로퍼티</a:t>
            </a:r>
            <a:r>
              <a:rPr lang="ko-KR" alt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이름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프로퍼티에</a:t>
            </a:r>
            <a:r>
              <a:rPr lang="ko-KR" alt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저장할 값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790" y="2196761"/>
            <a:ext cx="11372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name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</a:t>
            </a: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객체의 이름을 지정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필수속성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property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프로퍼티명을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필수속성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value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프로퍼티에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저장할 값을 지정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생략가능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92071" y="4255142"/>
            <a:ext cx="9432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790" y="5362273"/>
            <a:ext cx="1137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자바빈</a:t>
            </a:r>
            <a:r>
              <a:rPr lang="ko-KR" altLang="en-US" sz="2400" dirty="0" smtClean="0"/>
              <a:t> 클래스의 </a:t>
            </a:r>
            <a:r>
              <a:rPr lang="en-US" altLang="ko-KR" sz="2400" dirty="0" err="1" smtClean="0"/>
              <a:t>setName</a:t>
            </a:r>
            <a:r>
              <a:rPr lang="ko-KR" altLang="en-US" sz="2400" dirty="0" smtClean="0"/>
              <a:t>과 자동 연동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940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setProperty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(p.87)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790" y="1090708"/>
            <a:ext cx="1137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프로퍼티가</a:t>
            </a:r>
            <a:r>
              <a:rPr lang="ko-KR" altLang="en-US" sz="2400" dirty="0" smtClean="0"/>
              <a:t> 많을 경우 </a:t>
            </a:r>
            <a:r>
              <a:rPr lang="en-US" altLang="ko-KR" sz="2400" dirty="0" smtClean="0"/>
              <a:t>*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12789" y="1736174"/>
            <a:ext cx="947741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"m" 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"sec01.ex01.MemberBean" 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"id" 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"name"  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2789" y="4476573"/>
            <a:ext cx="971241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"m" 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"sec01.ex01.MemberBean" 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"*"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5315571" y="3485835"/>
            <a:ext cx="271849" cy="6837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1137</Words>
  <Application>Microsoft Office PowerPoint</Application>
  <PresentationFormat>와이드스크린</PresentationFormat>
  <Paragraphs>202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HY중고딕</vt:lpstr>
      <vt:lpstr>나눔스퀘어 ExtraBold</vt:lpstr>
      <vt:lpstr>맑은 고딕</vt:lpstr>
      <vt:lpstr>Arial</vt:lpstr>
      <vt:lpstr>Consolas</vt:lpstr>
      <vt:lpstr>Office 테마</vt:lpstr>
      <vt:lpstr>&lt;JavaBean&gt;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&lt;쿠키와 세션&gt;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Lee HyungSub</cp:lastModifiedBy>
  <cp:revision>130</cp:revision>
  <dcterms:created xsi:type="dcterms:W3CDTF">2018-03-06T02:17:08Z</dcterms:created>
  <dcterms:modified xsi:type="dcterms:W3CDTF">2020-07-04T18:11:15Z</dcterms:modified>
</cp:coreProperties>
</file>