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80" r:id="rId6"/>
    <p:sldId id="259" r:id="rId7"/>
    <p:sldId id="284" r:id="rId8"/>
    <p:sldId id="260" r:id="rId9"/>
    <p:sldId id="281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2020-09-28(Mon)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xml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va.sun.com/jsp/jstl/functions" TargetMode="External"/><Relationship Id="rId5" Type="http://schemas.openxmlformats.org/officeDocument/2006/relationships/hyperlink" Target="http://java.sun.com/jsp/jstl/sql" TargetMode="External"/><Relationship Id="rId4" Type="http://schemas.openxmlformats.org/officeDocument/2006/relationships/hyperlink" Target="http://java.sun.com/jsp/jstl/fm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표현언어</a:t>
            </a:r>
            <a:r>
              <a:rPr lang="en-US" altLang="ko-KR" dirty="0" smtClean="0"/>
              <a:t>, JSTL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c:if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java</a:t>
            </a:r>
            <a:r>
              <a:rPr lang="ko-KR" altLang="en-US" sz="2400" dirty="0" smtClean="0"/>
              <a:t>언어의 </a:t>
            </a:r>
            <a:r>
              <a:rPr lang="en-US" altLang="ko-KR" sz="2400" dirty="0" smtClean="0"/>
              <a:t>if</a:t>
            </a:r>
            <a:r>
              <a:rPr lang="ko-KR" altLang="en-US" sz="2400" dirty="0" smtClean="0"/>
              <a:t>와 비슷한 기능을 제공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중첩된 </a:t>
            </a:r>
            <a:r>
              <a:rPr lang="en-US" altLang="ko-KR" sz="2400" dirty="0" smtClean="0"/>
              <a:t>if-else</a:t>
            </a:r>
            <a:r>
              <a:rPr lang="ko-KR" altLang="en-US" sz="2400" dirty="0" smtClean="0"/>
              <a:t>블록과 같은 효과를 낼 순 없지만 단순한 </a:t>
            </a:r>
            <a:r>
              <a:rPr lang="en-US" altLang="ko-KR" sz="2400" dirty="0" smtClean="0"/>
              <a:t>if</a:t>
            </a:r>
            <a:r>
              <a:rPr lang="ko-KR" altLang="en-US" sz="2400" dirty="0" smtClean="0"/>
              <a:t>블록은 대체할 수 있음 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test=“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”&gt;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c:if</a:t>
            </a:r>
            <a:r>
              <a:rPr lang="en-US" altLang="ko-KR" sz="2400" dirty="0" smtClean="0"/>
              <a:t>&gt;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6901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c:choose</a:t>
            </a:r>
            <a:r>
              <a:rPr lang="en-US" altLang="ko-KR" sz="2400" dirty="0" smtClean="0"/>
              <a:t>&gt; </a:t>
            </a:r>
            <a:r>
              <a:rPr lang="en-US" altLang="ko-KR" sz="2400" dirty="0"/>
              <a:t>&lt;</a:t>
            </a:r>
            <a:r>
              <a:rPr lang="en-US" altLang="ko-KR" sz="2400" dirty="0" err="1" smtClean="0"/>
              <a:t>c:when</a:t>
            </a:r>
            <a:r>
              <a:rPr lang="en-US" altLang="ko-KR" sz="2400" dirty="0" smtClean="0"/>
              <a:t>&gt; </a:t>
            </a:r>
            <a:r>
              <a:rPr lang="en-US" altLang="ko-KR" sz="2400" dirty="0"/>
              <a:t>&lt;</a:t>
            </a:r>
            <a:r>
              <a:rPr lang="en-US" altLang="ko-KR" sz="2400" dirty="0" err="1" smtClean="0"/>
              <a:t>c:otherwise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자바의 </a:t>
            </a:r>
            <a:r>
              <a:rPr lang="en-US" altLang="ko-KR" sz="2400" dirty="0" smtClean="0"/>
              <a:t>switch </a:t>
            </a:r>
            <a:r>
              <a:rPr lang="ko-KR" altLang="en-US" sz="2400" dirty="0" smtClean="0"/>
              <a:t>구문과 </a:t>
            </a:r>
            <a:r>
              <a:rPr lang="en-US" altLang="ko-KR" sz="2400" dirty="0" smtClean="0"/>
              <a:t>if-else</a:t>
            </a:r>
            <a:r>
              <a:rPr lang="ko-KR" altLang="en-US" sz="2400" dirty="0" smtClean="0"/>
              <a:t>블록을 혼합한 형태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다수의 </a:t>
            </a:r>
            <a:r>
              <a:rPr lang="ko-KR" altLang="en-US" sz="2400" dirty="0" err="1" smtClean="0"/>
              <a:t>조건문을</a:t>
            </a:r>
            <a:r>
              <a:rPr lang="ko-KR" altLang="en-US" sz="2400" dirty="0" smtClean="0"/>
              <a:t> 하나의 블록에서 수행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 smtClean="0"/>
              <a:t>c:choose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태그는 다수의 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c:when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태그를 중첩하여 사용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만약 모든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c:when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값이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c:otherwise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가 실행된다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c:otherwise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필수는 아니다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231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3" name="직사각형 2"/>
          <p:cNvSpPr/>
          <p:nvPr/>
        </p:nvSpPr>
        <p:spPr>
          <a:xfrm>
            <a:off x="1741516" y="1063859"/>
            <a:ext cx="82794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c:choose</a:t>
            </a:r>
            <a:r>
              <a:rPr lang="en-US" altLang="ko-KR" sz="2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c:when</a:t>
            </a:r>
            <a:r>
              <a:rPr lang="en-US" altLang="ko-KR" sz="2400" dirty="0"/>
              <a:t> test = “</a:t>
            </a:r>
            <a:r>
              <a:rPr lang="ko-KR" altLang="en-US" sz="2400" dirty="0"/>
              <a:t>조건</a:t>
            </a:r>
            <a:r>
              <a:rPr lang="en-US" altLang="ko-KR" sz="2400" dirty="0"/>
              <a:t>”&gt;…&lt;/</a:t>
            </a:r>
            <a:r>
              <a:rPr lang="en-US" altLang="ko-KR" sz="2400" dirty="0" err="1"/>
              <a:t>c:when</a:t>
            </a:r>
            <a:r>
              <a:rPr lang="en-US" altLang="ko-KR" sz="2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c:when</a:t>
            </a:r>
            <a:r>
              <a:rPr lang="en-US" altLang="ko-KR" sz="2400" dirty="0"/>
              <a:t> test = “</a:t>
            </a:r>
            <a:r>
              <a:rPr lang="ko-KR" altLang="en-US" sz="2400" dirty="0"/>
              <a:t>조건</a:t>
            </a:r>
            <a:r>
              <a:rPr lang="en-US" altLang="ko-KR" sz="2400" dirty="0"/>
              <a:t>”&gt;…&lt;/</a:t>
            </a:r>
            <a:r>
              <a:rPr lang="en-US" altLang="ko-KR" sz="2400" dirty="0" err="1"/>
              <a:t>c:when</a:t>
            </a:r>
            <a:r>
              <a:rPr lang="en-US" altLang="ko-KR" sz="2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c:otherwise</a:t>
            </a:r>
            <a:r>
              <a:rPr lang="en-US" altLang="ko-KR" sz="2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&lt;/</a:t>
            </a:r>
            <a:r>
              <a:rPr lang="en-US" altLang="ko-KR" sz="2400" dirty="0" err="1"/>
              <a:t>c:otherwise</a:t>
            </a:r>
            <a:r>
              <a:rPr lang="en-US" altLang="ko-KR" sz="2400" dirty="0"/>
              <a:t>&gt;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&lt;/</a:t>
            </a:r>
            <a:r>
              <a:rPr lang="en-US" altLang="ko-KR" sz="2400" dirty="0" err="1"/>
              <a:t>c:choose</a:t>
            </a:r>
            <a:r>
              <a:rPr lang="en-US" altLang="ko-K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515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c:forEach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java</a:t>
            </a:r>
            <a:r>
              <a:rPr lang="ko-KR" altLang="en-US" sz="2400" dirty="0" smtClean="0"/>
              <a:t>언어의 </a:t>
            </a:r>
            <a:r>
              <a:rPr lang="en-US" altLang="ko-KR" sz="2400" dirty="0" smtClean="0"/>
              <a:t>for, do-while</a:t>
            </a:r>
            <a:r>
              <a:rPr lang="ko-KR" altLang="en-US" sz="2400" dirty="0" smtClean="0"/>
              <a:t>과 유사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, Collection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Map</a:t>
            </a:r>
            <a:r>
              <a:rPr lang="ko-KR" altLang="en-US" sz="2400" dirty="0" smtClean="0"/>
              <a:t>에 저장되어 있는 값들을 순차적으로 처리할 때 사용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c:forEach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” items=“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”&gt;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….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c:forEach</a:t>
            </a:r>
            <a:r>
              <a:rPr lang="en-US" altLang="ko-KR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691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c:forTokens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java</a:t>
            </a:r>
            <a:r>
              <a:rPr lang="ko-KR" altLang="en-US" sz="2400" dirty="0" smtClean="0"/>
              <a:t>언어의 </a:t>
            </a:r>
            <a:r>
              <a:rPr lang="en-US" altLang="ko-KR" sz="2400" dirty="0" err="1" smtClean="0"/>
              <a:t>java.util.StringTokenizer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클래스와 같은 기능을 제공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c:forTokens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=“token” items=“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” </a:t>
            </a:r>
            <a:r>
              <a:rPr lang="en-US" altLang="ko-KR" sz="2400" dirty="0" err="1" smtClean="0"/>
              <a:t>delims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구분자</a:t>
            </a:r>
            <a:r>
              <a:rPr lang="en-US" altLang="ko-KR" sz="2400" dirty="0" smtClean="0"/>
              <a:t>”&gt;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${token}</a:t>
            </a:r>
            <a:r>
              <a:rPr lang="ko-KR" altLang="en-US" sz="2400" dirty="0" smtClean="0"/>
              <a:t>의 사용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c:forTokens</a:t>
            </a:r>
            <a:r>
              <a:rPr lang="en-US" altLang="ko-KR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054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생성해주는 기능을 제공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속성과 </a:t>
            </a:r>
            <a:r>
              <a:rPr lang="en-US" altLang="ko-KR" sz="2400" dirty="0" smtClean="0"/>
              <a:t>scope</a:t>
            </a:r>
            <a:r>
              <a:rPr lang="ko-KR" altLang="en-US" sz="2400" dirty="0" smtClean="0"/>
              <a:t>속성은 생략 가능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 value=“URL” [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en-US" altLang="ko-KR" sz="2400" dirty="0" err="1" smtClean="0"/>
              <a:t>varName</a:t>
            </a:r>
            <a:r>
              <a:rPr lang="en-US" altLang="ko-KR" sz="2400" dirty="0" smtClean="0"/>
              <a:t>”][scope=“</a:t>
            </a:r>
            <a:r>
              <a:rPr lang="ko-KR" altLang="en-US" sz="2400" dirty="0" smtClean="0"/>
              <a:t>영역</a:t>
            </a:r>
            <a:r>
              <a:rPr lang="en-US" altLang="ko-KR" sz="2400" dirty="0" smtClean="0"/>
              <a:t>”]&gt;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c:param</a:t>
            </a:r>
            <a:r>
              <a:rPr lang="en-US" altLang="ko-KR" sz="2400" dirty="0" smtClean="0"/>
              <a:t> name =“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” value=“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”/&gt;</a:t>
            </a:r>
            <a:r>
              <a:rPr lang="en-US" altLang="ko-KR" sz="2400" dirty="0"/>
              <a:t>	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067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 smtClean="0"/>
              <a:t>JspWriter</a:t>
            </a:r>
            <a:r>
              <a:rPr lang="ko-KR" altLang="en-US" sz="2400" dirty="0" smtClean="0"/>
              <a:t>에 데이터를 출력할 때 사용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value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일반적인 </a:t>
            </a:r>
            <a:r>
              <a:rPr lang="en-US" altLang="ko-KR" sz="2400" dirty="0" smtClean="0"/>
              <a:t>String </a:t>
            </a:r>
            <a:r>
              <a:rPr lang="ko-KR" altLang="en-US" sz="2400" dirty="0" smtClean="0"/>
              <a:t>같은 문자열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default : </a:t>
            </a:r>
            <a:r>
              <a:rPr lang="ko-KR" altLang="en-US" sz="2400" dirty="0" smtClean="0"/>
              <a:t>기본값 지정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 value=“value” [</a:t>
            </a:r>
            <a:r>
              <a:rPr lang="en-US" altLang="ko-KR" sz="2400" dirty="0" err="1" smtClean="0"/>
              <a:t>escapeXml</a:t>
            </a:r>
            <a:r>
              <a:rPr lang="en-US" altLang="ko-KR" sz="2400" dirty="0" smtClean="0"/>
              <a:t>=“(</a:t>
            </a:r>
            <a:r>
              <a:rPr lang="en-US" altLang="ko-KR" sz="2400" dirty="0" err="1" smtClean="0"/>
              <a:t>true|false</a:t>
            </a:r>
            <a:r>
              <a:rPr lang="en-US" altLang="ko-KR" sz="2400" dirty="0" smtClean="0"/>
              <a:t>)”][default=“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”]/&gt;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c:out</a:t>
            </a:r>
            <a:r>
              <a:rPr lang="en-US" altLang="ko-KR" sz="2400" dirty="0"/>
              <a:t> value=“value” [</a:t>
            </a:r>
            <a:r>
              <a:rPr lang="en-US" altLang="ko-KR" sz="2400" dirty="0" err="1"/>
              <a:t>escapeXml</a:t>
            </a:r>
            <a:r>
              <a:rPr lang="en-US" altLang="ko-KR" sz="2400" dirty="0"/>
              <a:t>=“(</a:t>
            </a:r>
            <a:r>
              <a:rPr lang="en-US" altLang="ko-KR" sz="2400" dirty="0" err="1"/>
              <a:t>true|false</a:t>
            </a:r>
            <a:r>
              <a:rPr lang="en-US" altLang="ko-KR" sz="2400" dirty="0" smtClean="0"/>
              <a:t>)”]&gt;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1586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발생된 </a:t>
            </a:r>
            <a:r>
              <a:rPr lang="ko-KR" altLang="en-US" sz="2400" dirty="0" err="1" smtClean="0"/>
              <a:t>익셉션을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EL</a:t>
            </a:r>
            <a:r>
              <a:rPr lang="ko-KR" altLang="en-US" sz="2400" dirty="0" smtClean="0"/>
              <a:t>변수에 저장할 때 사용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err="1" smtClean="0"/>
              <a:t>익셉션이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발생할 경우 그 </a:t>
            </a:r>
            <a:r>
              <a:rPr lang="ko-KR" altLang="en-US" sz="2400" dirty="0" err="1" smtClean="0"/>
              <a:t>익셉션</a:t>
            </a:r>
            <a:r>
              <a:rPr lang="ko-KR" altLang="en-US" sz="2400" dirty="0" smtClean="0"/>
              <a:t> 객체를 </a:t>
            </a:r>
            <a:r>
              <a:rPr lang="en-US" altLang="ko-KR" sz="2400" dirty="0" err="1" smtClean="0"/>
              <a:t>exName</a:t>
            </a:r>
            <a:r>
              <a:rPr lang="ko-KR" altLang="en-US" sz="2400" dirty="0" smtClean="0"/>
              <a:t>변수에 할당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en-US" altLang="ko-KR" sz="2400" dirty="0" err="1" smtClean="0"/>
              <a:t>exName</a:t>
            </a:r>
            <a:r>
              <a:rPr lang="en-US" altLang="ko-KR" sz="2400" dirty="0" smtClean="0"/>
              <a:t>”&gt;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 smtClean="0"/>
              <a:t>익셉션이</a:t>
            </a:r>
            <a:r>
              <a:rPr lang="ko-KR" altLang="en-US" sz="2400" dirty="0" smtClean="0"/>
              <a:t> 발생할 수 있는 코드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${</a:t>
            </a:r>
            <a:r>
              <a:rPr lang="en-US" altLang="ko-KR" sz="2400" dirty="0" err="1" smtClean="0"/>
              <a:t>exName</a:t>
            </a:r>
            <a:r>
              <a:rPr lang="en-US" altLang="ko-KR" sz="2400" dirty="0" smtClean="0"/>
              <a:t>}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7269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JSP</a:t>
            </a:r>
            <a:r>
              <a:rPr lang="ko-KR" altLang="en-US" sz="4800" dirty="0" smtClean="0"/>
              <a:t> 페이지 구성 요소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6" y="1182241"/>
            <a:ext cx="3574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err="1" smtClean="0"/>
              <a:t>디렉티브</a:t>
            </a:r>
            <a:r>
              <a:rPr lang="ko-KR" altLang="en-US" sz="2400" dirty="0" smtClean="0"/>
              <a:t> 태그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스크립트 요소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표현 언어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내장 객체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액션 태그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태그</a:t>
            </a:r>
            <a:endParaRPr lang="en-US" altLang="ko-KR" sz="2400" dirty="0" smtClean="0"/>
          </a:p>
        </p:txBody>
      </p:sp>
      <p:sp>
        <p:nvSpPr>
          <p:cNvPr id="3" name="오른쪽 중괄호 2"/>
          <p:cNvSpPr/>
          <p:nvPr/>
        </p:nvSpPr>
        <p:spPr>
          <a:xfrm>
            <a:off x="3092335" y="1579418"/>
            <a:ext cx="540327" cy="922713"/>
          </a:xfrm>
          <a:prstGeom prst="rightBrace">
            <a:avLst>
              <a:gd name="adj1" fmla="val 41923"/>
              <a:gd name="adj2" fmla="val 509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48546" y="1856108"/>
            <a:ext cx="51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가 처음 나왔을 때 많이 사용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546" y="3073098"/>
            <a:ext cx="51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외 요소들은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추가한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70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err="1" smtClean="0"/>
              <a:t>표현언어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디자이너 입장에서 </a:t>
            </a:r>
            <a:r>
              <a:rPr lang="en-US" altLang="ko-KR" sz="3200" dirty="0" err="1" smtClean="0"/>
              <a:t>jsp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페이지 안에 복잡한 자바 코드가 있으면 화면 작업이 어렵다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현재 </a:t>
            </a:r>
            <a:r>
              <a:rPr lang="en-US" altLang="ko-KR" sz="3200" dirty="0" err="1" smtClean="0"/>
              <a:t>jsp</a:t>
            </a:r>
            <a:r>
              <a:rPr lang="ko-KR" altLang="en-US" sz="3200" dirty="0" smtClean="0"/>
              <a:t>페이지는 </a:t>
            </a:r>
            <a:r>
              <a:rPr lang="ko-KR" altLang="en-US" sz="3200" dirty="0" err="1" smtClean="0"/>
              <a:t>표현언어</a:t>
            </a:r>
            <a:r>
              <a:rPr lang="en-US" altLang="ko-KR" sz="3200" dirty="0" smtClean="0"/>
              <a:t>(EL)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JSTL</a:t>
            </a:r>
            <a:r>
              <a:rPr lang="ko-KR" altLang="en-US" sz="3200" dirty="0" smtClean="0"/>
              <a:t>을 사용해서 구현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err="1" smtClean="0"/>
              <a:t>자바코드로</a:t>
            </a:r>
            <a:r>
              <a:rPr lang="ko-KR" altLang="en-US" sz="3200" dirty="0" smtClean="0"/>
              <a:t> 출력하는 표현식을대체하기 위해 등장</a:t>
            </a:r>
            <a:endParaRPr lang="en-US" altLang="ko-KR" sz="3200" dirty="0" smtClean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061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표현 언어의 특징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069" y="1182241"/>
            <a:ext cx="11834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기존 표현식 보다 편리하게 값을 출력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변수와 여러가지 연산자를 포함할 수 있음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내장 객체에 저장된 속성 및 자바의 빈 속성도 표현 언어에서 출력할 수 있음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표현 언어 자체 내장 객체 제공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 생성 시 기본 설정은 표현 언어를 사용할 수 없음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페이지 </a:t>
            </a:r>
            <a:r>
              <a:rPr lang="ko-KR" altLang="en-US" sz="2400" dirty="0" err="1" smtClean="0"/>
              <a:t>디렉티브</a:t>
            </a:r>
            <a:r>
              <a:rPr lang="ko-KR" altLang="en-US" sz="2400" dirty="0" smtClean="0"/>
              <a:t> 태그에서 반드시 </a:t>
            </a:r>
            <a:r>
              <a:rPr lang="en-US" altLang="ko-KR" sz="2400" dirty="0" err="1" smtClean="0"/>
              <a:t>isELIgnored</a:t>
            </a:r>
            <a:r>
              <a:rPr lang="en-US" altLang="ko-KR" sz="2400" dirty="0" smtClean="0"/>
              <a:t>=“false”</a:t>
            </a:r>
            <a:r>
              <a:rPr lang="ko-KR" altLang="en-US" sz="2400" dirty="0" smtClean="0"/>
              <a:t>로 설정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44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err="1" smtClean="0"/>
              <a:t>표현언어로</a:t>
            </a:r>
            <a:r>
              <a:rPr lang="ko-KR" altLang="en-US" sz="4800" dirty="0"/>
              <a:t> </a:t>
            </a:r>
            <a:r>
              <a:rPr lang="ko-KR" altLang="en-US" sz="4800" dirty="0" smtClean="0"/>
              <a:t>나타내기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elTest.jsp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6" name="직사각형 5"/>
          <p:cNvSpPr/>
          <p:nvPr/>
        </p:nvSpPr>
        <p:spPr>
          <a:xfrm>
            <a:off x="1098884" y="1419726"/>
            <a:ext cx="1900990" cy="20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935364"/>
            <a:ext cx="7669433" cy="4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JSP </a:t>
            </a:r>
            <a:r>
              <a:rPr lang="ko-KR" altLang="en-US" sz="4800" dirty="0" smtClean="0"/>
              <a:t>표준 라이브러리 태그</a:t>
            </a:r>
            <a:r>
              <a:rPr lang="en-US" altLang="ko-KR" sz="4800" dirty="0" smtClean="0"/>
              <a:t>(JSTL)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JSTL(JSP Standard Tag Library)</a:t>
            </a:r>
            <a:r>
              <a:rPr lang="ko-KR" altLang="en-US" sz="2400" dirty="0" smtClean="0"/>
              <a:t>이란 </a:t>
            </a: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태그 중 가장 많이 사용되는 태그를 표준화 하여 라이브러리로 </a:t>
            </a:r>
            <a:r>
              <a:rPr lang="ko-KR" altLang="en-US" sz="2400" dirty="0" err="1" smtClean="0"/>
              <a:t>제공하는것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JSTL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JSP2.0</a:t>
            </a:r>
            <a:r>
              <a:rPr lang="ko-KR" altLang="en-US" sz="2400" dirty="0" smtClean="0"/>
              <a:t>부터 추가된 기능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현재 </a:t>
            </a:r>
            <a:r>
              <a:rPr lang="ko-KR" altLang="en-US" sz="2400" dirty="0" err="1" smtClean="0"/>
              <a:t>톰캣에서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기본으로 제공하지 않음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아래 사이트에서 라이브러리를 </a:t>
            </a:r>
            <a:r>
              <a:rPr lang="ko-KR" altLang="en-US" sz="2400" dirty="0" smtClean="0"/>
              <a:t>다운로드</a:t>
            </a:r>
            <a:endParaRPr lang="en-US" altLang="ko-KR" sz="2400" dirty="0" smtClean="0"/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jstl-1.2.jar </a:t>
            </a:r>
            <a:r>
              <a:rPr lang="ko-KR" altLang="en-US" sz="2400" dirty="0" smtClean="0"/>
              <a:t>검색 후 다운 </a:t>
            </a:r>
            <a:r>
              <a:rPr lang="en-US" altLang="ko-KR" sz="2400" dirty="0" err="1" smtClean="0"/>
              <a:t>WebContent</a:t>
            </a:r>
            <a:r>
              <a:rPr lang="en-US" altLang="ko-KR" sz="2400" dirty="0" smtClean="0"/>
              <a:t>&gt;WEB-INF 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lib</a:t>
            </a:r>
            <a:r>
              <a:rPr lang="ko-KR" altLang="en-US" sz="2400" dirty="0" smtClean="0"/>
              <a:t>에 복사</a:t>
            </a:r>
            <a:endParaRPr lang="en-US" altLang="ko-KR" sz="2400" dirty="0" smtClean="0"/>
          </a:p>
          <a:p>
            <a:pPr lvl="1">
              <a:lnSpc>
                <a:spcPct val="200000"/>
              </a:lnSpc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250667" y="5244891"/>
            <a:ext cx="444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https://search.maven.org/</a:t>
            </a:r>
          </a:p>
        </p:txBody>
      </p:sp>
    </p:spTree>
    <p:extLst>
      <p:ext uri="{BB962C8B-B14F-4D97-AF65-F5344CB8AC3E}">
        <p14:creationId xmlns:p14="http://schemas.microsoft.com/office/powerpoint/2010/main" val="363590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err="1" smtClean="0"/>
              <a:t>jstl</a:t>
            </a:r>
            <a:r>
              <a:rPr lang="ko-KR" altLang="en-US" sz="4800" dirty="0" smtClean="0"/>
              <a:t>이 제공하는 태그의 종류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59338"/>
              </p:ext>
            </p:extLst>
          </p:nvPr>
        </p:nvGraphicFramePr>
        <p:xfrm>
          <a:off x="623455" y="1305923"/>
          <a:ext cx="10279148" cy="425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027">
                  <a:extLst>
                    <a:ext uri="{9D8B030D-6E8A-4147-A177-3AD203B41FA5}">
                      <a16:colId xmlns:a16="http://schemas.microsoft.com/office/drawing/2014/main" val="2540402563"/>
                    </a:ext>
                  </a:extLst>
                </a:gridCol>
                <a:gridCol w="2304267">
                  <a:extLst>
                    <a:ext uri="{9D8B030D-6E8A-4147-A177-3AD203B41FA5}">
                      <a16:colId xmlns:a16="http://schemas.microsoft.com/office/drawing/2014/main" val="4249220920"/>
                    </a:ext>
                  </a:extLst>
                </a:gridCol>
                <a:gridCol w="1055716">
                  <a:extLst>
                    <a:ext uri="{9D8B030D-6E8A-4147-A177-3AD203B41FA5}">
                      <a16:colId xmlns:a16="http://schemas.microsoft.com/office/drawing/2014/main" val="2050305471"/>
                    </a:ext>
                  </a:extLst>
                </a:gridCol>
                <a:gridCol w="5054138">
                  <a:extLst>
                    <a:ext uri="{9D8B030D-6E8A-4147-A177-3AD203B41FA5}">
                      <a16:colId xmlns:a16="http://schemas.microsoft.com/office/drawing/2014/main" val="2834801862"/>
                    </a:ext>
                  </a:extLst>
                </a:gridCol>
              </a:tblGrid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접두어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89194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변수지원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흐름제어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http://java.sun.com/jsp/jstl/core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483266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코어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흐름제어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http://java.sun.com/jsp/jstl/xml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669695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국제화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메시지형식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숫자 및 날짜 형식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fmt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http://java.sun.com/jsp/jstl/fmt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12522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http://java.sun.com/jsp/jstl/sql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252233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컬렉션 처리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http://java.sun.com/jsp/jstl/functions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95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8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아직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에서 변수 선언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조건문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등은 자바 코드를 이용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코어 라이브러리를 사용하면 이런 자바 기능을 태그로 대체할 수 있음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JSTL </a:t>
            </a:r>
            <a:r>
              <a:rPr lang="ko-KR" altLang="en-US" sz="2400" dirty="0" smtClean="0"/>
              <a:t>라이브러리를 기본 제공하지 않고 외부 라이브러리 가져와 기능을 수행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927166" y="3554722"/>
            <a:ext cx="857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27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Core </a:t>
            </a:r>
            <a:r>
              <a:rPr lang="ko-KR" altLang="en-US" sz="4800" dirty="0" smtClean="0"/>
              <a:t>태그 라이브러리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62531"/>
              </p:ext>
            </p:extLst>
          </p:nvPr>
        </p:nvGraphicFramePr>
        <p:xfrm>
          <a:off x="776779" y="931851"/>
          <a:ext cx="10761288" cy="544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723">
                  <a:extLst>
                    <a:ext uri="{9D8B030D-6E8A-4147-A177-3AD203B41FA5}">
                      <a16:colId xmlns:a16="http://schemas.microsoft.com/office/drawing/2014/main" val="2540402563"/>
                    </a:ext>
                  </a:extLst>
                </a:gridCol>
                <a:gridCol w="1903615">
                  <a:extLst>
                    <a:ext uri="{9D8B030D-6E8A-4147-A177-3AD203B41FA5}">
                      <a16:colId xmlns:a16="http://schemas.microsoft.com/office/drawing/2014/main" val="4249220920"/>
                    </a:ext>
                  </a:extLst>
                </a:gridCol>
                <a:gridCol w="7281950">
                  <a:extLst>
                    <a:ext uri="{9D8B030D-6E8A-4147-A177-3AD203B41FA5}">
                      <a16:colId xmlns:a16="http://schemas.microsoft.com/office/drawing/2014/main" val="2834801862"/>
                    </a:ext>
                  </a:extLst>
                </a:gridCol>
              </a:tblGrid>
              <a:tr h="437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89194"/>
                  </a:ext>
                </a:extLst>
              </a:tr>
              <a:tr h="4370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변수지원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c:set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페이지에서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변수를 지정합니다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83266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c:remove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변수를 제거합니다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15639"/>
                  </a:ext>
                </a:extLst>
              </a:tr>
              <a:tr h="43704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 제어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c:if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조건문을</a:t>
                      </a:r>
                      <a:r>
                        <a:rPr lang="ko-KR" altLang="en-US" dirty="0" smtClean="0"/>
                        <a:t> 사용합니다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69695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c:choose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switch</a:t>
                      </a:r>
                      <a:r>
                        <a:rPr lang="ko-KR" altLang="en-US" dirty="0" smtClean="0"/>
                        <a:t>문을 사용합니다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c:when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c:otherwise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서브 태그를 갖습니다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11188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c:forEach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반복문을</a:t>
                      </a:r>
                      <a:r>
                        <a:rPr lang="ko-KR" altLang="en-US" dirty="0" smtClean="0"/>
                        <a:t> 사용합니다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0200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c:forTokens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구분자로</a:t>
                      </a:r>
                      <a:r>
                        <a:rPr lang="ko-KR" altLang="en-US" dirty="0" smtClean="0"/>
                        <a:t> 분리된 각각의 토큰을 처리할 때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14993"/>
                  </a:ext>
                </a:extLst>
              </a:tr>
              <a:tr h="43704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 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c:import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을 이용해 다른 자원을 </a:t>
                      </a:r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smtClean="0"/>
                        <a:t>에 추가합니다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03111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c:redirect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response.sendRedirect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ko-KR" altLang="en-US" dirty="0" smtClean="0"/>
                        <a:t>기능을 수행합니다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57724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c:url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</a:t>
                      </a:r>
                      <a:r>
                        <a:rPr lang="ko-KR" altLang="en-US" baseline="0" dirty="0" smtClean="0"/>
                        <a:t>청 매개 </a:t>
                      </a:r>
                      <a:r>
                        <a:rPr lang="ko-KR" altLang="en-US" baseline="0" dirty="0" err="1" smtClean="0"/>
                        <a:t>변수로부터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URL</a:t>
                      </a:r>
                      <a:r>
                        <a:rPr lang="ko-KR" altLang="en-US" baseline="0" dirty="0" smtClean="0"/>
                        <a:t>을 생성합니다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15134"/>
                  </a:ext>
                </a:extLst>
              </a:tr>
              <a:tr h="4370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c:catch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예외 처리에 사용합니다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20690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c:out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JspWriter</a:t>
                      </a:r>
                      <a:r>
                        <a:rPr lang="ko-KR" altLang="en-US" dirty="0" smtClean="0"/>
                        <a:t>에 내용을 처리한 후 출력합니다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5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0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743</Words>
  <Application>Microsoft Office PowerPoint</Application>
  <PresentationFormat>와이드스크린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표현언어, JSTL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HyungSub Lee</cp:lastModifiedBy>
  <cp:revision>25</cp:revision>
  <dcterms:created xsi:type="dcterms:W3CDTF">2020-06-15T23:37:55Z</dcterms:created>
  <dcterms:modified xsi:type="dcterms:W3CDTF">2020-09-27T17:16:14Z</dcterms:modified>
</cp:coreProperties>
</file>