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25" r:id="rId4"/>
    <p:sldId id="326" r:id="rId5"/>
    <p:sldId id="327" r:id="rId6"/>
    <p:sldId id="328" r:id="rId7"/>
    <p:sldId id="25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4" r:id="rId21"/>
    <p:sldId id="345" r:id="rId22"/>
    <p:sldId id="346" r:id="rId23"/>
    <p:sldId id="347" r:id="rId24"/>
    <p:sldId id="348" r:id="rId25"/>
    <p:sldId id="350" r:id="rId26"/>
    <p:sldId id="349" r:id="rId27"/>
    <p:sldId id="351" r:id="rId28"/>
    <p:sldId id="341" r:id="rId29"/>
    <p:sldId id="352" r:id="rId30"/>
    <p:sldId id="353" r:id="rId31"/>
    <p:sldId id="354" r:id="rId32"/>
    <p:sldId id="35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5EF-37A3-4F82-BA76-F274EF4015DF}" type="datetimeFigureOut">
              <a:rPr lang="ko-KR" altLang="en-US" smtClean="0"/>
              <a:t>2020-10-26(Mon)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err="1" smtClean="0"/>
              <a:t>sts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결과의 첫번째 값의 </a:t>
            </a:r>
            <a:r>
              <a:rPr lang="en-US" altLang="ko-KR" sz="2000" dirty="0" smtClean="0">
                <a:sym typeface="Wingdings" panose="05000000000000000000" pitchFamily="2" charset="2"/>
              </a:rPr>
              <a:t>Install 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" r="770" b="59908"/>
          <a:stretch/>
        </p:blipFill>
        <p:spPr>
          <a:xfrm>
            <a:off x="3607470" y="1533525"/>
            <a:ext cx="4914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confirm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19" y="860164"/>
            <a:ext cx="4953000" cy="493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860164"/>
            <a:ext cx="4953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I accept the terms of the license agreements </a:t>
            </a:r>
            <a:r>
              <a:rPr lang="en-US" altLang="ko-KR" sz="2000" dirty="0" smtClean="0">
                <a:sym typeface="Wingdings" panose="05000000000000000000" pitchFamily="2" charset="2"/>
              </a:rPr>
              <a:t> Finish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962025"/>
            <a:ext cx="67341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Installing Software : </a:t>
            </a:r>
            <a:r>
              <a:rPr lang="en-US" altLang="ko-KR" sz="2000" dirty="0" smtClean="0">
                <a:sym typeface="Wingdings" panose="05000000000000000000" pitchFamily="2" charset="2"/>
              </a:rPr>
              <a:t> </a:t>
            </a:r>
            <a:r>
              <a:rPr lang="ko-KR" altLang="en-US" sz="2000" dirty="0" smtClean="0">
                <a:sym typeface="Wingdings" panose="05000000000000000000" pitchFamily="2" charset="2"/>
              </a:rPr>
              <a:t>요게 완료 되고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재시작</a:t>
            </a:r>
            <a:r>
              <a:rPr lang="ko-KR" altLang="en-US" sz="2000" dirty="0" smtClean="0">
                <a:sym typeface="Wingdings" panose="05000000000000000000" pitchFamily="2" charset="2"/>
              </a:rPr>
              <a:t> 하면 설치 끝</a:t>
            </a:r>
            <a:r>
              <a:rPr lang="en-US" altLang="ko-KR" sz="2000" dirty="0" smtClean="0">
                <a:sym typeface="Wingdings" panose="05000000000000000000" pitchFamily="2" charset="2"/>
              </a:rPr>
              <a:t>~~ 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476" t="67106"/>
          <a:stretch/>
        </p:blipFill>
        <p:spPr>
          <a:xfrm>
            <a:off x="1580006" y="1407690"/>
            <a:ext cx="4484914" cy="32584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79" y="2365407"/>
            <a:ext cx="4933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8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프로젝트 만들기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실습 환경이 준비 되었으면 이제 스프링 부트를 이용해서 프로젝트를 생성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스프링 부트로 프로젝트를 생성하면 어떤 라이브러리도 개발자가 신경 쓸 필요가 없음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스프링 부트가 모든 라이브러리를 자동으로 다운로드하고 관리해 줌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빈</a:t>
            </a:r>
            <a:r>
              <a:rPr lang="en-US" altLang="ko-KR" sz="2000" dirty="0" smtClean="0"/>
              <a:t>(Bean)</a:t>
            </a:r>
            <a:r>
              <a:rPr lang="ko-KR" altLang="en-US" sz="2000" dirty="0" smtClean="0"/>
              <a:t>설정을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이 아닌 </a:t>
            </a:r>
            <a:r>
              <a:rPr lang="ko-KR" altLang="en-US" sz="2000" dirty="0" err="1" smtClean="0"/>
              <a:t>어노테이션으로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903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Window </a:t>
            </a:r>
            <a:r>
              <a:rPr lang="en-US" altLang="ko-KR" sz="2000" dirty="0" smtClean="0">
                <a:sym typeface="Wingdings" panose="05000000000000000000" pitchFamily="2" charset="2"/>
              </a:rPr>
              <a:t> Perspective  Open Perspective  Other 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 스프링을 선택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1271587"/>
            <a:ext cx="32861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아래의 그림처럼 바뀜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0317" b="54872"/>
          <a:stretch/>
        </p:blipFill>
        <p:spPr>
          <a:xfrm>
            <a:off x="3350748" y="1422400"/>
            <a:ext cx="542834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New</a:t>
            </a:r>
            <a:r>
              <a:rPr lang="en-US" altLang="ko-KR" sz="2000" dirty="0" smtClean="0">
                <a:sym typeface="Wingdings" panose="05000000000000000000" pitchFamily="2" charset="2"/>
              </a:rPr>
              <a:t> Spring Starter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Projecter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9651" b="37455"/>
          <a:stretch/>
        </p:blipFill>
        <p:spPr>
          <a:xfrm>
            <a:off x="4536359" y="1224731"/>
            <a:ext cx="5839250" cy="5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0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옆의 내용과 같이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Name : Chapter01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Group : </a:t>
            </a:r>
            <a:r>
              <a:rPr lang="en-US" altLang="ko-KR" sz="2000" dirty="0" err="1" smtClean="0"/>
              <a:t>com.mirim</a:t>
            </a:r>
            <a:r>
              <a:rPr lang="en-US" altLang="ko-KR" sz="2000" dirty="0" smtClean="0"/>
              <a:t>         </a:t>
            </a:r>
            <a:r>
              <a:rPr lang="en-US" altLang="ko-KR" sz="2000" dirty="0" smtClean="0"/>
              <a:t>java Version : 8 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셋팅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Package : </a:t>
            </a:r>
            <a:r>
              <a:rPr lang="en-US" altLang="ko-KR" sz="2000" dirty="0" err="1" smtClean="0"/>
              <a:t>com.mirim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값을 변경 </a:t>
            </a:r>
            <a:r>
              <a:rPr lang="en-US" altLang="ko-KR" sz="2000" dirty="0" smtClean="0"/>
              <a:t>Next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62" y="0"/>
            <a:ext cx="4815113" cy="637371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18322"/>
              </p:ext>
            </p:extLst>
          </p:nvPr>
        </p:nvGraphicFramePr>
        <p:xfrm>
          <a:off x="274588" y="2990213"/>
          <a:ext cx="6802488" cy="292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96">
                  <a:extLst>
                    <a:ext uri="{9D8B030D-6E8A-4147-A177-3AD203B41FA5}">
                      <a16:colId xmlns:a16="http://schemas.microsoft.com/office/drawing/2014/main" val="2131700114"/>
                    </a:ext>
                  </a:extLst>
                </a:gridCol>
                <a:gridCol w="3980125">
                  <a:extLst>
                    <a:ext uri="{9D8B030D-6E8A-4147-A177-3AD203B41FA5}">
                      <a16:colId xmlns:a16="http://schemas.microsoft.com/office/drawing/2014/main" val="3284277710"/>
                    </a:ext>
                  </a:extLst>
                </a:gridCol>
                <a:gridCol w="1312667">
                  <a:extLst>
                    <a:ext uri="{9D8B030D-6E8A-4147-A177-3AD203B41FA5}">
                      <a16:colId xmlns:a16="http://schemas.microsoft.com/office/drawing/2014/main" val="2064529947"/>
                    </a:ext>
                  </a:extLst>
                </a:gridCol>
              </a:tblGrid>
              <a:tr h="412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설정 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02483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생성할 프로젝트의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Chapter01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145014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라이브러리 관리 도구 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Maven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752076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패키징</a:t>
                      </a:r>
                      <a:r>
                        <a:rPr lang="ko-KR" altLang="en-US" dirty="0" smtClean="0"/>
                        <a:t> 파일의 형식 지정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330526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프로젝트를 만들고 관리할 단체나 회사 정보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com.mirim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140010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생성 시 기본적으로 생성할 패키지 경로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com.mirim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00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8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web</a:t>
            </a:r>
            <a:r>
              <a:rPr lang="en-US" altLang="ko-KR" sz="2000" dirty="0" smtClean="0">
                <a:sym typeface="Wingdings" panose="05000000000000000000" pitchFamily="2" charset="2"/>
              </a:rPr>
              <a:t> Spring Web 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Finish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873" t="73260"/>
          <a:stretch/>
        </p:blipFill>
        <p:spPr>
          <a:xfrm>
            <a:off x="7529424" y="3296653"/>
            <a:ext cx="4412343" cy="26488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53" y="219020"/>
            <a:ext cx="4474245" cy="59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스프링의 등장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프레임워크의 사전적 의미는 뼈대 혹은 구조 </a:t>
            </a:r>
            <a:r>
              <a:rPr lang="en-US" altLang="ko-KR" sz="2000" dirty="0" smtClean="0"/>
              <a:t>- &gt; </a:t>
            </a:r>
            <a:r>
              <a:rPr lang="ko-KR" altLang="en-US" sz="2000" dirty="0" smtClean="0"/>
              <a:t>애플리케이션의 구조에 해당하는 골격 코드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개발자는 비즈니스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개발에만 집중할 수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스프링 프레임워크 초기 단순 애플리케이션 운용에 필요한 객체들을 생성하고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객체들 사이에 의존성</a:t>
            </a:r>
            <a:r>
              <a:rPr lang="en-US" altLang="ko-KR" sz="2000" dirty="0" smtClean="0"/>
              <a:t>(Dependency)</a:t>
            </a:r>
            <a:r>
              <a:rPr lang="ko-KR" altLang="en-US" sz="2000" dirty="0" smtClean="0"/>
              <a:t>을 주입해주는 단순한 컨테이너로서의 기능만 제공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현재 스프링은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부터 빅데이터에 이르기 까지 엔터프라이즈 시스템 개발에 필요한 모든 분야를 지원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다양한 프레임워크와 기술들을 지원하면서 동시에 개발자가 처리해야 하는 설정도 많아지고 </a:t>
            </a:r>
            <a:r>
              <a:rPr lang="ko-KR" altLang="en-US" sz="2000" dirty="0" err="1" smtClean="0"/>
              <a:t>복잡해짐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80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프로젝트 구조 및 실행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스프링 부트로 프로젝트를 생성하면 기본적으로 제공되는 디렉터리나 파일들이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정해진 규칙을 따르기 때문에 마음대로 변경 불가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각 디렉터리의 위치와 의미를 이해 하는 것이 중요</a:t>
            </a:r>
            <a:r>
              <a:rPr lang="en-US" altLang="ko-KR" sz="2000" dirty="0" smtClean="0"/>
              <a:t>!!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363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프로젝트 구조 및 실행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/main/java : </a:t>
            </a:r>
            <a:r>
              <a:rPr lang="ko-KR" altLang="en-US" sz="2000" dirty="0" smtClean="0"/>
              <a:t>일반적인 자바 소스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/main/resources : </a:t>
            </a:r>
            <a:r>
              <a:rPr lang="ko-KR" altLang="en-US" sz="2000" dirty="0" smtClean="0"/>
              <a:t>자바 소스가 아닌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이나 프로 </a:t>
            </a:r>
            <a:r>
              <a:rPr lang="ko-KR" altLang="en-US" sz="2000" dirty="0" err="1" smtClean="0"/>
              <a:t>퍼티</a:t>
            </a:r>
            <a:r>
              <a:rPr lang="ko-KR" altLang="en-US" sz="2000" dirty="0" smtClean="0"/>
              <a:t> 파일 등록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static : HTML</a:t>
            </a:r>
            <a:r>
              <a:rPr lang="ko-KR" altLang="en-US" sz="2000" dirty="0" smtClean="0"/>
              <a:t>과 같은 정적인 웹 리소스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templates : </a:t>
            </a:r>
            <a:r>
              <a:rPr lang="ko-KR" altLang="en-US" sz="2000" dirty="0" smtClean="0"/>
              <a:t>타임 리프 같은 템플릿 기반의 웹 리소스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application.properties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프로젝트 전체에서 사용할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정보들을 저장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/test/java : </a:t>
            </a:r>
            <a:r>
              <a:rPr lang="en-US" altLang="ko-KR" sz="2000" dirty="0" smtClean="0"/>
              <a:t>Junit</a:t>
            </a:r>
            <a:r>
              <a:rPr lang="ko-KR" altLang="en-US" sz="2000" dirty="0" smtClean="0"/>
              <a:t>기반의 테스트 케이스 작성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pom.xml : </a:t>
            </a:r>
            <a:r>
              <a:rPr lang="ko-KR" altLang="en-US" sz="2000" dirty="0" smtClean="0"/>
              <a:t>프로젝트 전반의 환경을 설정하는 파일</a:t>
            </a:r>
            <a:endParaRPr lang="en-US" altLang="ko-KR" sz="2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5728"/>
              </p:ext>
            </p:extLst>
          </p:nvPr>
        </p:nvGraphicFramePr>
        <p:xfrm>
          <a:off x="1558175" y="5163280"/>
          <a:ext cx="981363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257">
                  <a:extLst>
                    <a:ext uri="{9D8B030D-6E8A-4147-A177-3AD203B41FA5}">
                      <a16:colId xmlns:a16="http://schemas.microsoft.com/office/drawing/2014/main" val="862686744"/>
                    </a:ext>
                  </a:extLst>
                </a:gridCol>
                <a:gridCol w="6974379">
                  <a:extLst>
                    <a:ext uri="{9D8B030D-6E8A-4147-A177-3AD203B41FA5}">
                      <a16:colId xmlns:a16="http://schemas.microsoft.com/office/drawing/2014/main" val="1605809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9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spring-boot-starter-web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 개발에 필요한 스프링 </a:t>
                      </a:r>
                      <a:r>
                        <a:rPr lang="en-US" altLang="ko-KR" dirty="0" smtClean="0"/>
                        <a:t>MVC </a:t>
                      </a:r>
                      <a:r>
                        <a:rPr lang="ko-KR" altLang="en-US" dirty="0" smtClean="0"/>
                        <a:t>관련 라이브러리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9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spring-boot-starter-test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Junit</a:t>
                      </a:r>
                      <a:r>
                        <a:rPr lang="ko-KR" altLang="en-US" dirty="0" smtClean="0"/>
                        <a:t>을 비롯한 테스트 관련 라이브러리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8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6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부트 </a:t>
            </a:r>
            <a:r>
              <a:rPr lang="ko-KR" altLang="en-US" sz="4800" dirty="0" smtClean="0"/>
              <a:t>애플리케이션 실행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/main/java </a:t>
            </a:r>
            <a:r>
              <a:rPr lang="ko-KR" altLang="en-US" sz="2000" dirty="0" smtClean="0"/>
              <a:t>소스 폴더의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프로젝트이름 </a:t>
            </a:r>
            <a:r>
              <a:rPr lang="en-US" altLang="ko-KR" sz="2000" dirty="0" smtClean="0"/>
              <a:t>+ Application.java] </a:t>
            </a:r>
            <a:r>
              <a:rPr lang="ko-KR" altLang="en-US" sz="2000" dirty="0" smtClean="0"/>
              <a:t>형태로 메인 클래스가 작성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따라서 이 프로그램만 실행하면 됨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실습</a:t>
            </a:r>
            <a:r>
              <a:rPr lang="en-US" altLang="ko-KR" sz="2000" dirty="0" smtClean="0"/>
              <a:t>!!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웹 애플리케이션으로 실행하기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자바 애플리케이션으로 실행하기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67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웹 애플리케이션으로 실행하기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159" t="38828" r="19048" b="25568"/>
          <a:stretch/>
        </p:blipFill>
        <p:spPr>
          <a:xfrm>
            <a:off x="1030513" y="2569029"/>
            <a:ext cx="10203543" cy="3526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303" y="1181144"/>
            <a:ext cx="11180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chapter01Application.java </a:t>
            </a:r>
            <a:r>
              <a:rPr lang="ko-KR" altLang="en-US" sz="2000" dirty="0" smtClean="0"/>
              <a:t>파일 </a:t>
            </a:r>
            <a:r>
              <a:rPr lang="en-US" altLang="ko-KR" sz="2000" dirty="0" smtClean="0"/>
              <a:t> Ctrl + </a:t>
            </a:r>
            <a:r>
              <a:rPr lang="en-US" altLang="ko-KR" sz="2000" dirty="0" smtClean="0"/>
              <a:t>F11 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3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웹 애플리케이션으로 실행하기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99303" y="1181144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localhost:8080 </a:t>
            </a:r>
            <a:r>
              <a:rPr lang="ko-KR" altLang="en-US" sz="2000" dirty="0" smtClean="0"/>
              <a:t>으로 이동하면 아래와 같은 페이지가 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성공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403" r="62698" b="69670"/>
          <a:stretch/>
        </p:blipFill>
        <p:spPr>
          <a:xfrm>
            <a:off x="729932" y="2915574"/>
            <a:ext cx="6821714" cy="19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자바 애플리케이션으로 실행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99303" y="1181144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chapter01Application.java </a:t>
            </a:r>
            <a:r>
              <a:rPr lang="ko-KR" altLang="en-US" sz="2000" dirty="0" smtClean="0"/>
              <a:t>파일을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아래와 같이 수정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8413" b="61172"/>
          <a:stretch/>
        </p:blipFill>
        <p:spPr>
          <a:xfrm>
            <a:off x="1354045" y="2206172"/>
            <a:ext cx="8007285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자바 애플리케이션으로 실행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99303" y="1181144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서버도 구동되지 않음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238" t="47765" r="19047" b="23517"/>
          <a:stretch/>
        </p:blipFill>
        <p:spPr>
          <a:xfrm>
            <a:off x="1095096" y="2815770"/>
            <a:ext cx="10189029" cy="28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자바 애플리케이션으로 실행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99303" y="1181144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err="1" smtClean="0"/>
              <a:t>WebApplicationType.NONE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WebApplicationType.SERVLET</a:t>
            </a:r>
            <a:r>
              <a:rPr lang="ko-KR" altLang="en-US" sz="2000" dirty="0" smtClean="0"/>
              <a:t>으로 변경하면 </a:t>
            </a:r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구동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8413" b="61172"/>
          <a:stretch/>
        </p:blipFill>
        <p:spPr>
          <a:xfrm>
            <a:off x="1354045" y="2206172"/>
            <a:ext cx="8007285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err="1" smtClean="0"/>
              <a:t>DevTool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 err="1" smtClean="0"/>
              <a:t>DevTool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자바 소스를 수정한 후에 애플리케이션을 </a:t>
            </a:r>
            <a:r>
              <a:rPr lang="ko-KR" altLang="en-US" sz="2000" dirty="0" err="1" smtClean="0"/>
              <a:t>재시작</a:t>
            </a:r>
            <a:r>
              <a:rPr lang="ko-KR" altLang="en-US" sz="2000" dirty="0" smtClean="0"/>
              <a:t> 하지 않아도 됨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pom.xml &lt;dependency&gt; </a:t>
            </a:r>
            <a:r>
              <a:rPr lang="ko-KR" altLang="en-US" sz="2000" dirty="0" smtClean="0"/>
              <a:t>끝에서 </a:t>
            </a:r>
            <a:r>
              <a:rPr lang="en-US" altLang="ko-KR" sz="2000" dirty="0" smtClean="0"/>
              <a:t>Ct</a:t>
            </a:r>
            <a:r>
              <a:rPr lang="ko-KR" altLang="en-US" sz="2000" dirty="0" smtClean="0"/>
              <a:t>기</a:t>
            </a:r>
            <a:r>
              <a:rPr lang="en-US" altLang="ko-KR" sz="2000" dirty="0" smtClean="0"/>
              <a:t>+Space </a:t>
            </a:r>
            <a:r>
              <a:rPr lang="en-US" altLang="ko-KR" sz="2000" dirty="0" smtClean="0">
                <a:sym typeface="Wingdings" panose="05000000000000000000" pitchFamily="2" charset="2"/>
              </a:rPr>
              <a:t> Add Starters.. (or Edit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Starters..)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 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91" t="58608" r="20635" b="8132"/>
          <a:stretch/>
        </p:blipFill>
        <p:spPr>
          <a:xfrm>
            <a:off x="1727200" y="3410857"/>
            <a:ext cx="9724572" cy="32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3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err="1" smtClean="0"/>
              <a:t>DevTool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2" y="1206047"/>
            <a:ext cx="4933950" cy="1543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24" y="159059"/>
            <a:ext cx="4607605" cy="6698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075" y="2980915"/>
            <a:ext cx="11180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pom.xml </a:t>
            </a:r>
            <a:r>
              <a:rPr lang="ko-KR" altLang="en-US" sz="2000" dirty="0" smtClean="0"/>
              <a:t>저장 후 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Developer Tools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Spring Boot </a:t>
            </a:r>
            <a:r>
              <a:rPr lang="en-US" altLang="ko-KR" sz="2000" dirty="0" err="1" smtClean="0"/>
              <a:t>DevTools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선택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305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부트의 등장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스프링의 복잡한 설정과 이로 인하여 발생한 문제를 수정하는데 피곤함을 느낀 사람들은 좀더 나은 시스템을 원함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스프링 프레임 워크의 서브 프로젝트로 만들어짐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스프링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부트의 합성어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스프링 프레임워크를 사용 가능한 상태로 만들어 주는 도구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275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err="1" smtClean="0"/>
              <a:t>DevTool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pom.xml</a:t>
            </a:r>
            <a:r>
              <a:rPr lang="ko-KR" altLang="en-US" sz="2000" dirty="0" smtClean="0"/>
              <a:t>에 추가된 모습 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921" t="40732" r="38650" b="29377"/>
          <a:stretch/>
        </p:blipFill>
        <p:spPr>
          <a:xfrm>
            <a:off x="2138805" y="2075543"/>
            <a:ext cx="8654141" cy="38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0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롬복 라이브러리 사용하기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롬복 라이브러리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자바 파일을 컴파일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자동으로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, Getter, Setter, </a:t>
            </a:r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같은 코드를 자동으로 추가 해줌 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 err="1" smtClean="0"/>
              <a:t>DevTool</a:t>
            </a:r>
            <a:r>
              <a:rPr lang="ko-KR" altLang="en-US" sz="2000" dirty="0" smtClean="0"/>
              <a:t>과 똑같이 </a:t>
            </a:r>
            <a:r>
              <a:rPr lang="en-US" altLang="ko-KR" sz="2000" dirty="0" smtClean="0"/>
              <a:t>pom.xml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추가해줌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그 후 이클립스 설치 폴더에 롬복 라이브러리 추가 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https://projectlombok.org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접속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다운로드 후 이클립스 종료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적당한 곳에 </a:t>
            </a:r>
            <a:r>
              <a:rPr lang="ko-KR" altLang="en-US" sz="2000" dirty="0" err="1" smtClean="0"/>
              <a:t>롬복파일을</a:t>
            </a:r>
            <a:r>
              <a:rPr lang="ko-KR" altLang="en-US" sz="2000" dirty="0" smtClean="0"/>
              <a:t> 둔 후 </a:t>
            </a:r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창에서 실행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이클립스 실행파일이 있는 곳 경로 지정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설치 시작과 동시에 완료 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이클립스 실행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4858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롬복 라이브러리 사용하기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롬복 라이브러리 사용 결과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5476" b="40220"/>
          <a:stretch/>
        </p:blipFill>
        <p:spPr>
          <a:xfrm>
            <a:off x="4920343" y="497500"/>
            <a:ext cx="6313714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부트의 장점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/>
              <a:t>라이브러리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관리 자동화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스타터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stater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라는 것을 이용해 특정 기능에 필요한 라이브러리 의존성을 더욱 간단히 처리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/>
              <a:t>설정의 자동화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프로젝트에 추가된 라이브러리를 기반으로 실행에 필요한 환경을 자동으로 </a:t>
            </a:r>
            <a:r>
              <a:rPr lang="ko-KR" altLang="en-US" sz="2000" dirty="0" err="1" smtClean="0"/>
              <a:t>설정해줌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/>
              <a:t>라이브러리 버전 자동 관리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라이브러리의 버전때문에 정상 작동하지 않는 상황을 겪을 필요가 없어짐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/>
              <a:t>테스트 환경과 내장 </a:t>
            </a:r>
            <a:r>
              <a:rPr lang="ko-KR" altLang="en-US" sz="2000" dirty="0" err="1" smtClean="0"/>
              <a:t>톰캣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Junit </a:t>
            </a:r>
            <a:r>
              <a:rPr lang="ko-KR" altLang="en-US" sz="2000" dirty="0" smtClean="0"/>
              <a:t>및 테스트 관련 라이브러리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서버 내장하고 있어 빠르게 </a:t>
            </a:r>
            <a:r>
              <a:rPr lang="ko-KR" altLang="en-US" sz="2000" dirty="0" err="1" smtClean="0"/>
              <a:t>실행결과를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볼수</a:t>
            </a:r>
            <a:r>
              <a:rPr lang="ko-KR" altLang="en-US" sz="2000" dirty="0" smtClean="0"/>
              <a:t> 있음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/>
              <a:t>독립적으로 실행 가능한 </a:t>
            </a:r>
            <a:r>
              <a:rPr lang="en-US" altLang="ko-KR" sz="2000" dirty="0" smtClean="0"/>
              <a:t>JAR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빠른 웹 애플리케이션 개발 및 빠른 배포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768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err="1" smtClean="0"/>
              <a:t>실습환경</a:t>
            </a:r>
            <a:r>
              <a:rPr lang="ko-KR" altLang="en-US" sz="4800" dirty="0" smtClean="0"/>
              <a:t> 설정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22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JDK</a:t>
            </a:r>
            <a:r>
              <a:rPr lang="ko-KR" altLang="en-US" sz="2000" dirty="0" smtClean="0"/>
              <a:t>설치 </a:t>
            </a:r>
            <a:r>
              <a:rPr lang="en-US" altLang="ko-KR" sz="2000" dirty="0" smtClean="0"/>
              <a:t>(java 8 </a:t>
            </a:r>
            <a:r>
              <a:rPr lang="ko-KR" altLang="en-US" sz="2000" dirty="0" smtClean="0"/>
              <a:t>이상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이클립스 설치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이클립스는 모두 설치 완료</a:t>
            </a:r>
            <a:r>
              <a:rPr lang="en-US" altLang="ko-KR" sz="2000" dirty="0" smtClean="0"/>
              <a:t>? )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STS(Spring Tool Suite) </a:t>
            </a:r>
            <a:r>
              <a:rPr lang="ko-KR" altLang="en-US" sz="2000" dirty="0" smtClean="0"/>
              <a:t>플러그인 설치 </a:t>
            </a:r>
            <a:r>
              <a:rPr lang="en-US" altLang="ko-KR" sz="2000" dirty="0" smtClean="0">
                <a:sym typeface="Wingdings" panose="05000000000000000000" pitchFamily="2" charset="2"/>
              </a:rPr>
              <a:t> </a:t>
            </a:r>
            <a:r>
              <a:rPr lang="ko-KR" altLang="en-US" sz="2000" dirty="0" smtClean="0">
                <a:sym typeface="Wingdings" panose="05000000000000000000" pitchFamily="2" charset="2"/>
              </a:rPr>
              <a:t>이 친구만 설치 해주면 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03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err="1" smtClean="0"/>
              <a:t>실습환경</a:t>
            </a:r>
            <a:r>
              <a:rPr lang="ko-KR" altLang="en-US" sz="4800" dirty="0" smtClean="0"/>
              <a:t> 설정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JDK</a:t>
            </a:r>
            <a:r>
              <a:rPr lang="ko-KR" altLang="en-US" sz="2000" dirty="0" smtClean="0"/>
              <a:t>설치 </a:t>
            </a:r>
            <a:r>
              <a:rPr lang="en-US" altLang="ko-KR" sz="2000" dirty="0" smtClean="0"/>
              <a:t>(java 8 </a:t>
            </a:r>
            <a:r>
              <a:rPr lang="ko-KR" altLang="en-US" sz="2000" dirty="0" smtClean="0"/>
              <a:t>이상 이지만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로 준비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이클립스 설치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이클립스는 모두 설치 완료</a:t>
            </a:r>
            <a:r>
              <a:rPr lang="en-US" altLang="ko-KR" sz="2000" dirty="0" smtClean="0"/>
              <a:t>? )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STS(Spring Tool Suite) </a:t>
            </a:r>
            <a:r>
              <a:rPr lang="ko-KR" altLang="en-US" sz="2000" dirty="0" smtClean="0"/>
              <a:t>플러그인 설치 </a:t>
            </a:r>
            <a:r>
              <a:rPr lang="en-US" altLang="ko-KR" sz="2000" dirty="0" smtClean="0">
                <a:sym typeface="Wingdings" panose="05000000000000000000" pitchFamily="2" charset="2"/>
              </a:rPr>
              <a:t> </a:t>
            </a:r>
            <a:r>
              <a:rPr lang="ko-KR" altLang="en-US" sz="2000" dirty="0" smtClean="0">
                <a:sym typeface="Wingdings" panose="05000000000000000000" pitchFamily="2" charset="2"/>
              </a:rPr>
              <a:t>이 친구만 설치 해주면 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068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8008" b="49930"/>
          <a:stretch/>
        </p:blipFill>
        <p:spPr>
          <a:xfrm>
            <a:off x="1330036" y="1124517"/>
            <a:ext cx="9668556" cy="5043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워크 스페이스 재설정 후 이클립스를 새로 시작한 상태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044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Help </a:t>
            </a:r>
            <a:r>
              <a:rPr lang="en-US" altLang="ko-KR" sz="2000" dirty="0" smtClean="0">
                <a:sym typeface="Wingdings" panose="05000000000000000000" pitchFamily="2" charset="2"/>
              </a:rPr>
              <a:t> Eclipse Marketplace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6586" b="48638"/>
          <a:stretch/>
        </p:blipFill>
        <p:spPr>
          <a:xfrm>
            <a:off x="3244645" y="1393984"/>
            <a:ext cx="7698658" cy="47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612" y="134837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Help </a:t>
            </a:r>
            <a:r>
              <a:rPr lang="en-US" altLang="ko-KR" sz="2000" dirty="0" smtClean="0">
                <a:sym typeface="Wingdings" panose="05000000000000000000" pitchFamily="2" charset="2"/>
              </a:rPr>
              <a:t> Eclipse Marketplace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6586" b="48638"/>
          <a:stretch/>
        </p:blipFill>
        <p:spPr>
          <a:xfrm>
            <a:off x="3244645" y="1393984"/>
            <a:ext cx="7698658" cy="47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743</Words>
  <Application>Microsoft Office PowerPoint</Application>
  <PresentationFormat>와이드스크린</PresentationFormat>
  <Paragraphs>124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Spring 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짚고 넘어가기</dc:title>
  <dc:creator>Mirim</dc:creator>
  <cp:lastModifiedBy>HyungSub Lee</cp:lastModifiedBy>
  <cp:revision>54</cp:revision>
  <dcterms:created xsi:type="dcterms:W3CDTF">2020-06-15T23:37:55Z</dcterms:created>
  <dcterms:modified xsi:type="dcterms:W3CDTF">2020-10-26T15:57:51Z</dcterms:modified>
</cp:coreProperties>
</file>