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58" r:id="rId6"/>
    <p:sldId id="287" r:id="rId7"/>
    <p:sldId id="289" r:id="rId8"/>
    <p:sldId id="292" r:id="rId9"/>
    <p:sldId id="290" r:id="rId10"/>
    <p:sldId id="291" r:id="rId11"/>
    <p:sldId id="293" r:id="rId12"/>
    <p:sldId id="294" r:id="rId13"/>
    <p:sldId id="295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7" r:id="rId22"/>
    <p:sldId id="306" r:id="rId23"/>
    <p:sldId id="30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213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65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67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43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0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10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2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37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09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5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C55EF-37A3-4F82-BA76-F274EF4015DF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4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MVC</a:t>
            </a:r>
            <a:r>
              <a:rPr lang="ko-KR" altLang="en-US" dirty="0" smtClean="0"/>
              <a:t>를 이용한 회원관리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08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16918" y="79310"/>
            <a:ext cx="10515600" cy="452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err="1" smtClean="0"/>
              <a:t>listMembers.jsp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361" t="8505" r="63820" b="47127"/>
          <a:stretch/>
        </p:blipFill>
        <p:spPr>
          <a:xfrm>
            <a:off x="216918" y="685800"/>
            <a:ext cx="6184900" cy="4902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292" t="37241" r="68194" b="3908"/>
          <a:stretch/>
        </p:blipFill>
        <p:spPr>
          <a:xfrm>
            <a:off x="6565900" y="177800"/>
            <a:ext cx="53975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3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회원정보 추가 기능 구현</a:t>
            </a:r>
            <a:endParaRPr lang="ko-KR" alt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599303" y="1572939"/>
            <a:ext cx="111806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 smtClean="0"/>
              <a:t>회원 </a:t>
            </a:r>
            <a:r>
              <a:rPr lang="ko-KR" altLang="en-US" sz="2000" dirty="0" err="1" smtClean="0"/>
              <a:t>가입창에서</a:t>
            </a:r>
            <a:r>
              <a:rPr lang="ko-KR" altLang="en-US" sz="2000" dirty="0" smtClean="0"/>
              <a:t> 회원 정보를 입력하고 </a:t>
            </a:r>
            <a:r>
              <a:rPr lang="en-US" altLang="ko-KR" sz="2000" dirty="0" smtClean="0"/>
              <a:t>URL </a:t>
            </a:r>
            <a:r>
              <a:rPr lang="ko-KR" altLang="en-US" sz="2000" dirty="0" smtClean="0"/>
              <a:t>패턴을 </a:t>
            </a:r>
            <a:r>
              <a:rPr lang="en-US" altLang="ko-KR" sz="2000" dirty="0" smtClean="0"/>
              <a:t>/member/addMember.do</a:t>
            </a:r>
            <a:r>
              <a:rPr lang="ko-KR" altLang="en-US" sz="2000" dirty="0" smtClean="0"/>
              <a:t>로 서버에 요청</a:t>
            </a:r>
            <a:endParaRPr lang="en-US" altLang="ko-KR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000" dirty="0" err="1" smtClean="0"/>
              <a:t>MemberController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getPathInfo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메서드를 이용해 </a:t>
            </a:r>
            <a:r>
              <a:rPr lang="en-US" altLang="ko-KR" sz="2000" dirty="0" smtClean="0"/>
              <a:t>/addMember.do</a:t>
            </a:r>
            <a:r>
              <a:rPr lang="ko-KR" altLang="en-US" sz="2000" dirty="0" smtClean="0"/>
              <a:t>를 </a:t>
            </a:r>
            <a:r>
              <a:rPr lang="ko-KR" altLang="en-US" sz="2000" dirty="0" err="1" smtClean="0"/>
              <a:t>받아옴</a:t>
            </a:r>
            <a:endParaRPr lang="en-US" altLang="ko-KR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 err="1" smtClean="0"/>
              <a:t>요청명에</a:t>
            </a:r>
            <a:r>
              <a:rPr lang="ko-KR" altLang="en-US" sz="2000" dirty="0" smtClean="0"/>
              <a:t> 대해 </a:t>
            </a:r>
            <a:r>
              <a:rPr lang="en-US" altLang="ko-KR" sz="2000" dirty="0" err="1" smtClean="0"/>
              <a:t>MemberDAO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addMember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메서드를 호출</a:t>
            </a:r>
            <a:endParaRPr lang="en-US" altLang="ko-KR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000" dirty="0" err="1" smtClean="0"/>
              <a:t>addMember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메서드에서 </a:t>
            </a:r>
            <a:r>
              <a:rPr lang="en-US" altLang="ko-KR" sz="2000" dirty="0" smtClean="0"/>
              <a:t>SQL</a:t>
            </a:r>
            <a:r>
              <a:rPr lang="ko-KR" altLang="en-US" sz="2000" dirty="0" smtClean="0"/>
              <a:t>문으로 테이블에 회원 정보를 추가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1538" r="86320" b="57692"/>
          <a:stretch/>
        </p:blipFill>
        <p:spPr>
          <a:xfrm>
            <a:off x="9144000" y="3238500"/>
            <a:ext cx="2501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4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843287" y="1549739"/>
            <a:ext cx="1963942" cy="43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memberForm.jsp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208919" y="1549739"/>
            <a:ext cx="1934181" cy="43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MemberController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6659486" y="1549739"/>
            <a:ext cx="1664043" cy="43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MemberDAO</a:t>
            </a:r>
            <a:endParaRPr lang="ko-KR" altLang="en-US" dirty="0"/>
          </a:p>
        </p:txBody>
      </p:sp>
      <p:sp>
        <p:nvSpPr>
          <p:cNvPr id="26" name="원통 25"/>
          <p:cNvSpPr/>
          <p:nvPr/>
        </p:nvSpPr>
        <p:spPr>
          <a:xfrm>
            <a:off x="9250751" y="1457923"/>
            <a:ext cx="1556951" cy="6149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2861789" y="1976291"/>
            <a:ext cx="1" cy="487699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5166310" y="1981004"/>
            <a:ext cx="1" cy="487699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7531943" y="1981005"/>
            <a:ext cx="1" cy="487699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10075623" y="1981006"/>
            <a:ext cx="1" cy="487699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897775" y="2497417"/>
            <a:ext cx="42504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5170572" y="3015904"/>
            <a:ext cx="23741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7544680" y="4625476"/>
            <a:ext cx="25054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7544680" y="4877629"/>
            <a:ext cx="2518207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876597" y="6010930"/>
            <a:ext cx="2271665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176009" y="5514937"/>
            <a:ext cx="2368671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00197" y="2187892"/>
            <a:ext cx="304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/member/addMember.do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233346" y="2620650"/>
            <a:ext cx="220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addMember</a:t>
            </a:r>
            <a:r>
              <a:rPr lang="en-US" altLang="ko-KR" dirty="0" smtClean="0"/>
              <a:t>( )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989789" y="5514745"/>
            <a:ext cx="20452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등록 </a:t>
            </a:r>
            <a:r>
              <a:rPr lang="ko-KR" altLang="en-US" dirty="0"/>
              <a:t>결과</a:t>
            </a:r>
            <a:r>
              <a:rPr lang="ko-KR" altLang="en-US" dirty="0"/>
              <a:t> 출력</a:t>
            </a:r>
            <a:endParaRPr lang="ko-KR" altLang="en-US" dirty="0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회원정보 추가 기능 구현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31943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16918" y="79310"/>
            <a:ext cx="10515600" cy="452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/>
              <a:t>MemberController.java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431" t="46781" r="37222" b="3564"/>
          <a:stretch/>
        </p:blipFill>
        <p:spPr>
          <a:xfrm>
            <a:off x="369318" y="1384300"/>
            <a:ext cx="10499813" cy="5219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7291" t="32988" r="68820" b="65058"/>
          <a:stretch/>
        </p:blipFill>
        <p:spPr>
          <a:xfrm>
            <a:off x="369318" y="850208"/>
            <a:ext cx="2540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38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16918" y="79310"/>
            <a:ext cx="10515600" cy="452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err="1" smtClean="0"/>
              <a:t>listMembers.jsp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500" t="8391" r="61458" b="73333"/>
          <a:stretch/>
        </p:blipFill>
        <p:spPr>
          <a:xfrm>
            <a:off x="216918" y="647700"/>
            <a:ext cx="6591300" cy="20193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7200" y="1905000"/>
            <a:ext cx="6210300" cy="215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2220" t="84828" r="58404" b="3907"/>
          <a:stretch/>
        </p:blipFill>
        <p:spPr>
          <a:xfrm>
            <a:off x="216918" y="3695700"/>
            <a:ext cx="7200900" cy="12446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7918" y="4210050"/>
            <a:ext cx="6971282" cy="2222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55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16918" y="79310"/>
            <a:ext cx="10515600" cy="452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err="1" smtClean="0"/>
              <a:t>MembersForm</a:t>
            </a:r>
            <a:r>
              <a:rPr lang="en-US" altLang="ko-KR" sz="2400" dirty="0" err="1" smtClean="0"/>
              <a:t>.jsp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500" t="8505" r="61250" b="23104"/>
          <a:stretch/>
        </p:blipFill>
        <p:spPr>
          <a:xfrm>
            <a:off x="4152900" y="305663"/>
            <a:ext cx="5715000" cy="651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30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회원정보 수정 및 삭제 기능 구현</a:t>
            </a:r>
            <a:endParaRPr lang="ko-KR" alt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599303" y="1572939"/>
            <a:ext cx="111806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/>
              <a:t>수정하기 </a:t>
            </a:r>
            <a:endParaRPr lang="en-US" altLang="ko-KR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 smtClean="0"/>
              <a:t>회원 정보 </a:t>
            </a:r>
            <a:r>
              <a:rPr lang="ko-KR" altLang="en-US" sz="2000" dirty="0" err="1" smtClean="0"/>
              <a:t>수정창에서</a:t>
            </a:r>
            <a:r>
              <a:rPr lang="ko-KR" altLang="en-US" sz="2000" dirty="0" smtClean="0"/>
              <a:t> 회원 정보를 수정하고 수정하기를 클릭해 </a:t>
            </a:r>
            <a:r>
              <a:rPr lang="en-US" altLang="ko-KR" sz="2000" dirty="0" smtClean="0"/>
              <a:t>/member/modMember.do</a:t>
            </a:r>
            <a:r>
              <a:rPr lang="ko-KR" altLang="en-US" sz="2000" dirty="0" smtClean="0"/>
              <a:t>로 컨트롤러 요청</a:t>
            </a:r>
            <a:endParaRPr lang="en-US" altLang="ko-KR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 smtClean="0"/>
              <a:t>컨트롤러는 전송된 회원 정보를 가져온 후 테이블에서 회원 정보를 수정</a:t>
            </a:r>
            <a:endParaRPr lang="en-US" altLang="ko-KR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 smtClean="0"/>
              <a:t>수정을 마친 후 컨트롤러는 다시 회원 목록 창을 출력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109637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회원정보 수정 및 삭제 기능 구현</a:t>
            </a:r>
            <a:endParaRPr lang="ko-KR" alt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599303" y="1572939"/>
            <a:ext cx="114783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/>
              <a:t>삭제하기 </a:t>
            </a:r>
            <a:endParaRPr lang="en-US" altLang="ko-KR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 smtClean="0"/>
              <a:t>회원 </a:t>
            </a:r>
            <a:r>
              <a:rPr lang="ko-KR" altLang="en-US" sz="2000" dirty="0" err="1" smtClean="0"/>
              <a:t>목록창에서</a:t>
            </a:r>
            <a:r>
              <a:rPr lang="ko-KR" altLang="en-US" sz="2000" dirty="0" smtClean="0"/>
              <a:t> 삭제를 클릭해 </a:t>
            </a:r>
            <a:r>
              <a:rPr lang="ko-KR" altLang="en-US" sz="2000" dirty="0" err="1" smtClean="0"/>
              <a:t>요청명</a:t>
            </a:r>
            <a:r>
              <a:rPr lang="en-US" altLang="ko-KR" sz="2000" dirty="0" smtClean="0"/>
              <a:t>/member/delMember.do</a:t>
            </a:r>
            <a:r>
              <a:rPr lang="ko-KR" altLang="en-US" sz="2000" dirty="0" smtClean="0"/>
              <a:t>와 회원 </a:t>
            </a:r>
            <a:r>
              <a:rPr lang="en-US" altLang="ko-KR" sz="2000" dirty="0" smtClean="0"/>
              <a:t>ID</a:t>
            </a:r>
            <a:r>
              <a:rPr lang="ko-KR" altLang="en-US" sz="2000" dirty="0" smtClean="0"/>
              <a:t>를 컨트롤러로 전달</a:t>
            </a:r>
            <a:endParaRPr lang="en-US" altLang="ko-KR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 smtClean="0"/>
              <a:t>컨트롤러는 </a:t>
            </a:r>
            <a:r>
              <a:rPr lang="en-US" altLang="ko-KR" sz="2000" dirty="0" smtClean="0"/>
              <a:t>request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getPathInfo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메서드를 이용해 </a:t>
            </a:r>
            <a:r>
              <a:rPr lang="ko-KR" altLang="en-US" sz="2000" dirty="0" err="1" smtClean="0"/>
              <a:t>요청명을</a:t>
            </a:r>
            <a:r>
              <a:rPr lang="ko-KR" altLang="en-US" sz="2000" dirty="0" smtClean="0"/>
              <a:t> 가져옴</a:t>
            </a:r>
            <a:endParaRPr lang="en-US" altLang="ko-KR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 smtClean="0"/>
              <a:t>회원 </a:t>
            </a:r>
            <a:r>
              <a:rPr lang="en-US" altLang="ko-KR" sz="2000" dirty="0" smtClean="0"/>
              <a:t>ID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SQL</a:t>
            </a:r>
            <a:r>
              <a:rPr lang="ko-KR" altLang="en-US" sz="2000" dirty="0" smtClean="0"/>
              <a:t>문으로 전달해 테이블에서 회원 정보를 삭제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56723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16918" y="79310"/>
            <a:ext cx="10515600" cy="452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/>
              <a:t>MemberController.java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7539" t="23958" r="45079" b="34926"/>
          <a:stretch/>
        </p:blipFill>
        <p:spPr>
          <a:xfrm>
            <a:off x="391885" y="798286"/>
            <a:ext cx="6836229" cy="454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49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16918" y="79310"/>
            <a:ext cx="10515600" cy="452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/>
              <a:t>MemberDAO.java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778" t="15813" r="60317" b="45172"/>
          <a:stretch/>
        </p:blipFill>
        <p:spPr>
          <a:xfrm>
            <a:off x="348343" y="885371"/>
            <a:ext cx="6749143" cy="43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2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3455" y="0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 smtClean="0"/>
              <a:t>MVC</a:t>
            </a:r>
            <a:r>
              <a:rPr lang="ko-KR" altLang="en-US" sz="4800" dirty="0" smtClean="0"/>
              <a:t>를 이용한 회원 관리</a:t>
            </a:r>
            <a:endParaRPr lang="ko-KR" altLang="en-US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623455" y="1182241"/>
            <a:ext cx="111806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모델 </a:t>
            </a:r>
            <a:r>
              <a:rPr lang="en-US" altLang="ko-KR" sz="3200" dirty="0" smtClean="0"/>
              <a:t>1 </a:t>
            </a:r>
            <a:r>
              <a:rPr lang="ko-KR" altLang="en-US" sz="3200" dirty="0" smtClean="0"/>
              <a:t>방식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모든 기능을 </a:t>
            </a:r>
            <a:r>
              <a:rPr lang="en-US" altLang="ko-KR" sz="3200" dirty="0" smtClean="0"/>
              <a:t>JSP</a:t>
            </a:r>
            <a:r>
              <a:rPr lang="ko-KR" altLang="en-US" sz="3200" dirty="0" smtClean="0"/>
              <a:t>에서 처리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MVC</a:t>
            </a:r>
            <a:r>
              <a:rPr lang="ko-KR" altLang="en-US" sz="3200" dirty="0" smtClean="0"/>
              <a:t>방식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브라우저의 요청은 </a:t>
            </a:r>
            <a:r>
              <a:rPr lang="ko-KR" altLang="en-US" sz="3200" dirty="0" err="1" smtClean="0"/>
              <a:t>서블릿</a:t>
            </a:r>
            <a:r>
              <a:rPr lang="en-US" altLang="ko-KR" sz="3200" dirty="0" smtClean="0"/>
              <a:t>,</a:t>
            </a:r>
          </a:p>
          <a:p>
            <a:r>
              <a:rPr lang="en-US" altLang="ko-KR" sz="3200" dirty="0"/>
              <a:t>	</a:t>
            </a:r>
            <a:r>
              <a:rPr lang="en-US" altLang="ko-KR" sz="3200" dirty="0" smtClean="0"/>
              <a:t>	  </a:t>
            </a:r>
            <a:r>
              <a:rPr lang="ko-KR" altLang="en-US" sz="3200" dirty="0" smtClean="0"/>
              <a:t>비즈니스 처리는 모델</a:t>
            </a:r>
            <a:r>
              <a:rPr lang="en-US" altLang="ko-KR" sz="3200" dirty="0" smtClean="0"/>
              <a:t>, </a:t>
            </a:r>
          </a:p>
          <a:p>
            <a:r>
              <a:rPr lang="en-US" altLang="ko-KR" sz="3200" dirty="0"/>
              <a:t>	</a:t>
            </a:r>
            <a:r>
              <a:rPr lang="en-US" altLang="ko-KR" sz="3200" dirty="0" smtClean="0"/>
              <a:t>	  </a:t>
            </a:r>
            <a:r>
              <a:rPr lang="ko-KR" altLang="en-US" sz="3200" dirty="0" smtClean="0"/>
              <a:t>화면은 </a:t>
            </a:r>
            <a:r>
              <a:rPr lang="en-US" altLang="ko-KR" sz="3200" dirty="0" smtClean="0"/>
              <a:t>JSP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900612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16918" y="79310"/>
            <a:ext cx="10515600" cy="452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/>
              <a:t>MemberDAO.java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540" t="35386" r="55555" b="3924"/>
          <a:stretch/>
        </p:blipFill>
        <p:spPr>
          <a:xfrm>
            <a:off x="3454400" y="152400"/>
            <a:ext cx="7663544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56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16918" y="79310"/>
            <a:ext cx="10515600" cy="452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err="1" smtClean="0"/>
              <a:t>listMembers.jsp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302" t="8061" r="61190" b="7998"/>
          <a:stretch/>
        </p:blipFill>
        <p:spPr>
          <a:xfrm>
            <a:off x="3101043" y="79310"/>
            <a:ext cx="4879808" cy="677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75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16918" y="79310"/>
            <a:ext cx="10515600" cy="452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err="1" smtClean="0"/>
              <a:t>listMembers.jsp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984" t="30526" r="49762" b="4187"/>
          <a:stretch/>
        </p:blipFill>
        <p:spPr>
          <a:xfrm>
            <a:off x="2844800" y="305663"/>
            <a:ext cx="7649028" cy="625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3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16918" y="79310"/>
            <a:ext cx="10515600" cy="452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err="1" smtClean="0"/>
              <a:t>modMemberForm.jsp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302" t="8324" r="60159" b="60017"/>
          <a:stretch/>
        </p:blipFill>
        <p:spPr>
          <a:xfrm>
            <a:off x="216918" y="537031"/>
            <a:ext cx="6865257" cy="34979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143" t="40509" r="45794" b="4056"/>
          <a:stretch/>
        </p:blipFill>
        <p:spPr>
          <a:xfrm>
            <a:off x="4399817" y="1901373"/>
            <a:ext cx="7682526" cy="494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5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회원정보 조회 기능 구현</a:t>
            </a:r>
            <a:endParaRPr lang="ko-KR" altLang="en-US" sz="4800" dirty="0"/>
          </a:p>
        </p:txBody>
      </p:sp>
      <p:sp>
        <p:nvSpPr>
          <p:cNvPr id="17" name="직사각형 16"/>
          <p:cNvSpPr/>
          <p:nvPr/>
        </p:nvSpPr>
        <p:spPr>
          <a:xfrm>
            <a:off x="1945965" y="1549739"/>
            <a:ext cx="1861264" cy="43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listMembers.jsp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208919" y="1549739"/>
            <a:ext cx="1934181" cy="43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MemberController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6659486" y="1549739"/>
            <a:ext cx="1664043" cy="43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MemberDAO</a:t>
            </a:r>
            <a:endParaRPr lang="ko-KR" altLang="en-US" dirty="0"/>
          </a:p>
        </p:txBody>
      </p:sp>
      <p:sp>
        <p:nvSpPr>
          <p:cNvPr id="26" name="원통 25"/>
          <p:cNvSpPr/>
          <p:nvPr/>
        </p:nvSpPr>
        <p:spPr>
          <a:xfrm>
            <a:off x="9250751" y="1457923"/>
            <a:ext cx="1556951" cy="6149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2861789" y="1976291"/>
            <a:ext cx="1" cy="487699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5166310" y="1981004"/>
            <a:ext cx="1" cy="487699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7531943" y="1981005"/>
            <a:ext cx="1" cy="487699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10075623" y="1981006"/>
            <a:ext cx="1" cy="487699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897775" y="2497417"/>
            <a:ext cx="42504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5170572" y="3015904"/>
            <a:ext cx="23741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7544680" y="4625476"/>
            <a:ext cx="25054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7544680" y="4877629"/>
            <a:ext cx="2518207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876597" y="6010930"/>
            <a:ext cx="2271665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176009" y="5514937"/>
            <a:ext cx="2368671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95493" y="2107673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smtClean="0"/>
              <a:t>/mem.do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233346" y="2620650"/>
            <a:ext cx="220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2. </a:t>
            </a:r>
            <a:r>
              <a:rPr lang="en-US" altLang="ko-KR" dirty="0" err="1" smtClean="0"/>
              <a:t>listMembers</a:t>
            </a:r>
            <a:r>
              <a:rPr lang="en-US" altLang="ko-KR" dirty="0" smtClean="0"/>
              <a:t>( )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989789" y="5514745"/>
            <a:ext cx="20452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조회 </a:t>
            </a:r>
            <a:r>
              <a:rPr lang="ko-KR" altLang="en-US" dirty="0"/>
              <a:t>결과</a:t>
            </a:r>
            <a:r>
              <a:rPr lang="ko-KR" altLang="en-US" dirty="0"/>
              <a:t> 출력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702412" y="4188658"/>
            <a:ext cx="220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26637" y="4953914"/>
            <a:ext cx="220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268089" y="5039657"/>
            <a:ext cx="220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06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회원정보 조회 기능 구현</a:t>
            </a:r>
            <a:endParaRPr lang="ko-KR" alt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599303" y="1572939"/>
            <a:ext cx="111806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 smtClean="0"/>
              <a:t>브라우저에서 </a:t>
            </a:r>
            <a:r>
              <a:rPr lang="en-US" altLang="ko-KR" sz="2000" dirty="0" smtClean="0"/>
              <a:t>/mem.do</a:t>
            </a:r>
            <a:r>
              <a:rPr lang="ko-KR" altLang="en-US" sz="2000" dirty="0" smtClean="0"/>
              <a:t>로 요청</a:t>
            </a:r>
            <a:endParaRPr lang="en-US" altLang="ko-KR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 err="1" smtClean="0"/>
              <a:t>서블릿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MemberController</a:t>
            </a:r>
            <a:r>
              <a:rPr lang="ko-KR" altLang="en-US" sz="2000" dirty="0" smtClean="0"/>
              <a:t>가 요청을 받아 </a:t>
            </a:r>
            <a:r>
              <a:rPr lang="en-US" altLang="ko-KR" sz="2000" dirty="0" err="1" smtClean="0"/>
              <a:t>MemberDAO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listMembers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메서드를 호출</a:t>
            </a:r>
            <a:endParaRPr lang="en-US" altLang="ko-KR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000" dirty="0" err="1" smtClean="0"/>
              <a:t>MemberDAO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listMembers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메서드에서 </a:t>
            </a:r>
            <a:r>
              <a:rPr lang="en-US" altLang="ko-KR" sz="2000" dirty="0" smtClean="0"/>
              <a:t>SQL</a:t>
            </a:r>
            <a:r>
              <a:rPr lang="ko-KR" altLang="en-US" sz="2000" dirty="0" smtClean="0"/>
              <a:t>문으로 회원 정보를 조회한 후 회원 정보를 </a:t>
            </a:r>
            <a:r>
              <a:rPr lang="en-US" altLang="ko-KR" sz="2000" dirty="0" err="1" smtClean="0"/>
              <a:t>MemberVO</a:t>
            </a:r>
            <a:r>
              <a:rPr lang="ko-KR" altLang="en-US" sz="2000" dirty="0" smtClean="0"/>
              <a:t>에 설정하여 반환</a:t>
            </a:r>
            <a:endParaRPr lang="en-US" altLang="ko-KR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 smtClean="0"/>
              <a:t>다시 </a:t>
            </a:r>
            <a:r>
              <a:rPr lang="en-US" altLang="ko-KR" sz="2000" dirty="0" err="1" smtClean="0"/>
              <a:t>MemberController</a:t>
            </a:r>
            <a:r>
              <a:rPr lang="ko-KR" altLang="en-US" sz="2000" dirty="0" smtClean="0"/>
              <a:t>에서는 조회한 회원 정보를 회원 </a:t>
            </a:r>
            <a:r>
              <a:rPr lang="ko-KR" altLang="en-US" sz="2000" dirty="0" err="1" smtClean="0"/>
              <a:t>목록창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listMembers.jsp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으로 </a:t>
            </a:r>
            <a:r>
              <a:rPr lang="ko-KR" altLang="en-US" sz="2000" dirty="0" err="1" smtClean="0"/>
              <a:t>포워딩</a:t>
            </a:r>
            <a:endParaRPr lang="en-US" altLang="ko-KR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 smtClean="0"/>
              <a:t>회원 </a:t>
            </a:r>
            <a:r>
              <a:rPr lang="ko-KR" altLang="en-US" sz="2000" dirty="0" err="1" smtClean="0"/>
              <a:t>목록창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listKMembers.jsp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에서 </a:t>
            </a:r>
            <a:r>
              <a:rPr lang="ko-KR" altLang="en-US" sz="2000" dirty="0" err="1" smtClean="0"/>
              <a:t>포워딩</a:t>
            </a:r>
            <a:r>
              <a:rPr lang="ko-KR" altLang="en-US" sz="2000" dirty="0" smtClean="0"/>
              <a:t> 한 회원 정보 출력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17468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86" t="11539" r="86772" b="59499"/>
          <a:stretch/>
        </p:blipFill>
        <p:spPr>
          <a:xfrm>
            <a:off x="882610" y="1459270"/>
            <a:ext cx="2385181" cy="2868990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회원정보 조회 기능 구현</a:t>
            </a:r>
            <a:endParaRPr lang="ko-KR" alt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3797300" y="1459270"/>
            <a:ext cx="79826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err="1" smtClean="0"/>
              <a:t>memberController</a:t>
            </a:r>
            <a:r>
              <a:rPr lang="en-US" altLang="ko-KR" sz="2000" dirty="0" smtClean="0"/>
              <a:t> 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000" dirty="0" err="1" smtClean="0"/>
              <a:t>init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메서드에서 </a:t>
            </a:r>
            <a:r>
              <a:rPr lang="en-US" altLang="ko-KR" sz="2000" dirty="0" err="1" smtClean="0"/>
              <a:t>MemberDAO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객체를 초기화</a:t>
            </a:r>
            <a:endParaRPr lang="en-US" altLang="ko-KR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000" dirty="0" err="1" smtClean="0"/>
              <a:t>MemberDAO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listMembers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메서드를 호출하여 회원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정보를 </a:t>
            </a:r>
            <a:r>
              <a:rPr lang="en-US" altLang="ko-KR" sz="2000" dirty="0" err="1" smtClean="0"/>
              <a:t>ArrayList</a:t>
            </a:r>
            <a:r>
              <a:rPr lang="ko-KR" altLang="en-US" sz="2000" dirty="0" smtClean="0"/>
              <a:t>로 받음</a:t>
            </a:r>
            <a:endParaRPr lang="en-US" altLang="ko-KR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 smtClean="0"/>
              <a:t>이 때 </a:t>
            </a:r>
            <a:r>
              <a:rPr lang="en-US" altLang="ko-KR" sz="2000" dirty="0" smtClean="0"/>
              <a:t>request</a:t>
            </a:r>
            <a:r>
              <a:rPr lang="ko-KR" altLang="en-US" sz="2000" dirty="0" smtClean="0"/>
              <a:t>에 조회한 회원 정보를 </a:t>
            </a:r>
            <a:r>
              <a:rPr lang="en-US" altLang="ko-KR" sz="2000" dirty="0" err="1" smtClean="0"/>
              <a:t>membersList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속성 이름으로 바인딩</a:t>
            </a:r>
            <a:endParaRPr lang="en-US" altLang="ko-KR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 smtClean="0"/>
              <a:t>그런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다음 </a:t>
            </a:r>
            <a:r>
              <a:rPr lang="en-US" altLang="ko-KR" sz="2000" dirty="0" err="1" smtClean="0"/>
              <a:t>RequestDispatcher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클래스를 이용해 회원 </a:t>
            </a:r>
            <a:r>
              <a:rPr lang="ko-KR" altLang="en-US" sz="2000" dirty="0" err="1" smtClean="0"/>
              <a:t>목록창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listMembers.jsp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로 </a:t>
            </a:r>
            <a:r>
              <a:rPr lang="ko-KR" altLang="en-US" sz="2000" dirty="0" err="1" smtClean="0"/>
              <a:t>포워딩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80448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16918" y="79310"/>
            <a:ext cx="10515600" cy="452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/>
              <a:t>MemberController.java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460" t="27898" r="37064" b="17587"/>
          <a:stretch/>
        </p:blipFill>
        <p:spPr>
          <a:xfrm>
            <a:off x="196676" y="685465"/>
            <a:ext cx="10140447" cy="55226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340" t="8204" r="73057" b="72879"/>
          <a:stretch/>
        </p:blipFill>
        <p:spPr>
          <a:xfrm>
            <a:off x="4784300" y="79310"/>
            <a:ext cx="4816438" cy="22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9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16918" y="79310"/>
            <a:ext cx="10515600" cy="452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/>
              <a:t>MemberDAO.java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460" t="8324" r="61667" b="45567"/>
          <a:stretch/>
        </p:blipFill>
        <p:spPr>
          <a:xfrm>
            <a:off x="216918" y="1059543"/>
            <a:ext cx="6560458" cy="50945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540" t="54302" r="56984" b="4450"/>
          <a:stretch/>
        </p:blipFill>
        <p:spPr>
          <a:xfrm>
            <a:off x="5014352" y="411819"/>
            <a:ext cx="6765784" cy="416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16918" y="79310"/>
            <a:ext cx="10515600" cy="452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/>
              <a:t>MemberDAO.java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292" t="55058" r="50138" b="3908"/>
          <a:stretch/>
        </p:blipFill>
        <p:spPr>
          <a:xfrm>
            <a:off x="355600" y="673100"/>
            <a:ext cx="8699500" cy="4533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5600" y="5348084"/>
            <a:ext cx="11180617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err="1" smtClean="0"/>
              <a:t>MemberDAO</a:t>
            </a:r>
            <a:r>
              <a:rPr lang="ko-KR" altLang="en-US" sz="2000" dirty="0" smtClean="0"/>
              <a:t>클래스를 작성합니다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2000" dirty="0" err="1" smtClean="0"/>
              <a:t>listMembers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메서드 호출 시 </a:t>
            </a:r>
            <a:r>
              <a:rPr lang="en-US" altLang="ko-KR" sz="2000" dirty="0" smtClean="0"/>
              <a:t>SQL</a:t>
            </a:r>
            <a:r>
              <a:rPr lang="ko-KR" altLang="en-US" sz="2000" dirty="0" smtClean="0"/>
              <a:t>문을 이용해 회원 정보를 조회한 후 결과를 </a:t>
            </a:r>
            <a:r>
              <a:rPr lang="en-US" altLang="ko-KR" sz="2000" dirty="0" err="1" smtClean="0"/>
              <a:t>ArrayList</a:t>
            </a:r>
            <a:r>
              <a:rPr lang="ko-KR" altLang="en-US" sz="2000" dirty="0" smtClean="0"/>
              <a:t>로 반환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43147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16918" y="79310"/>
            <a:ext cx="10515600" cy="452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/>
              <a:t>MemberVO.java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847" t="8621" r="54445" b="40230"/>
          <a:stretch/>
        </p:blipFill>
        <p:spPr>
          <a:xfrm>
            <a:off x="330200" y="685800"/>
            <a:ext cx="7810500" cy="5651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221" t="27126" r="74654" b="3908"/>
          <a:stretch/>
        </p:blipFill>
        <p:spPr>
          <a:xfrm>
            <a:off x="8255000" y="361950"/>
            <a:ext cx="3496056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1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328</Words>
  <Application>Microsoft Office PowerPoint</Application>
  <PresentationFormat>와이드스크린</PresentationFormat>
  <Paragraphs>69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MVC를 이용한 회원관리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짚고 넘어가기</dc:title>
  <dc:creator>Mirim</dc:creator>
  <cp:lastModifiedBy>Mirim</cp:lastModifiedBy>
  <cp:revision>25</cp:revision>
  <dcterms:created xsi:type="dcterms:W3CDTF">2020-06-15T23:37:55Z</dcterms:created>
  <dcterms:modified xsi:type="dcterms:W3CDTF">2020-09-01T02:02:57Z</dcterms:modified>
</cp:coreProperties>
</file>