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7" r:id="rId8"/>
    <p:sldId id="268" r:id="rId9"/>
    <p:sldId id="263" r:id="rId10"/>
    <p:sldId id="270" r:id="rId11"/>
    <p:sldId id="261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9E801-27BC-4F08-833F-A64300A9507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3191F7-EF04-4069-980D-44CCF8462BBE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setContentType</a:t>
          </a:r>
          <a:r>
            <a:rPr lang="en-US" altLang="ko-KR" sz="1600" dirty="0" smtClean="0"/>
            <a:t>()</a:t>
          </a:r>
          <a:r>
            <a:rPr lang="ko-KR" altLang="en-US" sz="1600" dirty="0" smtClean="0"/>
            <a:t>을 이용해 </a:t>
          </a:r>
          <a:r>
            <a:rPr lang="en-US" altLang="ko-KR" sz="1600" dirty="0" smtClean="0"/>
            <a:t>MIME-TYPE</a:t>
          </a:r>
          <a:r>
            <a:rPr lang="ko-KR" altLang="en-US" sz="1600" dirty="0" smtClean="0"/>
            <a:t>을 지정합니다</a:t>
          </a:r>
          <a:r>
            <a:rPr lang="en-US" altLang="ko-KR" sz="1600" dirty="0" smtClean="0"/>
            <a:t>.</a:t>
          </a:r>
          <a:endParaRPr lang="ko-KR" altLang="en-US" sz="1600" dirty="0"/>
        </a:p>
      </dgm:t>
    </dgm:pt>
    <dgm:pt modelId="{CD6DC2FB-647E-47A1-9CF0-8090E6B7007E}" type="parTrans" cxnId="{42496AB7-9A8B-47EF-9F37-A2475117F77C}">
      <dgm:prSet/>
      <dgm:spPr/>
      <dgm:t>
        <a:bodyPr/>
        <a:lstStyle/>
        <a:p>
          <a:pPr latinLnBrk="1"/>
          <a:endParaRPr lang="ko-KR" altLang="en-US" sz="1200"/>
        </a:p>
      </dgm:t>
    </dgm:pt>
    <dgm:pt modelId="{DE92553E-0119-4A61-8324-2190ED20CC2D}" type="sibTrans" cxnId="{42496AB7-9A8B-47EF-9F37-A2475117F77C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FA1382A9-5E05-48A1-B673-A08AAECA4D1E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출력 데이터를 </a:t>
          </a:r>
          <a:r>
            <a:rPr lang="en-US" altLang="ko-KR" sz="1600" dirty="0" smtClean="0"/>
            <a:t>HTML </a:t>
          </a:r>
          <a:r>
            <a:rPr lang="ko-KR" altLang="en-US" sz="1600" dirty="0" smtClean="0"/>
            <a:t>형식으로 만듭니다</a:t>
          </a:r>
          <a:r>
            <a:rPr lang="en-US" altLang="ko-KR" sz="1600" dirty="0" smtClean="0"/>
            <a:t>. </a:t>
          </a:r>
          <a:endParaRPr lang="ko-KR" altLang="en-US" sz="1600" dirty="0"/>
        </a:p>
      </dgm:t>
    </dgm:pt>
    <dgm:pt modelId="{8F3810EA-F106-4E95-8051-5C014BB5D983}" type="parTrans" cxnId="{8492094E-A321-4E96-8E62-7C5513521629}">
      <dgm:prSet/>
      <dgm:spPr/>
      <dgm:t>
        <a:bodyPr/>
        <a:lstStyle/>
        <a:p>
          <a:pPr latinLnBrk="1"/>
          <a:endParaRPr lang="ko-KR" altLang="en-US" sz="1200"/>
        </a:p>
      </dgm:t>
    </dgm:pt>
    <dgm:pt modelId="{AF218DF8-DB98-4A3D-B1E3-82CAE8B23713}" type="sibTrans" cxnId="{8492094E-A321-4E96-8E62-7C5513521629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0830C6C6-36B4-4C68-A34A-C32EE6DA7B75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PrintWriter</a:t>
          </a:r>
          <a:r>
            <a:rPr lang="ko-KR" altLang="en-US" sz="1600" dirty="0" smtClean="0"/>
            <a:t>의 </a:t>
          </a:r>
          <a:r>
            <a:rPr lang="en-US" altLang="ko-KR" sz="1600" dirty="0" smtClean="0"/>
            <a:t>print()</a:t>
          </a:r>
          <a:r>
            <a:rPr lang="ko-KR" altLang="en-US" sz="1600" dirty="0" smtClean="0"/>
            <a:t>나 </a:t>
          </a:r>
          <a:r>
            <a:rPr lang="en-US" altLang="ko-KR" sz="1600" dirty="0" err="1" smtClean="0"/>
            <a:t>println</a:t>
          </a:r>
          <a:r>
            <a:rPr lang="en-US" altLang="ko-KR" sz="1600" dirty="0" smtClean="0"/>
            <a:t>()</a:t>
          </a:r>
          <a:r>
            <a:rPr lang="ko-KR" altLang="en-US" sz="1600" dirty="0" smtClean="0"/>
            <a:t>을 이용해 데이터를 출력합니다</a:t>
          </a:r>
          <a:r>
            <a:rPr lang="en-US" altLang="ko-KR" sz="1600" dirty="0" smtClean="0"/>
            <a:t>. </a:t>
          </a:r>
          <a:endParaRPr lang="ko-KR" altLang="en-US" sz="1600" dirty="0"/>
        </a:p>
      </dgm:t>
    </dgm:pt>
    <dgm:pt modelId="{570FF430-6807-42FB-A3A8-30FB7436FDE6}" type="parTrans" cxnId="{C6C4B9CE-4778-48ED-810C-04377F331DED}">
      <dgm:prSet/>
      <dgm:spPr/>
      <dgm:t>
        <a:bodyPr/>
        <a:lstStyle/>
        <a:p>
          <a:pPr latinLnBrk="1"/>
          <a:endParaRPr lang="ko-KR" altLang="en-US" sz="1200"/>
        </a:p>
      </dgm:t>
    </dgm:pt>
    <dgm:pt modelId="{DC06FA37-A555-4226-A052-40277A0D6876}" type="sibTrans" cxnId="{C6C4B9CE-4778-48ED-810C-04377F331DED}">
      <dgm:prSet/>
      <dgm:spPr/>
      <dgm:t>
        <a:bodyPr/>
        <a:lstStyle/>
        <a:p>
          <a:pPr latinLnBrk="1"/>
          <a:endParaRPr lang="ko-KR" altLang="en-US" sz="1200"/>
        </a:p>
      </dgm:t>
    </dgm:pt>
    <dgm:pt modelId="{351EBC6D-27E2-465A-9842-352AE8E695DD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데이터를 출력할 </a:t>
          </a:r>
          <a:r>
            <a:rPr lang="en-US" altLang="ko-KR" sz="1600" dirty="0" err="1" smtClean="0"/>
            <a:t>PrintWriter</a:t>
          </a:r>
          <a:r>
            <a:rPr lang="en-US" altLang="ko-KR" sz="1600" dirty="0" smtClean="0"/>
            <a:t> </a:t>
          </a:r>
          <a:r>
            <a:rPr lang="ko-KR" altLang="en-US" sz="1600" dirty="0" smtClean="0"/>
            <a:t>객체를 생성합니다</a:t>
          </a:r>
          <a:r>
            <a:rPr lang="en-US" altLang="ko-KR" sz="1600" dirty="0" smtClean="0"/>
            <a:t>. </a:t>
          </a:r>
          <a:endParaRPr lang="ko-KR" altLang="en-US" sz="1600" dirty="0"/>
        </a:p>
      </dgm:t>
    </dgm:pt>
    <dgm:pt modelId="{F92AE52F-4381-48EE-93F4-E491EB70D778}" type="sibTrans" cxnId="{FC6815B2-30FC-4AD8-B94C-5FDEAC9D57DD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78771A9B-D4E6-4CB3-9DBB-50109169A939}" type="parTrans" cxnId="{FC6815B2-30FC-4AD8-B94C-5FDEAC9D57DD}">
      <dgm:prSet/>
      <dgm:spPr/>
      <dgm:t>
        <a:bodyPr/>
        <a:lstStyle/>
        <a:p>
          <a:pPr latinLnBrk="1"/>
          <a:endParaRPr lang="ko-KR" altLang="en-US" sz="1200"/>
        </a:p>
      </dgm:t>
    </dgm:pt>
    <dgm:pt modelId="{EE17AE80-385C-4C9A-916B-F43EE06B94E2}" type="pres">
      <dgm:prSet presAssocID="{24E9E801-27BC-4F08-833F-A64300A95076}" presName="outerComposite" presStyleCnt="0">
        <dgm:presLayoutVars>
          <dgm:chMax val="5"/>
          <dgm:dir/>
          <dgm:resizeHandles val="exact"/>
        </dgm:presLayoutVars>
      </dgm:prSet>
      <dgm:spPr/>
    </dgm:pt>
    <dgm:pt modelId="{27B8D87B-D325-4BEB-A3D1-F6E68527A106}" type="pres">
      <dgm:prSet presAssocID="{24E9E801-27BC-4F08-833F-A64300A95076}" presName="dummyMaxCanvas" presStyleCnt="0">
        <dgm:presLayoutVars/>
      </dgm:prSet>
      <dgm:spPr/>
    </dgm:pt>
    <dgm:pt modelId="{0D8776CB-5E9D-4963-967F-DAC8A8779E1D}" type="pres">
      <dgm:prSet presAssocID="{24E9E801-27BC-4F08-833F-A64300A95076}" presName="FourNodes_1" presStyleLbl="node1" presStyleIdx="0" presStyleCnt="4">
        <dgm:presLayoutVars>
          <dgm:bulletEnabled val="1"/>
        </dgm:presLayoutVars>
      </dgm:prSet>
      <dgm:spPr/>
    </dgm:pt>
    <dgm:pt modelId="{9AAE4BBB-CE98-402D-86F2-4CB0559593A2}" type="pres">
      <dgm:prSet presAssocID="{24E9E801-27BC-4F08-833F-A64300A9507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22F9FA-8178-4945-B39B-E0CC5904F409}" type="pres">
      <dgm:prSet presAssocID="{24E9E801-27BC-4F08-833F-A64300A95076}" presName="FourNodes_3" presStyleLbl="node1" presStyleIdx="2" presStyleCnt="4">
        <dgm:presLayoutVars>
          <dgm:bulletEnabled val="1"/>
        </dgm:presLayoutVars>
      </dgm:prSet>
      <dgm:spPr/>
    </dgm:pt>
    <dgm:pt modelId="{EAD643FC-C37B-4DF5-8BB8-34B7D728C029}" type="pres">
      <dgm:prSet presAssocID="{24E9E801-27BC-4F08-833F-A64300A9507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EF6B67-2269-4D8D-9D41-5CE66A645E6F}" type="pres">
      <dgm:prSet presAssocID="{24E9E801-27BC-4F08-833F-A64300A95076}" presName="FourConn_1-2" presStyleLbl="fgAccFollowNode1" presStyleIdx="0" presStyleCnt="3">
        <dgm:presLayoutVars>
          <dgm:bulletEnabled val="1"/>
        </dgm:presLayoutVars>
      </dgm:prSet>
      <dgm:spPr/>
    </dgm:pt>
    <dgm:pt modelId="{23DE6D88-4E88-4871-9DB5-1582DDC29FBE}" type="pres">
      <dgm:prSet presAssocID="{24E9E801-27BC-4F08-833F-A64300A95076}" presName="FourConn_2-3" presStyleLbl="fgAccFollowNode1" presStyleIdx="1" presStyleCnt="3">
        <dgm:presLayoutVars>
          <dgm:bulletEnabled val="1"/>
        </dgm:presLayoutVars>
      </dgm:prSet>
      <dgm:spPr/>
    </dgm:pt>
    <dgm:pt modelId="{F20B55D0-6E2B-4C6E-BB38-1505E8273D11}" type="pres">
      <dgm:prSet presAssocID="{24E9E801-27BC-4F08-833F-A64300A95076}" presName="FourConn_3-4" presStyleLbl="fgAccFollowNode1" presStyleIdx="2" presStyleCnt="3">
        <dgm:presLayoutVars>
          <dgm:bulletEnabled val="1"/>
        </dgm:presLayoutVars>
      </dgm:prSet>
      <dgm:spPr/>
    </dgm:pt>
    <dgm:pt modelId="{16C60329-9DCA-4102-AE9F-A49BAAC69F8E}" type="pres">
      <dgm:prSet presAssocID="{24E9E801-27BC-4F08-833F-A64300A95076}" presName="FourNodes_1_text" presStyleLbl="node1" presStyleIdx="3" presStyleCnt="4">
        <dgm:presLayoutVars>
          <dgm:bulletEnabled val="1"/>
        </dgm:presLayoutVars>
      </dgm:prSet>
      <dgm:spPr/>
    </dgm:pt>
    <dgm:pt modelId="{23A27D8E-D174-4632-9291-CA6D9CE19710}" type="pres">
      <dgm:prSet presAssocID="{24E9E801-27BC-4F08-833F-A64300A9507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328E0C-9984-43C9-A726-05F271B30114}" type="pres">
      <dgm:prSet presAssocID="{24E9E801-27BC-4F08-833F-A64300A95076}" presName="FourNodes_3_text" presStyleLbl="node1" presStyleIdx="3" presStyleCnt="4">
        <dgm:presLayoutVars>
          <dgm:bulletEnabled val="1"/>
        </dgm:presLayoutVars>
      </dgm:prSet>
      <dgm:spPr/>
    </dgm:pt>
    <dgm:pt modelId="{2520A83F-B36E-4E80-8B3F-B03A09BAA0B2}" type="pres">
      <dgm:prSet presAssocID="{24E9E801-27BC-4F08-833F-A64300A9507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496AB7-9A8B-47EF-9F37-A2475117F77C}" srcId="{24E9E801-27BC-4F08-833F-A64300A95076}" destId="{7B3191F7-EF04-4069-980D-44CCF8462BBE}" srcOrd="0" destOrd="0" parTransId="{CD6DC2FB-647E-47A1-9CF0-8090E6B7007E}" sibTransId="{DE92553E-0119-4A61-8324-2190ED20CC2D}"/>
    <dgm:cxn modelId="{3CBC2ECB-F333-4F85-A18E-D42C3274F791}" type="presOf" srcId="{0830C6C6-36B4-4C68-A34A-C32EE6DA7B75}" destId="{EAD643FC-C37B-4DF5-8BB8-34B7D728C029}" srcOrd="0" destOrd="0" presId="urn:microsoft.com/office/officeart/2005/8/layout/vProcess5"/>
    <dgm:cxn modelId="{B2BF69BB-4A7C-4E15-838B-F08C6EC6F08D}" type="presOf" srcId="{0830C6C6-36B4-4C68-A34A-C32EE6DA7B75}" destId="{2520A83F-B36E-4E80-8B3F-B03A09BAA0B2}" srcOrd="1" destOrd="0" presId="urn:microsoft.com/office/officeart/2005/8/layout/vProcess5"/>
    <dgm:cxn modelId="{BD9B6541-6B66-45B6-B859-46573ECCFD5A}" type="presOf" srcId="{7B3191F7-EF04-4069-980D-44CCF8462BBE}" destId="{16C60329-9DCA-4102-AE9F-A49BAAC69F8E}" srcOrd="1" destOrd="0" presId="urn:microsoft.com/office/officeart/2005/8/layout/vProcess5"/>
    <dgm:cxn modelId="{A8A41F4E-B9DB-41F5-B713-8190D94403F6}" type="presOf" srcId="{FA1382A9-5E05-48A1-B673-A08AAECA4D1E}" destId="{8B22F9FA-8178-4945-B39B-E0CC5904F409}" srcOrd="0" destOrd="0" presId="urn:microsoft.com/office/officeart/2005/8/layout/vProcess5"/>
    <dgm:cxn modelId="{3F434CEC-2A4D-4738-A7FC-818807EDEF6B}" type="presOf" srcId="{351EBC6D-27E2-465A-9842-352AE8E695DD}" destId="{23A27D8E-D174-4632-9291-CA6D9CE19710}" srcOrd="1" destOrd="0" presId="urn:microsoft.com/office/officeart/2005/8/layout/vProcess5"/>
    <dgm:cxn modelId="{10F73816-C8A7-485E-9871-56D507821BC6}" type="presOf" srcId="{24E9E801-27BC-4F08-833F-A64300A95076}" destId="{EE17AE80-385C-4C9A-916B-F43EE06B94E2}" srcOrd="0" destOrd="0" presId="urn:microsoft.com/office/officeart/2005/8/layout/vProcess5"/>
    <dgm:cxn modelId="{EA59410C-4EDF-43C0-B4E6-5846B89E70F9}" type="presOf" srcId="{351EBC6D-27E2-465A-9842-352AE8E695DD}" destId="{9AAE4BBB-CE98-402D-86F2-4CB0559593A2}" srcOrd="0" destOrd="0" presId="urn:microsoft.com/office/officeart/2005/8/layout/vProcess5"/>
    <dgm:cxn modelId="{5E0226C1-7984-4F54-9406-FD24AE47ADB0}" type="presOf" srcId="{AF218DF8-DB98-4A3D-B1E3-82CAE8B23713}" destId="{F20B55D0-6E2B-4C6E-BB38-1505E8273D11}" srcOrd="0" destOrd="0" presId="urn:microsoft.com/office/officeart/2005/8/layout/vProcess5"/>
    <dgm:cxn modelId="{C6C4B9CE-4778-48ED-810C-04377F331DED}" srcId="{24E9E801-27BC-4F08-833F-A64300A95076}" destId="{0830C6C6-36B4-4C68-A34A-C32EE6DA7B75}" srcOrd="3" destOrd="0" parTransId="{570FF430-6807-42FB-A3A8-30FB7436FDE6}" sibTransId="{DC06FA37-A555-4226-A052-40277A0D6876}"/>
    <dgm:cxn modelId="{299197E8-5F67-4AC4-9DA0-381731B5B0A5}" type="presOf" srcId="{FA1382A9-5E05-48A1-B673-A08AAECA4D1E}" destId="{D9328E0C-9984-43C9-A726-05F271B30114}" srcOrd="1" destOrd="0" presId="urn:microsoft.com/office/officeart/2005/8/layout/vProcess5"/>
    <dgm:cxn modelId="{8492094E-A321-4E96-8E62-7C5513521629}" srcId="{24E9E801-27BC-4F08-833F-A64300A95076}" destId="{FA1382A9-5E05-48A1-B673-A08AAECA4D1E}" srcOrd="2" destOrd="0" parTransId="{8F3810EA-F106-4E95-8051-5C014BB5D983}" sibTransId="{AF218DF8-DB98-4A3D-B1E3-82CAE8B23713}"/>
    <dgm:cxn modelId="{3582676A-5573-48EC-8F62-3400B8631604}" type="presOf" srcId="{7B3191F7-EF04-4069-980D-44CCF8462BBE}" destId="{0D8776CB-5E9D-4963-967F-DAC8A8779E1D}" srcOrd="0" destOrd="0" presId="urn:microsoft.com/office/officeart/2005/8/layout/vProcess5"/>
    <dgm:cxn modelId="{6589C5F6-2477-45F3-BAB7-B74EBC5592AD}" type="presOf" srcId="{F92AE52F-4381-48EE-93F4-E491EB70D778}" destId="{23DE6D88-4E88-4871-9DB5-1582DDC29FBE}" srcOrd="0" destOrd="0" presId="urn:microsoft.com/office/officeart/2005/8/layout/vProcess5"/>
    <dgm:cxn modelId="{FC6815B2-30FC-4AD8-B94C-5FDEAC9D57DD}" srcId="{24E9E801-27BC-4F08-833F-A64300A95076}" destId="{351EBC6D-27E2-465A-9842-352AE8E695DD}" srcOrd="1" destOrd="0" parTransId="{78771A9B-D4E6-4CB3-9DBB-50109169A939}" sibTransId="{F92AE52F-4381-48EE-93F4-E491EB70D778}"/>
    <dgm:cxn modelId="{49784103-0671-4C52-9F10-83A5AE8C1608}" type="presOf" srcId="{DE92553E-0119-4A61-8324-2190ED20CC2D}" destId="{20EF6B67-2269-4D8D-9D41-5CE66A645E6F}" srcOrd="0" destOrd="0" presId="urn:microsoft.com/office/officeart/2005/8/layout/vProcess5"/>
    <dgm:cxn modelId="{2B912F96-077D-4805-80FA-8DBFC747743F}" type="presParOf" srcId="{EE17AE80-385C-4C9A-916B-F43EE06B94E2}" destId="{27B8D87B-D325-4BEB-A3D1-F6E68527A106}" srcOrd="0" destOrd="0" presId="urn:microsoft.com/office/officeart/2005/8/layout/vProcess5"/>
    <dgm:cxn modelId="{219F0673-543F-4066-96B6-638FA79FF703}" type="presParOf" srcId="{EE17AE80-385C-4C9A-916B-F43EE06B94E2}" destId="{0D8776CB-5E9D-4963-967F-DAC8A8779E1D}" srcOrd="1" destOrd="0" presId="urn:microsoft.com/office/officeart/2005/8/layout/vProcess5"/>
    <dgm:cxn modelId="{9B873873-AA72-45AD-92E6-77C3A9F14403}" type="presParOf" srcId="{EE17AE80-385C-4C9A-916B-F43EE06B94E2}" destId="{9AAE4BBB-CE98-402D-86F2-4CB0559593A2}" srcOrd="2" destOrd="0" presId="urn:microsoft.com/office/officeart/2005/8/layout/vProcess5"/>
    <dgm:cxn modelId="{AA9F64A0-9758-496C-BFEF-B3FC4D0C8722}" type="presParOf" srcId="{EE17AE80-385C-4C9A-916B-F43EE06B94E2}" destId="{8B22F9FA-8178-4945-B39B-E0CC5904F409}" srcOrd="3" destOrd="0" presId="urn:microsoft.com/office/officeart/2005/8/layout/vProcess5"/>
    <dgm:cxn modelId="{2B5AEABE-A238-4320-9144-AC0DD5CDF4C2}" type="presParOf" srcId="{EE17AE80-385C-4C9A-916B-F43EE06B94E2}" destId="{EAD643FC-C37B-4DF5-8BB8-34B7D728C029}" srcOrd="4" destOrd="0" presId="urn:microsoft.com/office/officeart/2005/8/layout/vProcess5"/>
    <dgm:cxn modelId="{6A5CF6AC-D280-43DB-9BC7-797BB0B8C139}" type="presParOf" srcId="{EE17AE80-385C-4C9A-916B-F43EE06B94E2}" destId="{20EF6B67-2269-4D8D-9D41-5CE66A645E6F}" srcOrd="5" destOrd="0" presId="urn:microsoft.com/office/officeart/2005/8/layout/vProcess5"/>
    <dgm:cxn modelId="{3A8FC327-CABE-4869-A614-C889A6ECE107}" type="presParOf" srcId="{EE17AE80-385C-4C9A-916B-F43EE06B94E2}" destId="{23DE6D88-4E88-4871-9DB5-1582DDC29FBE}" srcOrd="6" destOrd="0" presId="urn:microsoft.com/office/officeart/2005/8/layout/vProcess5"/>
    <dgm:cxn modelId="{5A92379D-654D-47DF-AC07-9988BAA8D2CC}" type="presParOf" srcId="{EE17AE80-385C-4C9A-916B-F43EE06B94E2}" destId="{F20B55D0-6E2B-4C6E-BB38-1505E8273D11}" srcOrd="7" destOrd="0" presId="urn:microsoft.com/office/officeart/2005/8/layout/vProcess5"/>
    <dgm:cxn modelId="{A0C34720-C568-429F-BCA7-9D2B7E673EA0}" type="presParOf" srcId="{EE17AE80-385C-4C9A-916B-F43EE06B94E2}" destId="{16C60329-9DCA-4102-AE9F-A49BAAC69F8E}" srcOrd="8" destOrd="0" presId="urn:microsoft.com/office/officeart/2005/8/layout/vProcess5"/>
    <dgm:cxn modelId="{0A604E19-4FE5-4B7C-8B79-67CF2E91AA18}" type="presParOf" srcId="{EE17AE80-385C-4C9A-916B-F43EE06B94E2}" destId="{23A27D8E-D174-4632-9291-CA6D9CE19710}" srcOrd="9" destOrd="0" presId="urn:microsoft.com/office/officeart/2005/8/layout/vProcess5"/>
    <dgm:cxn modelId="{E0F0218C-848D-47D2-ADB9-E59190DAB7DB}" type="presParOf" srcId="{EE17AE80-385C-4C9A-916B-F43EE06B94E2}" destId="{D9328E0C-9984-43C9-A726-05F271B30114}" srcOrd="10" destOrd="0" presId="urn:microsoft.com/office/officeart/2005/8/layout/vProcess5"/>
    <dgm:cxn modelId="{2ECFF350-733B-4AC4-99B7-4E0F3B11B715}" type="presParOf" srcId="{EE17AE80-385C-4C9A-916B-F43EE06B94E2}" destId="{2520A83F-B36E-4E80-8B3F-B03A09BAA0B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76CB-5E9D-4963-967F-DAC8A8779E1D}">
      <dsp:nvSpPr>
        <dsp:cNvPr id="0" name=""/>
        <dsp:cNvSpPr/>
      </dsp:nvSpPr>
      <dsp:spPr>
        <a:xfrm>
          <a:off x="0" y="0"/>
          <a:ext cx="7514705" cy="1030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setContentType</a:t>
          </a:r>
          <a:r>
            <a:rPr lang="en-US" altLang="ko-KR" sz="1600" kern="1200" dirty="0" smtClean="0"/>
            <a:t>()</a:t>
          </a:r>
          <a:r>
            <a:rPr lang="ko-KR" altLang="en-US" sz="1600" kern="1200" dirty="0" smtClean="0"/>
            <a:t>을 이용해 </a:t>
          </a:r>
          <a:r>
            <a:rPr lang="en-US" altLang="ko-KR" sz="1600" kern="1200" dirty="0" smtClean="0"/>
            <a:t>MIME-TYPE</a:t>
          </a:r>
          <a:r>
            <a:rPr lang="ko-KR" altLang="en-US" sz="1600" kern="1200" dirty="0" smtClean="0"/>
            <a:t>을 지정합니다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</dsp:txBody>
      <dsp:txXfrm>
        <a:off x="30179" y="30179"/>
        <a:ext cx="6315762" cy="970035"/>
      </dsp:txXfrm>
    </dsp:sp>
    <dsp:sp modelId="{9AAE4BBB-CE98-402D-86F2-4CB0559593A2}">
      <dsp:nvSpPr>
        <dsp:cNvPr id="0" name=""/>
        <dsp:cNvSpPr/>
      </dsp:nvSpPr>
      <dsp:spPr>
        <a:xfrm>
          <a:off x="629356" y="1217737"/>
          <a:ext cx="7514705" cy="1030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데이터를 출력할 </a:t>
          </a:r>
          <a:r>
            <a:rPr lang="en-US" altLang="ko-KR" sz="1600" kern="1200" dirty="0" err="1" smtClean="0"/>
            <a:t>PrintWriter</a:t>
          </a:r>
          <a:r>
            <a:rPr lang="en-US" altLang="ko-KR" sz="1600" kern="1200" dirty="0" smtClean="0"/>
            <a:t> </a:t>
          </a:r>
          <a:r>
            <a:rPr lang="ko-KR" altLang="en-US" sz="1600" kern="1200" dirty="0" smtClean="0"/>
            <a:t>객체를 생성합니다</a:t>
          </a:r>
          <a:r>
            <a:rPr lang="en-US" altLang="ko-KR" sz="1600" kern="1200" dirty="0" smtClean="0"/>
            <a:t>. </a:t>
          </a:r>
          <a:endParaRPr lang="ko-KR" altLang="en-US" sz="1600" kern="1200" dirty="0"/>
        </a:p>
      </dsp:txBody>
      <dsp:txXfrm>
        <a:off x="659535" y="1247916"/>
        <a:ext cx="6155235" cy="970035"/>
      </dsp:txXfrm>
    </dsp:sp>
    <dsp:sp modelId="{8B22F9FA-8178-4945-B39B-E0CC5904F409}">
      <dsp:nvSpPr>
        <dsp:cNvPr id="0" name=""/>
        <dsp:cNvSpPr/>
      </dsp:nvSpPr>
      <dsp:spPr>
        <a:xfrm>
          <a:off x="1249319" y="2435475"/>
          <a:ext cx="7514705" cy="1030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출력 데이터를 </a:t>
          </a:r>
          <a:r>
            <a:rPr lang="en-US" altLang="ko-KR" sz="1600" kern="1200" dirty="0" smtClean="0"/>
            <a:t>HTML </a:t>
          </a:r>
          <a:r>
            <a:rPr lang="ko-KR" altLang="en-US" sz="1600" kern="1200" dirty="0" smtClean="0"/>
            <a:t>형식으로 만듭니다</a:t>
          </a:r>
          <a:r>
            <a:rPr lang="en-US" altLang="ko-KR" sz="1600" kern="1200" dirty="0" smtClean="0"/>
            <a:t>. </a:t>
          </a:r>
          <a:endParaRPr lang="ko-KR" altLang="en-US" sz="1600" kern="1200" dirty="0"/>
        </a:p>
      </dsp:txBody>
      <dsp:txXfrm>
        <a:off x="1279498" y="2465654"/>
        <a:ext cx="6164628" cy="970035"/>
      </dsp:txXfrm>
    </dsp:sp>
    <dsp:sp modelId="{EAD643FC-C37B-4DF5-8BB8-34B7D728C029}">
      <dsp:nvSpPr>
        <dsp:cNvPr id="0" name=""/>
        <dsp:cNvSpPr/>
      </dsp:nvSpPr>
      <dsp:spPr>
        <a:xfrm>
          <a:off x="1878676" y="3653212"/>
          <a:ext cx="7514705" cy="1030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PrintWriter</a:t>
          </a:r>
          <a:r>
            <a:rPr lang="ko-KR" altLang="en-US" sz="1600" kern="1200" dirty="0" smtClean="0"/>
            <a:t>의 </a:t>
          </a:r>
          <a:r>
            <a:rPr lang="en-US" altLang="ko-KR" sz="1600" kern="1200" dirty="0" smtClean="0"/>
            <a:t>print()</a:t>
          </a:r>
          <a:r>
            <a:rPr lang="ko-KR" altLang="en-US" sz="1600" kern="1200" dirty="0" smtClean="0"/>
            <a:t>나 </a:t>
          </a:r>
          <a:r>
            <a:rPr lang="en-US" altLang="ko-KR" sz="1600" kern="1200" dirty="0" err="1" smtClean="0"/>
            <a:t>println</a:t>
          </a:r>
          <a:r>
            <a:rPr lang="en-US" altLang="ko-KR" sz="1600" kern="1200" dirty="0" smtClean="0"/>
            <a:t>()</a:t>
          </a:r>
          <a:r>
            <a:rPr lang="ko-KR" altLang="en-US" sz="1600" kern="1200" dirty="0" smtClean="0"/>
            <a:t>을 이용해 데이터를 출력합니다</a:t>
          </a:r>
          <a:r>
            <a:rPr lang="en-US" altLang="ko-KR" sz="1600" kern="1200" dirty="0" smtClean="0"/>
            <a:t>. </a:t>
          </a:r>
          <a:endParaRPr lang="ko-KR" altLang="en-US" sz="1600" kern="1200" dirty="0"/>
        </a:p>
      </dsp:txBody>
      <dsp:txXfrm>
        <a:off x="1908855" y="3683391"/>
        <a:ext cx="6155235" cy="970035"/>
      </dsp:txXfrm>
    </dsp:sp>
    <dsp:sp modelId="{20EF6B67-2269-4D8D-9D41-5CE66A645E6F}">
      <dsp:nvSpPr>
        <dsp:cNvPr id="0" name=""/>
        <dsp:cNvSpPr/>
      </dsp:nvSpPr>
      <dsp:spPr>
        <a:xfrm>
          <a:off x="6844949" y="789187"/>
          <a:ext cx="669755" cy="669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6995644" y="789187"/>
        <a:ext cx="368365" cy="503991"/>
      </dsp:txXfrm>
    </dsp:sp>
    <dsp:sp modelId="{23DE6D88-4E88-4871-9DB5-1582DDC29FBE}">
      <dsp:nvSpPr>
        <dsp:cNvPr id="0" name=""/>
        <dsp:cNvSpPr/>
      </dsp:nvSpPr>
      <dsp:spPr>
        <a:xfrm>
          <a:off x="7474306" y="2006925"/>
          <a:ext cx="669755" cy="669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7625001" y="2006925"/>
        <a:ext cx="368365" cy="503991"/>
      </dsp:txXfrm>
    </dsp:sp>
    <dsp:sp modelId="{F20B55D0-6E2B-4C6E-BB38-1505E8273D11}">
      <dsp:nvSpPr>
        <dsp:cNvPr id="0" name=""/>
        <dsp:cNvSpPr/>
      </dsp:nvSpPr>
      <dsp:spPr>
        <a:xfrm>
          <a:off x="8094269" y="3224662"/>
          <a:ext cx="669755" cy="669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8244964" y="3224662"/>
        <a:ext cx="368365" cy="503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8E64-FD87-40C5-A45F-48FFE5A4A5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E23-5706-4399-BB8A-B19BFE7A4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8E64-FD87-40C5-A45F-48FFE5A4A5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E23-5706-4399-BB8A-B19BFE7A4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8E64-FD87-40C5-A45F-48FFE5A4A5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E23-5706-4399-BB8A-B19BFE7A4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5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8E64-FD87-40C5-A45F-48FFE5A4A5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E23-5706-4399-BB8A-B19BFE7A4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8E64-FD87-40C5-A45F-48FFE5A4A5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E23-5706-4399-BB8A-B19BFE7A4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7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8E64-FD87-40C5-A45F-48FFE5A4A5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E23-5706-4399-BB8A-B19BFE7A4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8E64-FD87-40C5-A45F-48FFE5A4A5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E23-5706-4399-BB8A-B19BFE7A4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8E64-FD87-40C5-A45F-48FFE5A4A5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E23-5706-4399-BB8A-B19BFE7A4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0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8E64-FD87-40C5-A45F-48FFE5A4A5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E23-5706-4399-BB8A-B19BFE7A4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0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8E64-FD87-40C5-A45F-48FFE5A4A5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E23-5706-4399-BB8A-B19BFE7A4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2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8E64-FD87-40C5-A45F-48FFE5A4A5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E23-5706-4399-BB8A-B19BFE7A4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6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8E64-FD87-40C5-A45F-48FFE5A4A5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1E23-5706-4399-BB8A-B19BFE7A4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2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Servlet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한걸음 더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30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21725" y="1938833"/>
            <a:ext cx="106535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 err="1" smtClean="0"/>
              <a:t>HttpServletRequest</a:t>
            </a:r>
            <a:r>
              <a:rPr lang="ko-KR" altLang="en-US" dirty="0" smtClean="0"/>
              <a:t>로 요청 처리</a:t>
            </a:r>
            <a:endParaRPr lang="en-US" altLang="ko-KR" dirty="0" smtClean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smtClean="0"/>
              <a:t>여러 개의 값을 전송할 때의 요청 처리</a:t>
            </a:r>
            <a:endParaRPr lang="en-US" altLang="ko-KR" dirty="0" smtClean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 err="1" smtClean="0"/>
              <a:t>getParameterNames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메서드를 이용한 요청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4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err="1" smtClean="0"/>
              <a:t>서블릿의</a:t>
            </a:r>
            <a:r>
              <a:rPr lang="ko-KR" altLang="en-US" sz="3600" dirty="0" smtClean="0"/>
              <a:t> 응답 처리 방법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21725" y="1938833"/>
            <a:ext cx="10653583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 err="1" smtClean="0"/>
              <a:t>doGet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안에서 처리합니다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 err="1" smtClean="0"/>
              <a:t>javax.servlet.http.HttpServletResponse</a:t>
            </a:r>
            <a:r>
              <a:rPr lang="ko-KR" altLang="en-US" dirty="0" smtClean="0"/>
              <a:t>객체를 이용합니다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 err="1" smtClean="0"/>
              <a:t>setContentType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을이용해</a:t>
            </a:r>
            <a:r>
              <a:rPr lang="ko-KR" altLang="en-US" dirty="0" smtClean="0"/>
              <a:t> 클라이언트에게 </a:t>
            </a:r>
            <a:r>
              <a:rPr lang="ko-KR" altLang="en-US" dirty="0" err="1" smtClean="0"/>
              <a:t>전송할데이터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(MIME-TYPE)</a:t>
            </a:r>
            <a:r>
              <a:rPr lang="ko-KR" altLang="en-US" dirty="0" smtClean="0"/>
              <a:t>를 지정합니다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통신은 자바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이용합니다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28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err="1" smtClean="0"/>
              <a:t>HttpServletResponse</a:t>
            </a:r>
            <a:r>
              <a:rPr lang="ko-KR" altLang="en-US" sz="3600" dirty="0" smtClean="0"/>
              <a:t>를 이용한 </a:t>
            </a:r>
            <a:r>
              <a:rPr lang="ko-KR" altLang="en-US" sz="3600" dirty="0" err="1" smtClean="0"/>
              <a:t>서블릿</a:t>
            </a:r>
            <a:r>
              <a:rPr lang="ko-KR" altLang="en-US" sz="3600" dirty="0" smtClean="0"/>
              <a:t> 응답 실습</a:t>
            </a:r>
            <a:endParaRPr lang="ko-KR" altLang="en-US" sz="3600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56833624"/>
              </p:ext>
            </p:extLst>
          </p:nvPr>
        </p:nvGraphicFramePr>
        <p:xfrm>
          <a:off x="1388225" y="1454727"/>
          <a:ext cx="9393382" cy="4683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84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/>
              <a:t>MIME-TYPE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99303" y="1486555"/>
            <a:ext cx="7768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Multipurpose Internet Mail Extensions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전자 우편을 위한 인터넷 표준 포맷이다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현재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웹을 통해서 </a:t>
            </a:r>
            <a:r>
              <a:rPr lang="ko-KR" altLang="en-US" dirty="0" err="1" smtClean="0"/>
              <a:t>여러형태의</a:t>
            </a:r>
            <a:r>
              <a:rPr lang="ko-KR" altLang="en-US" dirty="0" smtClean="0"/>
              <a:t> 파일을 전달하기 위한 파일 변환을 뜻한다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39" y="3206523"/>
            <a:ext cx="3203608" cy="3074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5247" y="3206523"/>
            <a:ext cx="493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커네이너의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에 정의된 여러가지 </a:t>
            </a:r>
            <a:r>
              <a:rPr lang="en-US" altLang="ko-KR" dirty="0" smtClean="0"/>
              <a:t>MIME-TYPE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18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/>
              <a:t>GET/POST </a:t>
            </a:r>
            <a:r>
              <a:rPr lang="ko-KR" altLang="en-US" sz="3600" dirty="0" smtClean="0"/>
              <a:t>전송 방식</a:t>
            </a:r>
            <a:endParaRPr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31851"/>
              </p:ext>
            </p:extLst>
          </p:nvPr>
        </p:nvGraphicFramePr>
        <p:xfrm>
          <a:off x="772299" y="1592878"/>
          <a:ext cx="1051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GET </a:t>
                      </a:r>
                      <a:r>
                        <a:rPr lang="ko-KR" altLang="en-US" dirty="0" smtClean="0"/>
                        <a:t>방식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 smtClean="0"/>
                        <a:t>서블릿에</a:t>
                      </a:r>
                      <a:r>
                        <a:rPr lang="ko-KR" altLang="en-US" sz="1600" dirty="0" smtClean="0"/>
                        <a:t> 데이터를 정송할 때는 데이터가 </a:t>
                      </a:r>
                      <a:r>
                        <a:rPr lang="en-US" altLang="ko-KR" sz="1600" dirty="0" smtClean="0"/>
                        <a:t>URL </a:t>
                      </a:r>
                      <a:r>
                        <a:rPr lang="ko-KR" altLang="en-US" sz="1600" dirty="0" smtClean="0"/>
                        <a:t>뒤에 </a:t>
                      </a:r>
                      <a:r>
                        <a:rPr lang="en-US" altLang="ko-KR" sz="1600" dirty="0" smtClean="0"/>
                        <a:t>name=value</a:t>
                      </a:r>
                      <a:r>
                        <a:rPr lang="ko-KR" altLang="en-US" sz="1600" dirty="0" smtClean="0"/>
                        <a:t>로 전송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여러 개의 데이터를 정송할 때는</a:t>
                      </a:r>
                      <a:r>
                        <a:rPr lang="en-US" altLang="ko-KR" sz="1600" dirty="0" smtClean="0"/>
                        <a:t>‘&amp;’</a:t>
                      </a:r>
                      <a:r>
                        <a:rPr lang="ko-KR" altLang="en-US" sz="1600" dirty="0" smtClean="0"/>
                        <a:t>로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구분해서 전송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보안에 취약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전송할 수 있는 데이터는 최대 </a:t>
                      </a:r>
                      <a:r>
                        <a:rPr lang="en-US" altLang="ko-KR" sz="1600" dirty="0" smtClean="0"/>
                        <a:t>255</a:t>
                      </a:r>
                      <a:r>
                        <a:rPr lang="ko-KR" altLang="en-US" sz="1600" dirty="0" smtClean="0"/>
                        <a:t>자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기본 전송방식 사용이 쉽다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웹 브라우저에 직접 입력해서 전송 가능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 smtClean="0"/>
                        <a:t>서블릿에서는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err="1" smtClean="0"/>
                        <a:t>doGet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을 이용해</a:t>
                      </a:r>
                      <a:r>
                        <a:rPr lang="ko-KR" altLang="en-US" sz="1600" baseline="0" dirty="0" smtClean="0"/>
                        <a:t> 데이터를 처리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POST </a:t>
                      </a:r>
                      <a:r>
                        <a:rPr lang="ko-KR" altLang="en-US" dirty="0" smtClean="0"/>
                        <a:t>방식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 smtClean="0"/>
                        <a:t>서블릿</a:t>
                      </a:r>
                      <a:r>
                        <a:rPr lang="ko-KR" altLang="en-US" sz="1600" dirty="0" smtClean="0"/>
                        <a:t> 데이터를 전송할 때는 </a:t>
                      </a:r>
                      <a:r>
                        <a:rPr lang="en-US" altLang="ko-KR" sz="1600" dirty="0" smtClean="0"/>
                        <a:t>TCP/IP </a:t>
                      </a:r>
                      <a:r>
                        <a:rPr lang="ko-KR" altLang="en-US" sz="1600" dirty="0" smtClean="0"/>
                        <a:t>프로토콜 데이터의 </a:t>
                      </a:r>
                      <a:r>
                        <a:rPr lang="en-US" altLang="ko-KR" sz="1600" dirty="0" smtClean="0"/>
                        <a:t>HEAD </a:t>
                      </a:r>
                      <a:r>
                        <a:rPr lang="ko-KR" altLang="en-US" sz="1600" dirty="0" smtClean="0"/>
                        <a:t>영역에 숨겨진 채 전송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보안에 유리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전송 데이터용량 무제한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전송 시 </a:t>
                      </a:r>
                      <a:r>
                        <a:rPr lang="ko-KR" altLang="en-US" sz="1600" dirty="0" err="1" smtClean="0"/>
                        <a:t>서블릿에서는</a:t>
                      </a:r>
                      <a:r>
                        <a:rPr lang="ko-KR" altLang="en-US" sz="1600" dirty="0" smtClean="0"/>
                        <a:t> 또다시 가져오는 작업을 해야 하므로 처리 속도가 </a:t>
                      </a:r>
                      <a:r>
                        <a:rPr lang="en-US" altLang="ko-KR" sz="1600" dirty="0" smtClean="0"/>
                        <a:t>GET</a:t>
                      </a:r>
                      <a:r>
                        <a:rPr lang="ko-KR" altLang="en-US" sz="1600" dirty="0" smtClean="0"/>
                        <a:t>방식보다 느림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 smtClean="0"/>
                        <a:t>서블릿에서는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err="1" smtClean="0"/>
                        <a:t>doPost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를 이용해 데이터를 처리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9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Servlet</a:t>
            </a:r>
            <a:r>
              <a:rPr lang="ko-KR" altLang="en-US" sz="4800" dirty="0" smtClean="0"/>
              <a:t>의 세가지 기본 기능</a:t>
            </a:r>
            <a:endParaRPr lang="ko-KR" altLang="en-US" sz="4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19" y="2046072"/>
            <a:ext cx="2168611" cy="2168611"/>
          </a:xfrm>
          <a:prstGeom prst="rect">
            <a:avLst/>
          </a:prstGeom>
        </p:spPr>
      </p:pic>
      <p:sp>
        <p:nvSpPr>
          <p:cNvPr id="5" name="원통 4"/>
          <p:cNvSpPr/>
          <p:nvPr/>
        </p:nvSpPr>
        <p:spPr>
          <a:xfrm>
            <a:off x="9102811" y="2652582"/>
            <a:ext cx="1556951" cy="9555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090984" y="2603157"/>
            <a:ext cx="1886465" cy="1054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ervlet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440843" y="2813300"/>
            <a:ext cx="154665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245178" y="3122136"/>
            <a:ext cx="1589903" cy="824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440843" y="3590787"/>
            <a:ext cx="1546654" cy="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074123" y="2527078"/>
            <a:ext cx="223452" cy="223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074123" y="3304565"/>
            <a:ext cx="223452" cy="223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928404" y="2852491"/>
            <a:ext cx="223452" cy="223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99286" y="4509039"/>
            <a:ext cx="906985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클라이언트로부터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요청을 받는다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데이터베이스 연동과 같은 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처리한다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처리된 결과를 클라이언트에 돌려준다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43102" y="2527078"/>
            <a:ext cx="2009519" cy="1196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215839" y="3746939"/>
            <a:ext cx="166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컨테이너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59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/>
              <a:t>Servlet</a:t>
            </a:r>
            <a:r>
              <a:rPr lang="ko-KR" altLang="en-US" sz="4800" dirty="0" smtClean="0"/>
              <a:t>응답과 요청 수행 </a:t>
            </a:r>
            <a:r>
              <a:rPr lang="en-US" altLang="ko-KR" sz="4800" dirty="0" smtClean="0"/>
              <a:t>API</a:t>
            </a:r>
            <a:r>
              <a:rPr lang="ko-KR" altLang="en-US" sz="4800" dirty="0" smtClean="0"/>
              <a:t>기능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756719" y="1878226"/>
            <a:ext cx="917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요청과 관련된 </a:t>
            </a:r>
            <a:r>
              <a:rPr lang="en-US" altLang="ko-KR" dirty="0" smtClean="0"/>
              <a:t>API : </a:t>
            </a:r>
            <a:r>
              <a:rPr lang="en-US" altLang="ko-KR" dirty="0" err="1" smtClean="0"/>
              <a:t>javax.servlet.http.HttpServletRequest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응답과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관련된 </a:t>
            </a:r>
            <a:r>
              <a:rPr lang="en-US" altLang="ko-KR" dirty="0" smtClean="0"/>
              <a:t>API : </a:t>
            </a:r>
            <a:r>
              <a:rPr lang="en-US" altLang="ko-KR" dirty="0" err="1" smtClean="0"/>
              <a:t>javax.servlet.http.HttpServletResponse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68" y="3451655"/>
            <a:ext cx="9192908" cy="28188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47070" y="3534032"/>
            <a:ext cx="6672649" cy="313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39227" y="5286295"/>
            <a:ext cx="6672649" cy="313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9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3499"/>
              </p:ext>
            </p:extLst>
          </p:nvPr>
        </p:nvGraphicFramePr>
        <p:xfrm>
          <a:off x="420129" y="708459"/>
          <a:ext cx="11658263" cy="59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반환형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boolean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authenticate(</a:t>
                      </a:r>
                      <a:r>
                        <a:rPr lang="en-US" altLang="ko-KR" sz="1600" dirty="0" err="1" smtClean="0"/>
                        <a:t>HttpServletResponse</a:t>
                      </a:r>
                      <a:r>
                        <a:rPr lang="en-US" altLang="ko-KR" sz="1600" dirty="0" smtClean="0"/>
                        <a:t> response)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요청한 사용자가 </a:t>
                      </a:r>
                      <a:r>
                        <a:rPr lang="en-US" altLang="ko-KR" sz="1600" dirty="0" err="1" smtClean="0"/>
                        <a:t>ServletContext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객체에 대한 인증을 하기 위한 컨테이너 로그인 메커니즘을 사용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changeSessionId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요청과 연관된 현재 세션의 </a:t>
                      </a:r>
                      <a:r>
                        <a:rPr lang="en-US" altLang="ko-KR" sz="1600" dirty="0" smtClean="0"/>
                        <a:t>id</a:t>
                      </a:r>
                      <a:r>
                        <a:rPr lang="ko-KR" altLang="en-US" sz="1600" dirty="0" smtClean="0"/>
                        <a:t>를 변경하여 새 세션 </a:t>
                      </a:r>
                      <a:r>
                        <a:rPr lang="en-US" altLang="ko-KR" sz="1600" dirty="0" smtClean="0"/>
                        <a:t>id</a:t>
                      </a:r>
                      <a:r>
                        <a:rPr lang="ko-KR" altLang="en-US" sz="1600" dirty="0" smtClean="0"/>
                        <a:t>를 반환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getContextPath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요청한 </a:t>
                      </a:r>
                      <a:r>
                        <a:rPr lang="ko-KR" altLang="en-US" sz="1600" dirty="0" err="1" smtClean="0"/>
                        <a:t>컨텍스트를</a:t>
                      </a:r>
                      <a:r>
                        <a:rPr lang="ko-KR" altLang="en-US" sz="1600" dirty="0" smtClean="0"/>
                        <a:t> 가리키는 </a:t>
                      </a:r>
                      <a:r>
                        <a:rPr lang="en-US" altLang="ko-KR" sz="1600" dirty="0" smtClean="0"/>
                        <a:t>URI</a:t>
                      </a:r>
                      <a:r>
                        <a:rPr lang="ko-KR" altLang="en-US" sz="1600" dirty="0" smtClean="0"/>
                        <a:t>를 반환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Cookie[]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클라이언트가 현재의 요청과 함께 보낸 쿠키 객체들에 대한 배열을 반환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getHeader</a:t>
                      </a:r>
                      <a:r>
                        <a:rPr lang="en-US" altLang="ko-KR" sz="1600" dirty="0" smtClean="0"/>
                        <a:t>(String name)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요청에 대한 헤더 정보를 문자열로 반환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Enumeration&lt;String&gt;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getHeaderNames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현재의 요청에 포함된 헤더의 </a:t>
                      </a:r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속성을 </a:t>
                      </a:r>
                      <a:r>
                        <a:rPr lang="en-US" altLang="ko-KR" sz="1600" dirty="0" smtClean="0"/>
                        <a:t>enumeration</a:t>
                      </a:r>
                      <a:r>
                        <a:rPr lang="ko-KR" altLang="en-US" sz="1600" dirty="0" smtClean="0"/>
                        <a:t>으로 반환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getMethod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요청이 </a:t>
                      </a:r>
                      <a:r>
                        <a:rPr lang="en-US" altLang="ko-KR" sz="1600" dirty="0" smtClean="0"/>
                        <a:t>GET, POST 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en-US" altLang="ko-KR" sz="1600" dirty="0" smtClean="0"/>
                        <a:t>PUT</a:t>
                      </a:r>
                      <a:r>
                        <a:rPr lang="ko-KR" altLang="en-US" sz="1600" dirty="0" smtClean="0"/>
                        <a:t>방식 중 어떤 </a:t>
                      </a:r>
                      <a:r>
                        <a:rPr lang="en-US" altLang="ko-KR" sz="1600" dirty="0" smtClean="0"/>
                        <a:t>HTTP</a:t>
                      </a:r>
                      <a:r>
                        <a:rPr lang="ko-KR" altLang="en-US" sz="1600" dirty="0" smtClean="0"/>
                        <a:t>요청인지를 반환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getRequestURI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요청한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의 </a:t>
                      </a:r>
                      <a:r>
                        <a:rPr lang="ko-KR" altLang="en-US" sz="1600" dirty="0" err="1" smtClean="0"/>
                        <a:t>컨텍스트</a:t>
                      </a:r>
                      <a:r>
                        <a:rPr lang="ko-KR" altLang="en-US" sz="1600" dirty="0" smtClean="0"/>
                        <a:t> 이름과 파일 경로까지 반환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getServletPath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요청한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ko-KR" altLang="en-US" sz="1600" dirty="0" err="1" smtClean="0"/>
                        <a:t>서블릿이나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JSP</a:t>
                      </a:r>
                      <a:r>
                        <a:rPr lang="ko-KR" altLang="en-US" sz="1600" dirty="0" smtClean="0"/>
                        <a:t>이름을 반환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HttpSession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getSession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현재의 요청과 연관된 세션을 반환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만약 세션이 없으면 새로 만들어서 반환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420130" y="74145"/>
            <a:ext cx="10515600" cy="634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err="1" smtClean="0"/>
              <a:t>HttpServletRequest</a:t>
            </a:r>
            <a:r>
              <a:rPr lang="ko-KR" altLang="en-US" sz="3600" dirty="0" smtClean="0"/>
              <a:t>의 여러 </a:t>
            </a:r>
            <a:r>
              <a:rPr lang="ko-KR" altLang="en-US" sz="3600" dirty="0" err="1" smtClean="0"/>
              <a:t>메서드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686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66160"/>
              </p:ext>
            </p:extLst>
          </p:nvPr>
        </p:nvGraphicFramePr>
        <p:xfrm>
          <a:off x="420130" y="1309822"/>
          <a:ext cx="11500021" cy="387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반환형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addCookie</a:t>
                      </a:r>
                      <a:r>
                        <a:rPr lang="en-US" altLang="ko-KR" sz="1600" dirty="0" smtClean="0"/>
                        <a:t>(Cookie</a:t>
                      </a:r>
                      <a:r>
                        <a:rPr lang="en-US" altLang="ko-KR" sz="1600" baseline="0" dirty="0" smtClean="0"/>
                        <a:t> cookie)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응답에 쿠키를 추가합니다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addHeader</a:t>
                      </a:r>
                      <a:r>
                        <a:rPr lang="en-US" altLang="ko-KR" sz="1600" dirty="0" smtClean="0"/>
                        <a:t>(String name,</a:t>
                      </a:r>
                      <a:r>
                        <a:rPr lang="en-US" altLang="ko-KR" sz="1600" baseline="0" dirty="0" smtClean="0"/>
                        <a:t> String value)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과 </a:t>
                      </a:r>
                      <a:r>
                        <a:rPr lang="en-US" altLang="ko-KR" sz="1600" dirty="0" smtClean="0"/>
                        <a:t>value</a:t>
                      </a:r>
                      <a:r>
                        <a:rPr lang="ko-KR" altLang="en-US" sz="1600" dirty="0" smtClean="0"/>
                        <a:t>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헤더에 추가합니다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encodeURL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url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클라이언특가</a:t>
                      </a:r>
                      <a:r>
                        <a:rPr lang="ko-KR" altLang="en-US" sz="1600" dirty="0" smtClean="0"/>
                        <a:t> 쿠키를 지원하지 않을 때 세션 </a:t>
                      </a:r>
                      <a:r>
                        <a:rPr lang="en-US" altLang="ko-KR" sz="1600" dirty="0" smtClean="0"/>
                        <a:t>id</a:t>
                      </a:r>
                      <a:r>
                        <a:rPr lang="ko-KR" altLang="en-US" sz="1600" dirty="0" smtClean="0"/>
                        <a:t>를 포함한 특정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</a:t>
                      </a:r>
                      <a:r>
                        <a:rPr lang="ko-KR" altLang="en-US" sz="1600" dirty="0" err="1" smtClean="0"/>
                        <a:t>인코딩합니다</a:t>
                      </a:r>
                      <a:r>
                        <a:rPr lang="en-US" altLang="ko-KR" sz="1600" dirty="0" smtClean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Collection&lt;String&gt;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getHeaderNames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응답의 헤더에 포함된</a:t>
                      </a:r>
                      <a:r>
                        <a:rPr lang="en-US" altLang="ko-KR" sz="1600" baseline="0" dirty="0" smtClean="0"/>
                        <a:t> name</a:t>
                      </a:r>
                      <a:r>
                        <a:rPr lang="ko-KR" altLang="en-US" sz="1600" baseline="0" dirty="0" smtClean="0"/>
                        <a:t>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얻어 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sendRedirect</a:t>
                      </a:r>
                      <a:r>
                        <a:rPr lang="en-US" altLang="ko-KR" sz="1600" dirty="0" smtClean="0"/>
                        <a:t>(String location)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클라이언트에게 </a:t>
                      </a:r>
                      <a:r>
                        <a:rPr lang="ko-KR" altLang="en-US" sz="1600" dirty="0" err="1" smtClean="0"/>
                        <a:t>리다이렉트</a:t>
                      </a:r>
                      <a:r>
                        <a:rPr lang="en-US" altLang="ko-KR" sz="1600" dirty="0" smtClean="0"/>
                        <a:t>(redirect)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응답을 보낸 후 특정 </a:t>
                      </a:r>
                      <a:r>
                        <a:rPr lang="en-US" altLang="ko-KR" sz="1600" baseline="0" dirty="0" smtClean="0"/>
                        <a:t>URL</a:t>
                      </a:r>
                      <a:r>
                        <a:rPr lang="ko-KR" altLang="en-US" sz="1600" baseline="0" dirty="0" smtClean="0"/>
                        <a:t>로 다시 요청하게 합니다</a:t>
                      </a:r>
                      <a:r>
                        <a:rPr lang="en-US" altLang="ko-KR" sz="1600" baseline="0" dirty="0" smtClean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getPathInfo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클라이언트가 요청 시 보낸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과 관련된 추가 경로 정보를 반환 합니다</a:t>
                      </a:r>
                      <a:r>
                        <a:rPr lang="en-US" altLang="ko-KR" sz="1600" dirty="0" smtClean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420130" y="74145"/>
            <a:ext cx="10515600" cy="634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err="1" smtClean="0"/>
              <a:t>HttpServletResponse</a:t>
            </a:r>
            <a:r>
              <a:rPr lang="ko-KR" altLang="en-US" sz="3600" dirty="0" smtClean="0"/>
              <a:t>의 여러 </a:t>
            </a:r>
            <a:r>
              <a:rPr lang="ko-KR" altLang="en-US" sz="3600" dirty="0" err="1" smtClean="0"/>
              <a:t>메서드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8793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/>
              <a:t>&lt;form&gt;</a:t>
            </a:r>
            <a:r>
              <a:rPr lang="ko-KR" altLang="en-US" sz="3600" dirty="0"/>
              <a:t>태그 </a:t>
            </a:r>
            <a:r>
              <a:rPr lang="ko-KR" altLang="en-US" sz="3600" dirty="0" smtClean="0"/>
              <a:t>이용해 </a:t>
            </a:r>
            <a:r>
              <a:rPr lang="ko-KR" altLang="en-US" sz="3600" dirty="0" err="1"/>
              <a:t>서블릿에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요청</a:t>
            </a:r>
            <a:endParaRPr lang="ko-KR" altLang="en-US" sz="3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932671" y="1642418"/>
            <a:ext cx="5676902" cy="2168611"/>
            <a:chOff x="1375719" y="2046072"/>
            <a:chExt cx="5676902" cy="216861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719" y="2046072"/>
              <a:ext cx="2168611" cy="2168611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5090984" y="2603157"/>
              <a:ext cx="1886465" cy="1054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  <a:r>
                <a:rPr lang="en-US" altLang="ko-KR" dirty="0" smtClean="0"/>
                <a:t>ervlet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3440843" y="2813300"/>
              <a:ext cx="154665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043102" y="2527078"/>
              <a:ext cx="2009519" cy="1196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15839" y="3746939"/>
              <a:ext cx="1664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톰캣</a:t>
              </a:r>
              <a:r>
                <a:rPr lang="ko-KR" altLang="en-US" dirty="0" smtClean="0"/>
                <a:t> 컨테이너</a:t>
              </a:r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85" y="4578257"/>
            <a:ext cx="3077004" cy="1276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2671" y="4208925"/>
            <a:ext cx="323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여러가지</a:t>
            </a:r>
            <a:r>
              <a:rPr lang="en-US" altLang="ko-KR" sz="1600" dirty="0" smtClean="0"/>
              <a:t>&lt;form&gt; </a:t>
            </a:r>
            <a:r>
              <a:rPr lang="ko-KR" altLang="en-US" sz="1600" dirty="0" smtClean="0"/>
              <a:t>태그 요소들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722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/>
              <a:t>&lt;form&gt;</a:t>
            </a:r>
            <a:r>
              <a:rPr lang="ko-KR" altLang="en-US" sz="3600" dirty="0" smtClean="0"/>
              <a:t>태그의 </a:t>
            </a:r>
            <a:r>
              <a:rPr lang="ko-KR" altLang="en-US" sz="3600" dirty="0" err="1" smtClean="0"/>
              <a:t>여러가지</a:t>
            </a:r>
            <a:r>
              <a:rPr lang="ko-KR" altLang="en-US" sz="3600" dirty="0" smtClean="0"/>
              <a:t> 속성</a:t>
            </a:r>
            <a:endParaRPr lang="ko-KR" altLang="en-US" sz="3600" dirty="0"/>
          </a:p>
        </p:txBody>
      </p:sp>
      <p:sp>
        <p:nvSpPr>
          <p:cNvPr id="3" name="타원 2"/>
          <p:cNvSpPr/>
          <p:nvPr/>
        </p:nvSpPr>
        <p:spPr>
          <a:xfrm>
            <a:off x="6647936" y="2199503"/>
            <a:ext cx="1886465" cy="1054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ervlet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00054" y="2123424"/>
            <a:ext cx="2009519" cy="1196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72791" y="3343285"/>
            <a:ext cx="166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컨테이너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71808"/>
              </p:ext>
            </p:extLst>
          </p:nvPr>
        </p:nvGraphicFramePr>
        <p:xfrm>
          <a:off x="2020072" y="2651763"/>
          <a:ext cx="2805932" cy="1746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63" y="4496606"/>
            <a:ext cx="2695951" cy="85737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7" idx="3"/>
            <a:endCxn id="3" idx="3"/>
          </p:cNvCxnSpPr>
          <p:nvPr/>
        </p:nvCxnSpPr>
        <p:spPr>
          <a:xfrm flipV="1">
            <a:off x="4719714" y="3099526"/>
            <a:ext cx="2204488" cy="1825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023762" y="1467536"/>
            <a:ext cx="2802241" cy="10927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&lt;input&gt;</a:t>
            </a:r>
            <a:r>
              <a:rPr lang="ko-KR" altLang="en-US" sz="1400" dirty="0" smtClean="0"/>
              <a:t>태그의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속성의 값과 실제 입력한 데이터가 쌍으로 전송됩니다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18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/>
              <a:t>&lt;form&gt;</a:t>
            </a:r>
            <a:r>
              <a:rPr lang="ko-KR" altLang="en-US" sz="3600" dirty="0" smtClean="0"/>
              <a:t>태그의 </a:t>
            </a:r>
            <a:r>
              <a:rPr lang="ko-KR" altLang="en-US" sz="3600" dirty="0" err="1" smtClean="0"/>
              <a:t>여러가지</a:t>
            </a:r>
            <a:r>
              <a:rPr lang="ko-KR" altLang="en-US" sz="3600" dirty="0" smtClean="0"/>
              <a:t> 속성</a:t>
            </a:r>
            <a:endParaRPr lang="ko-KR" altLang="en-US" sz="3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82888"/>
              </p:ext>
            </p:extLst>
          </p:nvPr>
        </p:nvGraphicFramePr>
        <p:xfrm>
          <a:off x="1506152" y="2120097"/>
          <a:ext cx="870190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&lt;form&gt;</a:t>
                      </a:r>
                      <a:r>
                        <a:rPr lang="ko-KR" altLang="en-US" dirty="0" smtClean="0"/>
                        <a:t>태그의 이름을 지정합니다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여러 개의 </a:t>
                      </a:r>
                      <a:r>
                        <a:rPr lang="en-US" altLang="ko-KR" dirty="0" smtClean="0"/>
                        <a:t>form</a:t>
                      </a:r>
                      <a:r>
                        <a:rPr lang="ko-KR" altLang="en-US" dirty="0" smtClean="0"/>
                        <a:t>이 존재할 경우 구분하는 역할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자바스크립트에서 </a:t>
                      </a:r>
                      <a:r>
                        <a:rPr lang="en-US" altLang="ko-KR" dirty="0" smtClean="0"/>
                        <a:t>&lt;form&gt;</a:t>
                      </a:r>
                      <a:r>
                        <a:rPr lang="ko-KR" altLang="en-US" dirty="0" smtClean="0"/>
                        <a:t>태그에 접근할 때 자주 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smtClean="0"/>
                        <a:t>&lt;form&gt;</a:t>
                      </a:r>
                      <a:r>
                        <a:rPr lang="ko-KR" altLang="en-US" dirty="0" smtClean="0"/>
                        <a:t>태그 안에서 데이터를 전송할 때 전송방법을 지정</a:t>
                      </a:r>
                      <a:endParaRPr lang="en-US" altLang="ko-KR" dirty="0" smtClean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smtClean="0"/>
                        <a:t>GET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POST</a:t>
                      </a:r>
                      <a:r>
                        <a:rPr lang="ko-KR" altLang="en-US" dirty="0" smtClean="0"/>
                        <a:t>로 지정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아무것도 지정하지 않으면 </a:t>
                      </a:r>
                      <a:r>
                        <a:rPr lang="en-US" altLang="ko-KR" dirty="0" smtClean="0"/>
                        <a:t>GET)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&lt;form&gt;</a:t>
                      </a:r>
                      <a:r>
                        <a:rPr lang="ko-KR" altLang="en-US" dirty="0" smtClean="0"/>
                        <a:t>태그에서 데이터를 전송할 </a:t>
                      </a:r>
                      <a:r>
                        <a:rPr lang="ko-KR" altLang="en-US" dirty="0" err="1" smtClean="0"/>
                        <a:t>서블릿이나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JSP</a:t>
                      </a:r>
                      <a:r>
                        <a:rPr lang="ko-KR" altLang="en-US" dirty="0" smtClean="0"/>
                        <a:t>를 지정합니다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서블릿으로</a:t>
                      </a:r>
                      <a:r>
                        <a:rPr lang="ko-KR" altLang="en-US" dirty="0" smtClean="0"/>
                        <a:t> 전송할 때는 </a:t>
                      </a:r>
                      <a:r>
                        <a:rPr lang="ko-KR" altLang="en-US" dirty="0" err="1" smtClean="0"/>
                        <a:t>매핑</a:t>
                      </a:r>
                      <a:r>
                        <a:rPr lang="ko-KR" altLang="en-US" dirty="0" smtClean="0"/>
                        <a:t> 이름을 사용합니다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encType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&lt;form&gt;</a:t>
                      </a:r>
                      <a:r>
                        <a:rPr lang="ko-KR" altLang="en-US" dirty="0" smtClean="0"/>
                        <a:t>태그에서 전송할 데이터의 </a:t>
                      </a:r>
                      <a:r>
                        <a:rPr lang="en-US" altLang="ko-KR" dirty="0" smtClean="0"/>
                        <a:t>encoding</a:t>
                      </a:r>
                      <a:r>
                        <a:rPr lang="ko-KR" altLang="en-US" dirty="0" smtClean="0"/>
                        <a:t>타입을 지정합니다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파일을 업로드 할 때는 </a:t>
                      </a:r>
                      <a:r>
                        <a:rPr lang="en-US" altLang="ko-KR" dirty="0" smtClean="0"/>
                        <a:t>multipart/form-data</a:t>
                      </a:r>
                      <a:r>
                        <a:rPr lang="ko-KR" altLang="en-US" dirty="0" smtClean="0"/>
                        <a:t>로 지정합니다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06152" y="1750765"/>
            <a:ext cx="774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&lt;form&gt;</a:t>
            </a:r>
            <a:r>
              <a:rPr lang="ko-KR" altLang="en-US" dirty="0" smtClean="0"/>
              <a:t>태그와 관련된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14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err="1" smtClean="0"/>
              <a:t>서블릿에서</a:t>
            </a:r>
            <a:r>
              <a:rPr lang="ko-KR" altLang="en-US" sz="3600" dirty="0" smtClean="0"/>
              <a:t> 클라이언트의 요청을 얻는 방법</a:t>
            </a:r>
            <a:endParaRPr lang="ko-KR" altLang="en-US" sz="3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72976"/>
              </p:ext>
            </p:extLst>
          </p:nvPr>
        </p:nvGraphicFramePr>
        <p:xfrm>
          <a:off x="1106379" y="2436106"/>
          <a:ext cx="950144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 </a:t>
                      </a:r>
                      <a:r>
                        <a:rPr lang="en-US" altLang="ko-KR" dirty="0" err="1" smtClean="0"/>
                        <a:t>getParameter</a:t>
                      </a:r>
                      <a:r>
                        <a:rPr lang="en-US" altLang="ko-KR" dirty="0" smtClean="0"/>
                        <a:t>(String 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name</a:t>
                      </a:r>
                      <a:r>
                        <a:rPr lang="ko-KR" altLang="en-US" dirty="0" smtClean="0"/>
                        <a:t>의 값을 알고 있을 때 그리고 </a:t>
                      </a:r>
                      <a:r>
                        <a:rPr lang="en-US" altLang="ko-KR" dirty="0" smtClean="0"/>
                        <a:t>name</a:t>
                      </a:r>
                      <a:r>
                        <a:rPr lang="ko-KR" altLang="en-US" dirty="0" smtClean="0"/>
                        <a:t>에 대한 전송된 값을 받아 오는데 사용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String[] </a:t>
                      </a:r>
                      <a:r>
                        <a:rPr lang="en-US" altLang="ko-KR" dirty="0" err="1" smtClean="0"/>
                        <a:t>getParameterValues</a:t>
                      </a:r>
                      <a:r>
                        <a:rPr lang="en-US" altLang="ko-KR" dirty="0" smtClean="0"/>
                        <a:t>(String 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같은 </a:t>
                      </a:r>
                      <a:r>
                        <a:rPr lang="en-US" altLang="ko-KR" dirty="0" smtClean="0"/>
                        <a:t>name</a:t>
                      </a:r>
                      <a:r>
                        <a:rPr lang="ko-KR" altLang="en-US" dirty="0" smtClean="0"/>
                        <a:t>에 대해 여러 개의 값을 얻을 때 사용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Enumeration </a:t>
                      </a:r>
                      <a:r>
                        <a:rPr lang="en-US" altLang="ko-KR" dirty="0" err="1" smtClean="0"/>
                        <a:t>getParameterNames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name</a:t>
                      </a:r>
                      <a:r>
                        <a:rPr lang="ko-KR" altLang="en-US" dirty="0" smtClean="0"/>
                        <a:t>의 값을 모를 때 사용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6152" y="1750765"/>
            <a:ext cx="774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&lt;form&gt;</a:t>
            </a:r>
            <a:r>
              <a:rPr lang="ko-KR" altLang="en-US" dirty="0" smtClean="0"/>
              <a:t>태그로 전송된 데이터를 받아오는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20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708</Words>
  <Application>Microsoft Office PowerPoint</Application>
  <PresentationFormat>와이드스크린</PresentationFormat>
  <Paragraphs>149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 ExtraBold</vt:lpstr>
      <vt:lpstr>맑은 고딕</vt:lpstr>
      <vt:lpstr>Arial</vt:lpstr>
      <vt:lpstr>Office 테마</vt:lpstr>
      <vt:lpstr>Servlet 한걸음 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한걸음 더</dc:title>
  <dc:creator>Lee HyungSub</dc:creator>
  <cp:lastModifiedBy>Mirim</cp:lastModifiedBy>
  <cp:revision>13</cp:revision>
  <dcterms:created xsi:type="dcterms:W3CDTF">2020-05-11T16:12:00Z</dcterms:created>
  <dcterms:modified xsi:type="dcterms:W3CDTF">2020-05-12T02:35:53Z</dcterms:modified>
</cp:coreProperties>
</file>