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2" r:id="rId5"/>
    <p:sldId id="260" r:id="rId6"/>
    <p:sldId id="263" r:id="rId7"/>
    <p:sldId id="261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2F663-4035-4EE1-9F45-DB06605FB20E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683B4-A2CD-4301-89AD-1C5B70B13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6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5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2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6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9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9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5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4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9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9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3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5165-7A39-4884-9028-FEAF9DCD2AF2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6192" y="1122363"/>
            <a:ext cx="9119616" cy="2387600"/>
          </a:xfrm>
        </p:spPr>
        <p:txBody>
          <a:bodyPr/>
          <a:lstStyle/>
          <a:p>
            <a:r>
              <a:rPr lang="ko-KR" altLang="en-US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애플리케이션 모델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6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03562" y="354907"/>
            <a:ext cx="10915996" cy="34769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8" y="1308585"/>
            <a:ext cx="2184639" cy="143098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326775" y="739832"/>
            <a:ext cx="5166360" cy="2477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대각선 방향의 모서리가 둥근 사각형 10"/>
          <p:cNvSpPr/>
          <p:nvPr/>
        </p:nvSpPr>
        <p:spPr>
          <a:xfrm>
            <a:off x="4748646" y="2353484"/>
            <a:ext cx="1612321" cy="61762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View(JSP)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38406" y="816446"/>
            <a:ext cx="1645920" cy="64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</a:p>
          <a:p>
            <a:pPr algn="ctr"/>
            <a:r>
              <a:rPr lang="en-US" altLang="ko-KR" dirty="0" smtClean="0"/>
              <a:t>(DAO)</a:t>
            </a:r>
            <a:endParaRPr lang="ko-KR" altLang="en-US" dirty="0"/>
          </a:p>
        </p:txBody>
      </p:sp>
      <p:sp>
        <p:nvSpPr>
          <p:cNvPr id="13" name="순서도: 자기 디스크 12"/>
          <p:cNvSpPr/>
          <p:nvPr/>
        </p:nvSpPr>
        <p:spPr>
          <a:xfrm>
            <a:off x="9998825" y="1572862"/>
            <a:ext cx="1585305" cy="11126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15" name="왼쪽/오른쪽 화살표 14"/>
          <p:cNvSpPr/>
          <p:nvPr/>
        </p:nvSpPr>
        <p:spPr>
          <a:xfrm rot="2593602">
            <a:off x="9127881" y="1538328"/>
            <a:ext cx="799780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>
            <a:off x="6588223" y="1122708"/>
            <a:ext cx="537559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15047" y="816446"/>
            <a:ext cx="1645920" cy="63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dirty="0" smtClean="0"/>
              <a:t>(Servlet)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endCxn id="18" idx="1"/>
          </p:cNvCxnSpPr>
          <p:nvPr/>
        </p:nvCxnSpPr>
        <p:spPr>
          <a:xfrm flipV="1">
            <a:off x="3004827" y="1243243"/>
            <a:ext cx="1710220" cy="43524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1" idx="2"/>
          </p:cNvCxnSpPr>
          <p:nvPr/>
        </p:nvCxnSpPr>
        <p:spPr>
          <a:xfrm>
            <a:off x="3073099" y="2493818"/>
            <a:ext cx="1675547" cy="16847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왼쪽/오른쪽 화살표 20"/>
          <p:cNvSpPr/>
          <p:nvPr/>
        </p:nvSpPr>
        <p:spPr>
          <a:xfrm rot="5400000">
            <a:off x="5158177" y="1784610"/>
            <a:ext cx="537559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45372" y="3429910"/>
            <a:ext cx="102495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JSP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화면 기능을 담당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처리한 결과를 화면에 표시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38200" y="1571105"/>
            <a:ext cx="10915996" cy="34769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모델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8" y="2411729"/>
            <a:ext cx="3109480" cy="203677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310150" y="1920239"/>
            <a:ext cx="5166360" cy="2477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대각선 방향의 모서리가 둥근 사각형 10"/>
          <p:cNvSpPr/>
          <p:nvPr/>
        </p:nvSpPr>
        <p:spPr>
          <a:xfrm>
            <a:off x="4552604" y="2794193"/>
            <a:ext cx="1953491" cy="1030778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화면기능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로직처리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255279" y="3104801"/>
            <a:ext cx="1645920" cy="40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DAO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13" name="순서도: 자기 디스크 12"/>
          <p:cNvSpPr/>
          <p:nvPr/>
        </p:nvSpPr>
        <p:spPr>
          <a:xfrm>
            <a:off x="9709266" y="2633851"/>
            <a:ext cx="1812174" cy="12718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09309" y="2304326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15" name="왼쪽/오른쪽 화살표 14"/>
          <p:cNvSpPr/>
          <p:nvPr/>
        </p:nvSpPr>
        <p:spPr>
          <a:xfrm>
            <a:off x="9050480" y="3158835"/>
            <a:ext cx="537559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>
            <a:off x="6568439" y="3146924"/>
            <a:ext cx="537559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3773978" y="2946695"/>
            <a:ext cx="716282" cy="13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3773978" y="3629339"/>
            <a:ext cx="716282" cy="136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6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786937" y="1535314"/>
            <a:ext cx="10915996" cy="34769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모델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3" y="2488992"/>
            <a:ext cx="2184639" cy="143098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310150" y="1920239"/>
            <a:ext cx="5166360" cy="2477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대각선 방향의 모서리가 둥근 사각형 10"/>
          <p:cNvSpPr/>
          <p:nvPr/>
        </p:nvSpPr>
        <p:spPr>
          <a:xfrm>
            <a:off x="4732021" y="3533891"/>
            <a:ext cx="1612321" cy="61762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화면기능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7321781" y="2231896"/>
            <a:ext cx="1645920" cy="40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로직처리</a:t>
            </a:r>
            <a:endParaRPr lang="ko-KR" altLang="en-US" dirty="0"/>
          </a:p>
        </p:txBody>
      </p:sp>
      <p:sp>
        <p:nvSpPr>
          <p:cNvPr id="13" name="순서도: 자기 디스크 12"/>
          <p:cNvSpPr/>
          <p:nvPr/>
        </p:nvSpPr>
        <p:spPr>
          <a:xfrm>
            <a:off x="9982200" y="2753269"/>
            <a:ext cx="1585305" cy="11126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15" name="왼쪽/오른쪽 화살표 14"/>
          <p:cNvSpPr/>
          <p:nvPr/>
        </p:nvSpPr>
        <p:spPr>
          <a:xfrm rot="2593602">
            <a:off x="9111256" y="2718735"/>
            <a:ext cx="799780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>
            <a:off x="6571598" y="2303115"/>
            <a:ext cx="537559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98422" y="2218870"/>
            <a:ext cx="1645920" cy="40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요청처리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endCxn id="18" idx="1"/>
          </p:cNvCxnSpPr>
          <p:nvPr/>
        </p:nvCxnSpPr>
        <p:spPr>
          <a:xfrm flipV="1">
            <a:off x="2988202" y="2423650"/>
            <a:ext cx="1710220" cy="43524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1" idx="2"/>
          </p:cNvCxnSpPr>
          <p:nvPr/>
        </p:nvCxnSpPr>
        <p:spPr>
          <a:xfrm>
            <a:off x="3056474" y="3674225"/>
            <a:ext cx="1675547" cy="16847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왼쪽/오른쪽 화살표 20"/>
          <p:cNvSpPr/>
          <p:nvPr/>
        </p:nvSpPr>
        <p:spPr>
          <a:xfrm rot="5400000">
            <a:off x="5141552" y="2965017"/>
            <a:ext cx="537559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48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모델 </a:t>
            </a:r>
            <a:r>
              <a:rPr lang="en-US" altLang="ko-KR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방식 특징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995055"/>
            <a:ext cx="102495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기능이 서로 분리되어 있어 개발 및 유지보수가 쉽다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기능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모듈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재 사용성이 높다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디자이너와 개발자의 작업을 </a:t>
            </a:r>
            <a:r>
              <a:rPr lang="ko-KR" altLang="en-US" sz="2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분업화해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쉽게 개발할 수 있다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방식과 관련된 기능이나 개념의 학습이 필요하다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4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786937" y="1535314"/>
            <a:ext cx="10915996" cy="34769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디자인 패턴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3" y="2488992"/>
            <a:ext cx="2184639" cy="143098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310150" y="1920239"/>
            <a:ext cx="5166360" cy="2477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대각선 방향의 모서리가 둥근 사각형 10"/>
          <p:cNvSpPr/>
          <p:nvPr/>
        </p:nvSpPr>
        <p:spPr>
          <a:xfrm>
            <a:off x="4732021" y="3533891"/>
            <a:ext cx="1612321" cy="61762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21781" y="2231896"/>
            <a:ext cx="1645920" cy="40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13" name="순서도: 자기 디스크 12"/>
          <p:cNvSpPr/>
          <p:nvPr/>
        </p:nvSpPr>
        <p:spPr>
          <a:xfrm>
            <a:off x="9982200" y="2753269"/>
            <a:ext cx="1585305" cy="11126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15" name="왼쪽/오른쪽 화살표 14"/>
          <p:cNvSpPr/>
          <p:nvPr/>
        </p:nvSpPr>
        <p:spPr>
          <a:xfrm rot="2593602">
            <a:off x="9111256" y="2718735"/>
            <a:ext cx="799780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>
            <a:off x="6571598" y="2303115"/>
            <a:ext cx="537559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98422" y="2218870"/>
            <a:ext cx="1645920" cy="40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endCxn id="18" idx="1"/>
          </p:cNvCxnSpPr>
          <p:nvPr/>
        </p:nvCxnSpPr>
        <p:spPr>
          <a:xfrm flipV="1">
            <a:off x="2988202" y="2423650"/>
            <a:ext cx="1710220" cy="43524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1" idx="2"/>
          </p:cNvCxnSpPr>
          <p:nvPr/>
        </p:nvCxnSpPr>
        <p:spPr>
          <a:xfrm>
            <a:off x="3056474" y="3674225"/>
            <a:ext cx="1675547" cy="16847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왼쪽/오른쪽 화살표 20"/>
          <p:cNvSpPr/>
          <p:nvPr/>
        </p:nvSpPr>
        <p:spPr>
          <a:xfrm rot="5400000">
            <a:off x="5141552" y="2965017"/>
            <a:ext cx="537559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16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디자인 패턴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1995055"/>
            <a:ext cx="102495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기능이 분리되어 있어 개발 및 유지보수가 훨씬 편리합니다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기능의 재 사용성이 높아집니다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디자이너와 개발자의 작업을 </a:t>
            </a:r>
            <a:r>
              <a:rPr lang="ko-KR" altLang="en-US" sz="2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분업화하여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쉽게 개발 할 수 있습니다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843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03562" y="354907"/>
            <a:ext cx="10915996" cy="34769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8" y="1308585"/>
            <a:ext cx="2184639" cy="143098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326775" y="739832"/>
            <a:ext cx="5166360" cy="2477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대각선 방향의 모서리가 둥근 사각형 10"/>
          <p:cNvSpPr/>
          <p:nvPr/>
        </p:nvSpPr>
        <p:spPr>
          <a:xfrm>
            <a:off x="4748646" y="2353484"/>
            <a:ext cx="1612321" cy="61762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38406" y="1051489"/>
            <a:ext cx="1645920" cy="40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13" name="순서도: 자기 디스크 12"/>
          <p:cNvSpPr/>
          <p:nvPr/>
        </p:nvSpPr>
        <p:spPr>
          <a:xfrm>
            <a:off x="9998825" y="1572862"/>
            <a:ext cx="1585305" cy="11126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15" name="왼쪽/오른쪽 화살표 14"/>
          <p:cNvSpPr/>
          <p:nvPr/>
        </p:nvSpPr>
        <p:spPr>
          <a:xfrm rot="2593602">
            <a:off x="9127881" y="1538328"/>
            <a:ext cx="799780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>
            <a:off x="6588223" y="1122708"/>
            <a:ext cx="537559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15047" y="1038463"/>
            <a:ext cx="1645920" cy="40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endCxn id="18" idx="1"/>
          </p:cNvCxnSpPr>
          <p:nvPr/>
        </p:nvCxnSpPr>
        <p:spPr>
          <a:xfrm flipV="1">
            <a:off x="3004827" y="1243243"/>
            <a:ext cx="1710220" cy="43524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1" idx="2"/>
          </p:cNvCxnSpPr>
          <p:nvPr/>
        </p:nvCxnSpPr>
        <p:spPr>
          <a:xfrm>
            <a:off x="3073099" y="2493818"/>
            <a:ext cx="1675547" cy="16847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왼쪽/오른쪽 화살표 20"/>
          <p:cNvSpPr/>
          <p:nvPr/>
        </p:nvSpPr>
        <p:spPr>
          <a:xfrm rot="5400000">
            <a:off x="5158177" y="1784610"/>
            <a:ext cx="537559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39338" y="4073236"/>
            <a:ext cx="872005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MVC </a:t>
            </a:r>
            <a:r>
              <a:rPr lang="ko-KR" altLang="en-US" dirty="0" smtClean="0"/>
              <a:t>구성요소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Controller : </a:t>
            </a:r>
            <a:r>
              <a:rPr lang="ko-KR" altLang="en-US" dirty="0" smtClean="0"/>
              <a:t>사용자의 요청 및 흐름 제어를 담당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Model : </a:t>
            </a:r>
            <a:r>
              <a:rPr lang="ko-KR" altLang="en-US" dirty="0" smtClean="0"/>
              <a:t>비즈니스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View : </a:t>
            </a:r>
            <a:r>
              <a:rPr lang="ko-KR" altLang="en-US" dirty="0" smtClean="0"/>
              <a:t>사용자에게 보여줄 화면을 담당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8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03562" y="354907"/>
            <a:ext cx="10915996" cy="34769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8" y="1308585"/>
            <a:ext cx="2184639" cy="143098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326775" y="739832"/>
            <a:ext cx="5166360" cy="2477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순서도: 자기 디스크 12"/>
          <p:cNvSpPr/>
          <p:nvPr/>
        </p:nvSpPr>
        <p:spPr>
          <a:xfrm>
            <a:off x="9998825" y="1572862"/>
            <a:ext cx="1585305" cy="11126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15" name="왼쪽/오른쪽 화살표 14"/>
          <p:cNvSpPr/>
          <p:nvPr/>
        </p:nvSpPr>
        <p:spPr>
          <a:xfrm rot="2593602">
            <a:off x="9127881" y="1538328"/>
            <a:ext cx="799780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>
            <a:off x="6588223" y="1122708"/>
            <a:ext cx="537559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endCxn id="18" idx="1"/>
          </p:cNvCxnSpPr>
          <p:nvPr/>
        </p:nvCxnSpPr>
        <p:spPr>
          <a:xfrm flipV="1">
            <a:off x="3004827" y="1243243"/>
            <a:ext cx="1710220" cy="43524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1" idx="2"/>
          </p:cNvCxnSpPr>
          <p:nvPr/>
        </p:nvCxnSpPr>
        <p:spPr>
          <a:xfrm>
            <a:off x="3073099" y="2493818"/>
            <a:ext cx="1675547" cy="16847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왼쪽/오른쪽 화살표 20"/>
          <p:cNvSpPr/>
          <p:nvPr/>
        </p:nvSpPr>
        <p:spPr>
          <a:xfrm rot="5400000">
            <a:off x="5158177" y="1784610"/>
            <a:ext cx="537559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0188" y="3398497"/>
            <a:ext cx="102495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Controller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서블릿이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컨트롤러의 역할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클라이언트의 요청 분석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요청에 대해 필요한 모델 호출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처리한 결과를 보여주기 위한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선택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대각선 방향의 모서리가 둥근 사각형 23"/>
          <p:cNvSpPr/>
          <p:nvPr/>
        </p:nvSpPr>
        <p:spPr>
          <a:xfrm>
            <a:off x="4748646" y="2353484"/>
            <a:ext cx="1612321" cy="61762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View(JSP)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338406" y="816446"/>
            <a:ext cx="1645920" cy="64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</a:p>
          <a:p>
            <a:pPr algn="ctr"/>
            <a:r>
              <a:rPr lang="en-US" altLang="ko-KR" dirty="0" smtClean="0"/>
              <a:t>(DAO)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715047" y="816446"/>
            <a:ext cx="1645920" cy="63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dirty="0" smtClean="0"/>
              <a:t>(Servlet)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49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03562" y="354907"/>
            <a:ext cx="10915996" cy="34769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88" y="1308585"/>
            <a:ext cx="2184639" cy="143098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326775" y="739832"/>
            <a:ext cx="5166360" cy="2477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순서도: 자기 디스크 12"/>
          <p:cNvSpPr/>
          <p:nvPr/>
        </p:nvSpPr>
        <p:spPr>
          <a:xfrm>
            <a:off x="9998825" y="1572862"/>
            <a:ext cx="1585305" cy="11126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15" name="왼쪽/오른쪽 화살표 14"/>
          <p:cNvSpPr/>
          <p:nvPr/>
        </p:nvSpPr>
        <p:spPr>
          <a:xfrm rot="2593602">
            <a:off x="9127881" y="1538328"/>
            <a:ext cx="799780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/오른쪽 화살표 16"/>
          <p:cNvSpPr/>
          <p:nvPr/>
        </p:nvSpPr>
        <p:spPr>
          <a:xfrm>
            <a:off x="6588223" y="1122708"/>
            <a:ext cx="537559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endCxn id="18" idx="1"/>
          </p:cNvCxnSpPr>
          <p:nvPr/>
        </p:nvCxnSpPr>
        <p:spPr>
          <a:xfrm flipV="1">
            <a:off x="3004827" y="1243243"/>
            <a:ext cx="1710220" cy="43524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1" idx="2"/>
          </p:cNvCxnSpPr>
          <p:nvPr/>
        </p:nvCxnSpPr>
        <p:spPr>
          <a:xfrm>
            <a:off x="3073099" y="2493818"/>
            <a:ext cx="1675547" cy="16847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왼쪽/오른쪽 화살표 20"/>
          <p:cNvSpPr/>
          <p:nvPr/>
        </p:nvSpPr>
        <p:spPr>
          <a:xfrm rot="5400000">
            <a:off x="5158177" y="1784610"/>
            <a:ext cx="537559" cy="325315"/>
          </a:xfrm>
          <a:prstGeom prst="leftRightArrow">
            <a:avLst>
              <a:gd name="adj1" fmla="val 39778"/>
              <a:gd name="adj2" fmla="val 34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45372" y="3429910"/>
            <a:ext cx="102495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연동과 같은 비즈니스 </a:t>
            </a:r>
            <a:r>
              <a:rPr lang="ko-KR" altLang="en-US" sz="2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로직을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수행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일반적으로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DAO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VO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이루어져 있음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대각선 방향의 모서리가 둥근 사각형 19"/>
          <p:cNvSpPr/>
          <p:nvPr/>
        </p:nvSpPr>
        <p:spPr>
          <a:xfrm>
            <a:off x="4748646" y="2353484"/>
            <a:ext cx="1612321" cy="617623"/>
          </a:xfrm>
          <a:prstGeom prst="round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View(JSP)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338406" y="816446"/>
            <a:ext cx="1645920" cy="64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</a:p>
          <a:p>
            <a:pPr algn="ctr"/>
            <a:r>
              <a:rPr lang="en-US" altLang="ko-KR" dirty="0" smtClean="0"/>
              <a:t>(DAO)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715047" y="816446"/>
            <a:ext cx="1645920" cy="63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dirty="0" smtClean="0"/>
              <a:t>(Servlet)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57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211</Words>
  <Application>Microsoft Office PowerPoint</Application>
  <PresentationFormat>와이드스크린</PresentationFormat>
  <Paragraphs>81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나눔고딕</vt:lpstr>
      <vt:lpstr>나눔스퀘어 ExtraBold</vt:lpstr>
      <vt:lpstr>맑은 고딕</vt:lpstr>
      <vt:lpstr>Arial</vt:lpstr>
      <vt:lpstr>Office 테마</vt:lpstr>
      <vt:lpstr>웹 애플리케이션 모델</vt:lpstr>
      <vt:lpstr>모델 1 방식</vt:lpstr>
      <vt:lpstr>모델 2 방식</vt:lpstr>
      <vt:lpstr>모델 2 방식 특징</vt:lpstr>
      <vt:lpstr>MVC 디자인 패턴</vt:lpstr>
      <vt:lpstr>MVC 디자인 패턴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 데이터 모델링</dc:title>
  <dc:creator>USER</dc:creator>
  <cp:lastModifiedBy>Mirim</cp:lastModifiedBy>
  <cp:revision>72</cp:revision>
  <dcterms:created xsi:type="dcterms:W3CDTF">2018-03-06T02:17:08Z</dcterms:created>
  <dcterms:modified xsi:type="dcterms:W3CDTF">2020-04-21T01:01:54Z</dcterms:modified>
</cp:coreProperties>
</file>