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7" r:id="rId3"/>
    <p:sldId id="332" r:id="rId4"/>
    <p:sldId id="331" r:id="rId5"/>
    <p:sldId id="34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>
        <p:scale>
          <a:sx n="66" d="100"/>
          <a:sy n="66" d="100"/>
        </p:scale>
        <p:origin x="2160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7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2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7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55EF-37A3-4F82-BA76-F274EF4015DF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F679-2ED3-4E1F-B298-D933DDE33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99303" y="420131"/>
            <a:ext cx="10515600" cy="82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 smtClean="0"/>
              <a:t>게시판 </a:t>
            </a:r>
            <a:r>
              <a:rPr lang="ko-KR" altLang="en-US" sz="4800" dirty="0" smtClean="0"/>
              <a:t>삭제 </a:t>
            </a:r>
            <a:r>
              <a:rPr lang="ko-KR" altLang="en-US" sz="4800" dirty="0" smtClean="0"/>
              <a:t>구현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2743199" y="1459270"/>
            <a:ext cx="8903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/>
              <a:t>글 </a:t>
            </a:r>
            <a:r>
              <a:rPr lang="ko-KR" altLang="en-US" dirty="0" err="1" smtClean="0"/>
              <a:t>상세창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viewArticle.jsp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삭제하기를 클릭하면 </a:t>
            </a:r>
            <a:r>
              <a:rPr lang="en-US" altLang="ko-KR" dirty="0" smtClean="0"/>
              <a:t>/board/removeArticle.do</a:t>
            </a:r>
            <a:r>
              <a:rPr lang="ko-KR" altLang="en-US" dirty="0" smtClean="0"/>
              <a:t>로 요청</a:t>
            </a:r>
            <a:endParaRPr lang="en-US" altLang="ko-KR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/>
              <a:t>컨트롤러는 글 </a:t>
            </a:r>
            <a:r>
              <a:rPr lang="ko-KR" altLang="en-US" dirty="0" err="1" smtClean="0"/>
              <a:t>상세창에서</a:t>
            </a:r>
            <a:r>
              <a:rPr lang="ko-KR" altLang="en-US" dirty="0" smtClean="0"/>
              <a:t> 전달받은 글 번호에 대한 글과 이에 관련된 자식 글들을 삭제합니다</a:t>
            </a:r>
            <a:r>
              <a:rPr lang="en-US" altLang="ko-KR" dirty="0" smtClean="0"/>
              <a:t>.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dirty="0" smtClean="0"/>
              <a:t>삭제된 글에 대한 이미지 파일 저장 폴더도 삭제합니다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76" t="11282" r="87064" b="38315"/>
          <a:stretch/>
        </p:blipFill>
        <p:spPr>
          <a:xfrm>
            <a:off x="464456" y="1243915"/>
            <a:ext cx="2278743" cy="49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60" t="23736" r="41032" b="27765"/>
          <a:stretch/>
        </p:blipFill>
        <p:spPr>
          <a:xfrm>
            <a:off x="916176" y="1306286"/>
            <a:ext cx="10334171" cy="4804228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1651232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BoardController.java(05 </a:t>
            </a:r>
            <a:r>
              <a:rPr lang="ko-KR" altLang="en-US" sz="2400" dirty="0" smtClean="0"/>
              <a:t>파일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05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WebServlet</a:t>
            </a:r>
            <a:r>
              <a:rPr lang="en-US" altLang="ko-KR" sz="2400" dirty="0" smtClean="0"/>
              <a:t>(＂/</a:t>
            </a:r>
            <a:r>
              <a:rPr lang="en-US" altLang="ko-KR" sz="2400" dirty="0"/>
              <a:t>board</a:t>
            </a:r>
            <a:r>
              <a:rPr lang="en-US" altLang="ko-KR" sz="2400" dirty="0" smtClean="0"/>
              <a:t>/*＂) </a:t>
            </a:r>
            <a:r>
              <a:rPr lang="ko-KR" altLang="en-US" sz="2400" dirty="0" smtClean="0"/>
              <a:t>주석처리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220686" y="2278743"/>
            <a:ext cx="8839200" cy="2859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61" t="55091" r="57777" b="21905"/>
          <a:stretch/>
        </p:blipFill>
        <p:spPr>
          <a:xfrm>
            <a:off x="1763422" y="1390185"/>
            <a:ext cx="7271657" cy="2278743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216918" y="79310"/>
            <a:ext cx="10515600" cy="452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BoardService.java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53832" y="743854"/>
            <a:ext cx="890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 smtClean="0"/>
              <a:t>remove</a:t>
            </a:r>
            <a:r>
              <a:rPr lang="en-US" altLang="ko-KR" dirty="0" err="1" smtClean="0"/>
              <a:t>Article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95515" y="2036515"/>
            <a:ext cx="6849153" cy="1171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2404" y="79309"/>
            <a:ext cx="3092339" cy="1096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BoardDAO.java</a:t>
            </a:r>
          </a:p>
          <a:p>
            <a:pPr algn="l"/>
            <a:r>
              <a:rPr lang="en-US" altLang="ko-KR" sz="2400" dirty="0" smtClean="0"/>
              <a:t>(</a:t>
            </a:r>
            <a:r>
              <a:rPr lang="ko-KR" altLang="en-US" sz="2400" dirty="0" smtClean="0"/>
              <a:t>추가하면 됩니다</a:t>
            </a:r>
            <a:r>
              <a:rPr lang="en-US" altLang="ko-KR" sz="2400" dirty="0" smtClean="0"/>
              <a:t>.)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40" t="15238" r="64365" b="51062"/>
          <a:stretch/>
        </p:blipFill>
        <p:spPr>
          <a:xfrm>
            <a:off x="145143" y="1277258"/>
            <a:ext cx="6052457" cy="3338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60" t="48791" r="64762" b="3736"/>
          <a:stretch/>
        </p:blipFill>
        <p:spPr>
          <a:xfrm>
            <a:off x="6197600" y="1016001"/>
            <a:ext cx="5994400" cy="47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42103" y="88900"/>
            <a:ext cx="8293897" cy="477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파일은 </a:t>
            </a:r>
            <a:r>
              <a:rPr lang="en-US" altLang="ko-KR" sz="2400" dirty="0" smtClean="0"/>
              <a:t>board04</a:t>
            </a:r>
            <a:r>
              <a:rPr lang="ko-KR" altLang="en-US" sz="2400" dirty="0" smtClean="0"/>
              <a:t>에 있는 것 그대로 활용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7865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67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짚고 넘어가기</dc:title>
  <dc:creator>Mirim</dc:creator>
  <cp:lastModifiedBy>Mirim</cp:lastModifiedBy>
  <cp:revision>48</cp:revision>
  <dcterms:created xsi:type="dcterms:W3CDTF">2020-06-15T23:37:55Z</dcterms:created>
  <dcterms:modified xsi:type="dcterms:W3CDTF">2020-09-29T00:48:14Z</dcterms:modified>
</cp:coreProperties>
</file>