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10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8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5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3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6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0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0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0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1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7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0609-6404-4C38-92E2-166CF4AB514F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55BA-FFAC-4793-87A2-5CDCCCBDE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오라클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설치 및 계정생성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쉽게 따라 해 </a:t>
            </a:r>
            <a:r>
              <a:rPr lang="en-US" altLang="ko-KR" dirty="0" smtClean="0"/>
              <a:t>BOA</a:t>
            </a:r>
            <a:r>
              <a:rPr lang="ko-KR" altLang="en-US" dirty="0" smtClean="0"/>
              <a:t>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48" y="1007893"/>
            <a:ext cx="4895850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7681" y="5518072"/>
            <a:ext cx="1851383" cy="37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Setup.exe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75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48" y="1007893"/>
            <a:ext cx="4895850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6835" y="5328602"/>
            <a:ext cx="1253076" cy="37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Next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19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47" y="1007893"/>
            <a:ext cx="4895850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1113" y="5509834"/>
            <a:ext cx="320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항목 체크 후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22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47" y="1007893"/>
            <a:ext cx="489585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6835" y="5328602"/>
            <a:ext cx="1253076" cy="37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Next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88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47" y="1007893"/>
            <a:ext cx="489585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8442" y="5320364"/>
            <a:ext cx="14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Install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91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47" y="1007893"/>
            <a:ext cx="489585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918" y="1007893"/>
            <a:ext cx="23703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중요</a:t>
            </a:r>
            <a:r>
              <a:rPr lang="en-US" altLang="ko-KR" dirty="0" smtClean="0">
                <a:solidFill>
                  <a:srgbClr val="FF0000"/>
                </a:solidFill>
              </a:rPr>
              <a:t>!!!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관리자 계정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아래 모두 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mirim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입력 후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18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47" y="1007893"/>
            <a:ext cx="489585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5363" y="5262699"/>
            <a:ext cx="197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완료 되면 </a:t>
            </a:r>
            <a:r>
              <a:rPr lang="en-US" altLang="ko-KR" dirty="0" smtClean="0"/>
              <a:t>Finish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20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오라클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설치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끄읕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05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8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cmd</a:t>
            </a:r>
            <a:r>
              <a:rPr lang="ko-KR" altLang="en-US" dirty="0" smtClean="0"/>
              <a:t>창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85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8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</a:t>
            </a:r>
            <a:r>
              <a:rPr lang="en-US" altLang="ko-KR" dirty="0" err="1" smtClean="0"/>
              <a:t>qlplus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nolog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3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17" y="811224"/>
            <a:ext cx="6960269" cy="3134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1859" y="4621427"/>
            <a:ext cx="530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입력 후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사이트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50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8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오라클</a:t>
            </a:r>
            <a:r>
              <a:rPr lang="ko-KR" altLang="en-US" dirty="0" smtClean="0"/>
              <a:t> 접속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94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9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conn sys/</a:t>
            </a:r>
            <a:r>
              <a:rPr lang="en-US" altLang="ko-KR" dirty="0" err="1" smtClean="0"/>
              <a:t>mirim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sysdba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30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9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데이터베이스 관리자 계정 접속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52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9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create user </a:t>
            </a:r>
            <a:r>
              <a:rPr lang="en-US" altLang="ko-KR" dirty="0" err="1" smtClean="0"/>
              <a:t>mirim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identified by </a:t>
            </a:r>
            <a:r>
              <a:rPr lang="en-US" altLang="ko-KR" dirty="0" err="1" smtClean="0"/>
              <a:t>mirim</a:t>
            </a:r>
            <a:r>
              <a:rPr lang="en-US" altLang="ko-KR" dirty="0" smtClean="0"/>
              <a:t>;</a:t>
            </a:r>
          </a:p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91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9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ys(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계정으로 </a:t>
            </a:r>
            <a:r>
              <a:rPr lang="en-US" altLang="ko-KR" dirty="0" err="1" smtClean="0"/>
              <a:t>mirim</a:t>
            </a:r>
            <a:r>
              <a:rPr lang="ko-KR" altLang="en-US" dirty="0" smtClean="0"/>
              <a:t>유저 계정 생성 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비밀번호 역시 </a:t>
            </a:r>
            <a:r>
              <a:rPr lang="en-US" altLang="ko-KR" dirty="0" err="1" smtClean="0"/>
              <a:t>mirim</a:t>
            </a:r>
            <a:r>
              <a:rPr lang="ko-KR" altLang="en-US" dirty="0" smtClean="0"/>
              <a:t>으로 설정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44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9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grant connect, resource to </a:t>
            </a:r>
            <a:r>
              <a:rPr lang="en-US" altLang="ko-KR" dirty="0" err="1" smtClean="0"/>
              <a:t>mirim</a:t>
            </a:r>
            <a:r>
              <a:rPr lang="en-US" altLang="ko-KR" dirty="0" smtClean="0"/>
              <a:t>; </a:t>
            </a:r>
          </a:p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96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9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</a:t>
            </a:r>
            <a:r>
              <a:rPr lang="en-US" altLang="ko-KR" dirty="0" err="1" smtClean="0"/>
              <a:t>irim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유저에게 접속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사용 권한을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87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9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mirim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유저로 접속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1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9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</a:t>
            </a:r>
            <a:r>
              <a:rPr lang="en-US" altLang="ko-KR" dirty="0" err="1" smtClean="0"/>
              <a:t>tabtype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tname</a:t>
            </a:r>
            <a:r>
              <a:rPr lang="en-US" altLang="ko-KR" dirty="0" smtClean="0"/>
              <a:t> from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tab;</a:t>
            </a:r>
          </a:p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30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49" y="528145"/>
            <a:ext cx="6495650" cy="471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0348" y="5575240"/>
            <a:ext cx="64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위와 같이 출력된다면 성공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48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9" y="479416"/>
            <a:ext cx="10420550" cy="54518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38336" y="5007235"/>
            <a:ext cx="1070918" cy="924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13405" y="6163274"/>
            <a:ext cx="35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시험판</a:t>
            </a:r>
            <a:r>
              <a:rPr lang="ko-KR" altLang="en-US" dirty="0" smtClean="0"/>
              <a:t> 및 다운로드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2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계정 생성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끄읕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99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5653" y="5637331"/>
            <a:ext cx="433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같은 창이 뜨면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밑으로 스크롤 </a:t>
            </a:r>
            <a:r>
              <a:rPr lang="en-US" altLang="ko-KR" dirty="0" smtClean="0"/>
              <a:t>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07" y="367310"/>
            <a:ext cx="9433867" cy="51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7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2" y="0"/>
            <a:ext cx="11804755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34295" y="5559028"/>
            <a:ext cx="1576408" cy="10782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1166" y="5153645"/>
            <a:ext cx="22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데이터베이스 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31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31" y="541235"/>
            <a:ext cx="8203372" cy="45654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01917" y="2568625"/>
            <a:ext cx="3137195" cy="321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1505" y="5366866"/>
            <a:ext cx="3815824" cy="37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Database 11g Express Edition </a:t>
            </a:r>
            <a:r>
              <a:rPr lang="ko-KR" altLang="en-US" dirty="0" smtClean="0"/>
              <a:t>클릭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48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618" y="333070"/>
            <a:ext cx="7209972" cy="559689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82673" y="2594398"/>
            <a:ext cx="4545573" cy="747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82673" y="2195005"/>
            <a:ext cx="2086152" cy="2171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2403" y="2695958"/>
            <a:ext cx="277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자신의 운영체제에 맞는 버전을 다운로드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7912" y="2118898"/>
            <a:ext cx="360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Accept License Agreement </a:t>
            </a:r>
            <a:r>
              <a:rPr lang="ko-KR" altLang="en-US" dirty="0" smtClean="0"/>
              <a:t>선택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79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48726" y="5977261"/>
            <a:ext cx="420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계정이 없는 학생은 가입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로그인 해야 다운로드가 시작됩니다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16" y="366692"/>
            <a:ext cx="5465273" cy="54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6881" y="5456997"/>
            <a:ext cx="49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다운받은 파일 압축 해제 및 </a:t>
            </a:r>
            <a:r>
              <a:rPr lang="en-US" altLang="ko-KR" dirty="0" smtClean="0"/>
              <a:t>setup.exe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53" y="454811"/>
            <a:ext cx="7810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1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187</Words>
  <Application>Microsoft Office PowerPoint</Application>
  <PresentationFormat>와이드스크린</PresentationFormat>
  <Paragraphs>45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HY견고딕</vt:lpstr>
      <vt:lpstr>HY울릉도M</vt:lpstr>
      <vt:lpstr>맑은 고딕</vt:lpstr>
      <vt:lpstr>Arial</vt:lpstr>
      <vt:lpstr>Office 테마</vt:lpstr>
      <vt:lpstr>오라클 설치 및 계정생성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오라클 설치 끄읕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계정 생성 끄읕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 설치 및 계정생성</dc:title>
  <dc:creator>USER</dc:creator>
  <cp:lastModifiedBy>USER</cp:lastModifiedBy>
  <cp:revision>13</cp:revision>
  <dcterms:created xsi:type="dcterms:W3CDTF">2018-03-08T23:41:04Z</dcterms:created>
  <dcterms:modified xsi:type="dcterms:W3CDTF">2018-03-09T04:39:48Z</dcterms:modified>
</cp:coreProperties>
</file>