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68" r:id="rId4"/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5" r:id="rId13"/>
    <p:sldId id="266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60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5301-FBD7-4D5F-8207-D048651BFBA6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5301-FBD7-4D5F-8207-D048651BFBA6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5301-FBD7-4D5F-8207-D048651BFBA6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5301-FBD7-4D5F-8207-D048651BFBA6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5301-FBD7-4D5F-8207-D048651BFBA6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5301-FBD7-4D5F-8207-D048651BFBA6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5301-FBD7-4D5F-8207-D048651BFBA6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5301-FBD7-4D5F-8207-D048651BFBA6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5301-FBD7-4D5F-8207-D048651BFBA6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5301-FBD7-4D5F-8207-D048651BFBA6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5301-FBD7-4D5F-8207-D048651BFBA6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35301-FBD7-4D5F-8207-D048651BFBA6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DDL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82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7584" y="548680"/>
            <a:ext cx="6552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DDL</a:t>
            </a:r>
            <a:r>
              <a:rPr lang="ko-KR" altLang="en-US" sz="4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실습</a:t>
            </a:r>
            <a:endParaRPr lang="ko-KR" altLang="en-US" sz="40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00808"/>
            <a:ext cx="7100277" cy="16561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47664" y="4293096"/>
            <a:ext cx="617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이름을 </a:t>
            </a:r>
            <a:r>
              <a:rPr lang="en-US" altLang="ko-KR" dirty="0" smtClean="0"/>
              <a:t>book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t_book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변경합니다</a:t>
            </a:r>
            <a:r>
              <a:rPr lang="en-US" altLang="ko-KR" dirty="0" smtClean="0"/>
              <a:t>.(rename)</a:t>
            </a:r>
          </a:p>
        </p:txBody>
      </p:sp>
    </p:spTree>
    <p:extLst>
      <p:ext uri="{BB962C8B-B14F-4D97-AF65-F5344CB8AC3E}">
        <p14:creationId xmlns:p14="http://schemas.microsoft.com/office/powerpoint/2010/main" val="370523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7584" y="548680"/>
            <a:ext cx="6552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DDL</a:t>
            </a:r>
            <a:r>
              <a:rPr lang="ko-KR" altLang="en-US" sz="4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실습</a:t>
            </a:r>
            <a:endParaRPr lang="ko-KR" altLang="en-US" sz="40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772816"/>
            <a:ext cx="6413086" cy="22322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93446" y="4293096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변경된 테이블 이름으로 쿼리 합니다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72642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7584" y="548680"/>
            <a:ext cx="6552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DDL</a:t>
            </a:r>
            <a:r>
              <a:rPr lang="ko-KR" altLang="en-US" sz="4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실습</a:t>
            </a:r>
            <a:endParaRPr lang="ko-KR" altLang="en-US" sz="40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628800"/>
            <a:ext cx="6513956" cy="17281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75656" y="4293096"/>
            <a:ext cx="625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테이블의 모든 데이터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/>
              <a:t>삭</a:t>
            </a:r>
            <a:r>
              <a:rPr lang="ko-KR" altLang="en-US" dirty="0" smtClean="0"/>
              <a:t>제합니다</a:t>
            </a:r>
            <a:r>
              <a:rPr lang="en-US" altLang="ko-KR" dirty="0" smtClean="0"/>
              <a:t>. (Truncate)</a:t>
            </a:r>
          </a:p>
        </p:txBody>
      </p:sp>
    </p:spTree>
    <p:extLst>
      <p:ext uri="{BB962C8B-B14F-4D97-AF65-F5344CB8AC3E}">
        <p14:creationId xmlns:p14="http://schemas.microsoft.com/office/powerpoint/2010/main" val="781516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7584" y="548680"/>
            <a:ext cx="6552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DDL</a:t>
            </a:r>
            <a:r>
              <a:rPr lang="ko-KR" altLang="en-US" sz="4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실습</a:t>
            </a:r>
            <a:endParaRPr lang="ko-KR" altLang="en-US" sz="40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12776"/>
            <a:ext cx="6653677" cy="1800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97968" y="3391071"/>
            <a:ext cx="625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테이블을 삭제합니다</a:t>
            </a:r>
            <a:r>
              <a:rPr lang="en-US" altLang="ko-KR" dirty="0" smtClean="0"/>
              <a:t>. (Drop)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077072"/>
            <a:ext cx="6653677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6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503396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DDL, DML, DCL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8251" y="1808227"/>
            <a:ext cx="8350079" cy="368174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FF0000"/>
                </a:solidFill>
                <a:latin typeface="HY그래픽M" pitchFamily="18" charset="-127"/>
                <a:ea typeface="HY그래픽M" pitchFamily="18" charset="-127"/>
              </a:rPr>
              <a:t>DDL (</a:t>
            </a:r>
            <a:r>
              <a:rPr lang="ko-KR" altLang="en-US" sz="1500" b="1" dirty="0">
                <a:solidFill>
                  <a:srgbClr val="FF0000"/>
                </a:solidFill>
                <a:latin typeface="HY그래픽M" pitchFamily="18" charset="-127"/>
                <a:ea typeface="HY그래픽M" pitchFamily="18" charset="-127"/>
              </a:rPr>
              <a:t>데이터 </a:t>
            </a:r>
            <a:r>
              <a:rPr lang="ko-KR" altLang="en-US" sz="1500" b="1" dirty="0" err="1">
                <a:solidFill>
                  <a:srgbClr val="FF0000"/>
                </a:solidFill>
                <a:latin typeface="HY그래픽M" pitchFamily="18" charset="-127"/>
                <a:ea typeface="HY그래픽M" pitchFamily="18" charset="-127"/>
              </a:rPr>
              <a:t>정의어</a:t>
            </a:r>
            <a:r>
              <a:rPr lang="en-US" altLang="ko-KR" sz="1500" b="1" dirty="0">
                <a:solidFill>
                  <a:srgbClr val="FF0000"/>
                </a:solidFill>
                <a:latin typeface="HY그래픽M" pitchFamily="18" charset="-127"/>
                <a:ea typeface="HY그래픽M" pitchFamily="18" charset="-127"/>
              </a:rPr>
              <a:t>)</a:t>
            </a:r>
            <a:r>
              <a:rPr lang="en-US" altLang="ko-KR" sz="1500" dirty="0">
                <a:solidFill>
                  <a:srgbClr val="FF0000"/>
                </a:solidFill>
                <a:latin typeface="HY그래픽M" pitchFamily="18" charset="-127"/>
                <a:ea typeface="HY그래픽M" pitchFamily="18" charset="-127"/>
              </a:rPr>
              <a:t> – </a:t>
            </a:r>
            <a:r>
              <a:rPr lang="ko-KR" altLang="en-US" sz="1500" dirty="0">
                <a:solidFill>
                  <a:srgbClr val="FF0000"/>
                </a:solidFill>
                <a:latin typeface="HY그래픽M" pitchFamily="18" charset="-127"/>
                <a:ea typeface="HY그래픽M" pitchFamily="18" charset="-127"/>
              </a:rPr>
              <a:t>테이블과 같은 데이터 구조를 정의하는데 사용되는 명령어로 그런 구조를 생성하거나 변경하거나 삭제하거나 이름을 바꾸는 데이터 구조와 관련된 명령어들</a:t>
            </a:r>
            <a:endParaRPr lang="en-US" altLang="ko-KR" sz="1500" dirty="0">
              <a:solidFill>
                <a:srgbClr val="FF0000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solidFill>
                <a:srgbClr val="FF0000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HY그래픽M" pitchFamily="18" charset="-127"/>
                <a:ea typeface="HY그래픽M" pitchFamily="18" charset="-127"/>
              </a:rPr>
              <a:t>DML (</a:t>
            </a:r>
            <a:r>
              <a:rPr lang="ko-KR" altLang="en-US" sz="1500" b="1" dirty="0">
                <a:latin typeface="HY그래픽M" pitchFamily="18" charset="-127"/>
                <a:ea typeface="HY그래픽M" pitchFamily="18" charset="-127"/>
              </a:rPr>
              <a:t>데이터 </a:t>
            </a:r>
            <a:r>
              <a:rPr lang="ko-KR" altLang="en-US" sz="1500" b="1" dirty="0" err="1">
                <a:latin typeface="HY그래픽M" pitchFamily="18" charset="-127"/>
                <a:ea typeface="HY그래픽M" pitchFamily="18" charset="-127"/>
              </a:rPr>
              <a:t>조작어</a:t>
            </a:r>
            <a:r>
              <a:rPr lang="en-US" altLang="ko-KR" sz="1500" b="1" dirty="0">
                <a:latin typeface="HY그래픽M" pitchFamily="18" charset="-127"/>
                <a:ea typeface="HY그래픽M" pitchFamily="18" charset="-127"/>
              </a:rPr>
              <a:t>)</a:t>
            </a:r>
            <a:r>
              <a:rPr lang="en-US" altLang="ko-KR" sz="1500" dirty="0">
                <a:latin typeface="HY그래픽M" pitchFamily="18" charset="-127"/>
                <a:ea typeface="HY그래픽M" pitchFamily="18" charset="-127"/>
              </a:rPr>
              <a:t> – </a:t>
            </a:r>
            <a:r>
              <a:rPr lang="ko-KR" altLang="en-US" sz="1500" dirty="0">
                <a:latin typeface="HY그래픽M" pitchFamily="18" charset="-127"/>
                <a:ea typeface="HY그래픽M" pitchFamily="18" charset="-127"/>
              </a:rPr>
              <a:t>데이터베이스에 들어 있는 데이터를 조회하거나 검색하기 위한 명령어와 데이터를 삽입하고 수정하고 제거하는 명령어들</a:t>
            </a:r>
            <a:endParaRPr lang="en-US" altLang="ko-KR" sz="1500" dirty="0">
              <a:latin typeface="HY그래픽M" pitchFamily="18" charset="-127"/>
              <a:ea typeface="HY그래픽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HY그래픽M" pitchFamily="18" charset="-127"/>
              <a:ea typeface="HY그래픽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HY그래픽M" pitchFamily="18" charset="-127"/>
                <a:ea typeface="HY그래픽M" pitchFamily="18" charset="-127"/>
              </a:rPr>
              <a:t>DCL (</a:t>
            </a:r>
            <a:r>
              <a:rPr lang="ko-KR" altLang="en-US" sz="1500" b="1" dirty="0">
                <a:latin typeface="HY그래픽M" pitchFamily="18" charset="-127"/>
                <a:ea typeface="HY그래픽M" pitchFamily="18" charset="-127"/>
              </a:rPr>
              <a:t>데이터 </a:t>
            </a:r>
            <a:r>
              <a:rPr lang="ko-KR" altLang="en-US" sz="1500" b="1" dirty="0" err="1">
                <a:latin typeface="HY그래픽M" pitchFamily="18" charset="-127"/>
                <a:ea typeface="HY그래픽M" pitchFamily="18" charset="-127"/>
              </a:rPr>
              <a:t>제어어</a:t>
            </a:r>
            <a:r>
              <a:rPr lang="en-US" altLang="ko-KR" sz="1500" b="1" dirty="0">
                <a:latin typeface="HY그래픽M" pitchFamily="18" charset="-127"/>
                <a:ea typeface="HY그래픽M" pitchFamily="18" charset="-127"/>
              </a:rPr>
              <a:t>)</a:t>
            </a:r>
            <a:r>
              <a:rPr lang="en-US" altLang="ko-KR" sz="1500" dirty="0">
                <a:latin typeface="HY그래픽M" pitchFamily="18" charset="-127"/>
                <a:ea typeface="HY그래픽M" pitchFamily="18" charset="-127"/>
              </a:rPr>
              <a:t> – </a:t>
            </a:r>
            <a:r>
              <a:rPr lang="ko-KR" altLang="en-US" sz="1500" dirty="0">
                <a:latin typeface="HY그래픽M" pitchFamily="18" charset="-127"/>
                <a:ea typeface="HY그래픽M" pitchFamily="18" charset="-127"/>
              </a:rPr>
              <a:t>데이터베이스에 접근하고 사용할 수 있도록 권한을 주고 회수하는 명령어들</a:t>
            </a:r>
            <a:endParaRPr lang="en-US" altLang="ko-KR" sz="1500" dirty="0">
              <a:latin typeface="HY그래픽M" pitchFamily="18" charset="-127"/>
              <a:ea typeface="HY그래픽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DDL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608" y="1988840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Create</a:t>
            </a:r>
          </a:p>
          <a:p>
            <a:r>
              <a:rPr lang="en-US" altLang="ko-KR" dirty="0" smtClean="0"/>
              <a:t>Alter</a:t>
            </a:r>
          </a:p>
          <a:p>
            <a:r>
              <a:rPr lang="en-US" altLang="ko-KR" dirty="0" smtClean="0"/>
              <a:t>Rename</a:t>
            </a:r>
          </a:p>
          <a:p>
            <a:r>
              <a:rPr lang="en-US" altLang="ko-KR" dirty="0" smtClean="0"/>
              <a:t>Truncate</a:t>
            </a:r>
          </a:p>
          <a:p>
            <a:r>
              <a:rPr lang="en-US" altLang="ko-KR" dirty="0" smtClean="0"/>
              <a:t>Drop</a:t>
            </a:r>
          </a:p>
          <a:p>
            <a:r>
              <a:rPr lang="en-US" altLang="ko-KR" dirty="0" smtClean="0"/>
              <a:t>Comment(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X)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67" y="595284"/>
            <a:ext cx="7272271" cy="8174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31197" y="141277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67" y="2396792"/>
            <a:ext cx="7272271" cy="7920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31197" y="335830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타입과 이름을 출력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34" y="4293096"/>
            <a:ext cx="7274904" cy="10288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31197" y="559984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 테이블의 관한 내용 출력됨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7584" y="548680"/>
            <a:ext cx="6552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DDL</a:t>
            </a:r>
            <a:r>
              <a:rPr lang="ko-KR" altLang="en-US" sz="4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실습</a:t>
            </a:r>
            <a:endParaRPr lang="ko-KR" altLang="en-US" sz="40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00808"/>
            <a:ext cx="6906143" cy="20162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79712" y="4133581"/>
            <a:ext cx="522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컬럼</a:t>
            </a:r>
            <a:r>
              <a:rPr lang="ko-KR" altLang="en-US" dirty="0" smtClean="0"/>
              <a:t> 두 개로 이루어진 테이블을 생성</a:t>
            </a:r>
            <a:r>
              <a:rPr lang="en-US" altLang="ko-KR" dirty="0" smtClean="0"/>
              <a:t>(Create)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72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7584" y="548680"/>
            <a:ext cx="6552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DDL</a:t>
            </a:r>
            <a:r>
              <a:rPr lang="ko-KR" altLang="en-US" sz="4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실습</a:t>
            </a:r>
            <a:endParaRPr lang="ko-KR" altLang="en-US" sz="40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53042" y="4161274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새로운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테이블에 추가합니다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(Alter)</a:t>
            </a:r>
          </a:p>
          <a:p>
            <a:r>
              <a:rPr lang="en-US" altLang="ko-KR" dirty="0" smtClean="0"/>
              <a:t>Alter </a:t>
            </a:r>
            <a:r>
              <a:rPr lang="ko-KR" altLang="en-US" dirty="0" smtClean="0"/>
              <a:t>명령어는 테이블의 구조를 변경할 때 사용합니다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700808"/>
            <a:ext cx="6204970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38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7584" y="548680"/>
            <a:ext cx="6552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DDL</a:t>
            </a:r>
            <a:r>
              <a:rPr lang="ko-KR" altLang="en-US" sz="4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실습</a:t>
            </a:r>
            <a:endParaRPr lang="ko-KR" altLang="en-US" sz="40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1263" y="5208871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두 번째 행을 입력합니다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84784"/>
            <a:ext cx="6920624" cy="83149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360836"/>
            <a:ext cx="6920624" cy="14359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61263" y="2579379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첫 번째 행을 입력합니다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637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7584" y="548680"/>
            <a:ext cx="6552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DDL</a:t>
            </a:r>
            <a:r>
              <a:rPr lang="ko-KR" altLang="en-US" sz="4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실습</a:t>
            </a:r>
            <a:endParaRPr lang="ko-KR" altLang="en-US" sz="40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84784"/>
            <a:ext cx="6192688" cy="35743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52312" y="5232101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잘 입력 되었는지 확인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1906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7584" y="548680"/>
            <a:ext cx="6552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DDL</a:t>
            </a:r>
            <a:r>
              <a:rPr lang="ko-KR" altLang="en-US" sz="4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실습</a:t>
            </a:r>
            <a:endParaRPr lang="ko-KR" altLang="en-US" sz="40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2544"/>
            <a:ext cx="4968552" cy="36726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31940" y="1405794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# </a:t>
            </a:r>
            <a:r>
              <a:rPr lang="ko-KR" altLang="en-US" dirty="0" smtClean="0">
                <a:solidFill>
                  <a:schemeClr val="bg1"/>
                </a:solidFill>
              </a:rPr>
              <a:t>행의 </a:t>
            </a:r>
            <a:r>
              <a:rPr lang="ko-KR" altLang="en-US" dirty="0" err="1" smtClean="0">
                <a:solidFill>
                  <a:schemeClr val="bg1"/>
                </a:solidFill>
              </a:rPr>
              <a:t>좌우폭을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/>
              <a:t>기본값</a:t>
            </a:r>
            <a:r>
              <a:rPr lang="en-US" altLang="ko-KR" dirty="0" smtClean="0"/>
              <a:t>(80)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100</a:t>
            </a:r>
            <a:r>
              <a:rPr lang="ko-KR" altLang="en-US" dirty="0" smtClean="0"/>
              <a:t>으로 조정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27403" y="1924354"/>
            <a:ext cx="4956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# name </a:t>
            </a:r>
            <a:r>
              <a:rPr lang="ko-KR" altLang="en-US" dirty="0" err="1" smtClean="0">
                <a:solidFill>
                  <a:schemeClr val="bg1"/>
                </a:solidFill>
              </a:rPr>
              <a:t>컬럼의</a:t>
            </a:r>
            <a:r>
              <a:rPr lang="ko-KR" altLang="en-US" dirty="0" smtClean="0">
                <a:solidFill>
                  <a:schemeClr val="bg1"/>
                </a:solidFill>
              </a:rPr>
              <a:t>  </a:t>
            </a:r>
            <a:r>
              <a:rPr lang="ko-KR" altLang="en-US" dirty="0" err="1" smtClean="0"/>
              <a:t>좌우폭을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으로 조정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# author </a:t>
            </a:r>
            <a:r>
              <a:rPr lang="ko-KR" altLang="en-US" dirty="0" err="1" smtClean="0">
                <a:solidFill>
                  <a:schemeClr val="bg1"/>
                </a:solidFill>
              </a:rPr>
              <a:t>컬럼의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좌우폭을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으로 조정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# format   </a:t>
            </a:r>
            <a:r>
              <a:rPr lang="ko-KR" altLang="en-US" dirty="0" smtClean="0">
                <a:solidFill>
                  <a:schemeClr val="bg1"/>
                </a:solidFill>
              </a:rPr>
              <a:t>대신 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로 줄여 쓸 수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25097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217</Words>
  <Application>Microsoft Office PowerPoint</Application>
  <PresentationFormat>화면 슬라이드 쇼(4:3)</PresentationFormat>
  <Paragraphs>40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HY그래픽M</vt:lpstr>
      <vt:lpstr>맑은 고딕</vt:lpstr>
      <vt:lpstr>휴먼고딕</vt:lpstr>
      <vt:lpstr>Arial</vt:lpstr>
      <vt:lpstr>Office 테마</vt:lpstr>
      <vt:lpstr>DDL 실습</vt:lpstr>
      <vt:lpstr>DDL, DML, DCL</vt:lpstr>
      <vt:lpstr>DDL 종류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Mirim</dc:creator>
  <cp:lastModifiedBy>USER</cp:lastModifiedBy>
  <cp:revision>18</cp:revision>
  <dcterms:created xsi:type="dcterms:W3CDTF">2017-03-29T07:08:42Z</dcterms:created>
  <dcterms:modified xsi:type="dcterms:W3CDTF">2017-05-12T02:15:55Z</dcterms:modified>
</cp:coreProperties>
</file>