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6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5301-FBD7-4D5F-8207-D048651BFBA6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5301-FBD7-4D5F-8207-D048651BFBA6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5301-FBD7-4D5F-8207-D048651BFBA6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5301-FBD7-4D5F-8207-D048651BFBA6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5301-FBD7-4D5F-8207-D048651BFBA6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5301-FBD7-4D5F-8207-D048651BFBA6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5301-FBD7-4D5F-8207-D048651BFBA6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5301-FBD7-4D5F-8207-D048651BFBA6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5301-FBD7-4D5F-8207-D048651BFBA6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5301-FBD7-4D5F-8207-D048651BFBA6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5301-FBD7-4D5F-8207-D048651BFBA6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35301-FBD7-4D5F-8207-D048651BFBA6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DML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761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DML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608" y="1988840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Insert</a:t>
            </a:r>
          </a:p>
          <a:p>
            <a:r>
              <a:rPr lang="en-US" altLang="ko-KR" dirty="0" smtClean="0"/>
              <a:t>Update</a:t>
            </a:r>
          </a:p>
          <a:p>
            <a:r>
              <a:rPr lang="en-US" altLang="ko-KR" dirty="0" smtClean="0"/>
              <a:t>Delete</a:t>
            </a:r>
          </a:p>
          <a:p>
            <a:r>
              <a:rPr lang="en-US" altLang="ko-KR" dirty="0" smtClean="0"/>
              <a:t>Select</a:t>
            </a:r>
          </a:p>
          <a:p>
            <a:r>
              <a:rPr lang="en-US" altLang="ko-KR" dirty="0" smtClean="0"/>
              <a:t>Merge(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205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67" y="595284"/>
            <a:ext cx="7272271" cy="8174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31197" y="141277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34" y="1993358"/>
            <a:ext cx="7274904" cy="12124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31197" y="335830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친구</a:t>
            </a:r>
            <a:r>
              <a:rPr lang="en-US" altLang="ko-KR" dirty="0" smtClean="0"/>
              <a:t>&gt; table </a:t>
            </a:r>
            <a:r>
              <a:rPr lang="ko-KR" altLang="en-US" dirty="0" smtClean="0"/>
              <a:t>제작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34" y="4053067"/>
            <a:ext cx="7274904" cy="14663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31197" y="5660183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친구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에 값 입력 </a:t>
            </a:r>
            <a:r>
              <a:rPr lang="en-US" altLang="ko-KR" dirty="0" smtClean="0"/>
              <a:t>(insert)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76672"/>
            <a:ext cx="8421275" cy="15146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640" y="206084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생일 부분이 입력 값과 상이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2564903"/>
            <a:ext cx="8421276" cy="1242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1640" y="392259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Alter </a:t>
            </a:r>
            <a:r>
              <a:rPr lang="ko-KR" altLang="en-US" dirty="0" smtClean="0"/>
              <a:t>명령어를 이용해 포맷 지정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4509120"/>
            <a:ext cx="8421276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48680"/>
            <a:ext cx="8091085" cy="10081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5616" y="1700808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이름 뒤에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이름을 원하는 대로 나열 하고 데이터를 입력 할 수도 있음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636913"/>
            <a:ext cx="8091085" cy="15841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5616" y="4510863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이름 뒤에 일부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이름만 나열하고 데이터 입력 가능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138891"/>
            <a:ext cx="8091085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55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5"/>
            <a:ext cx="8208912" cy="21602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5616" y="2708920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Eddy</a:t>
            </a:r>
            <a:r>
              <a:rPr lang="ko-KR" altLang="en-US" dirty="0" smtClean="0"/>
              <a:t>의 휴대폰 번호를 갱신합니다 </a:t>
            </a:r>
            <a:r>
              <a:rPr lang="en-US" altLang="ko-KR" dirty="0" smtClean="0"/>
              <a:t>(Update)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25" y="3789040"/>
            <a:ext cx="8208539" cy="13527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3886" y="5483235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결과를 확인합니다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861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692696"/>
            <a:ext cx="7488832" cy="19467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59632" y="2780928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Eddy</a:t>
            </a:r>
            <a:r>
              <a:rPr lang="ko-KR" altLang="en-US" dirty="0" smtClean="0"/>
              <a:t>의 휴대폰 번호를 </a:t>
            </a:r>
            <a:r>
              <a:rPr lang="ko-KR" altLang="en-US" dirty="0" smtClean="0"/>
              <a:t>수정</a:t>
            </a:r>
            <a:r>
              <a:rPr lang="ko-KR" altLang="en-US" dirty="0" smtClean="0"/>
              <a:t>합니다 </a:t>
            </a:r>
            <a:r>
              <a:rPr lang="en-US" altLang="ko-KR" dirty="0" smtClean="0"/>
              <a:t>(Update)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573016"/>
            <a:ext cx="7488832" cy="1971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2353" y="5733256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결과를 확인합니다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25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64704"/>
            <a:ext cx="7488832" cy="19442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87624" y="2852936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Peter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ko-KR" altLang="en-US" dirty="0" smtClean="0"/>
              <a:t>데이터를 삭제합니다 </a:t>
            </a:r>
            <a:r>
              <a:rPr lang="en-US" altLang="ko-KR" dirty="0" smtClean="0"/>
              <a:t>(Delete)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717032"/>
            <a:ext cx="7488832" cy="16766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7624" y="580526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 확인 후 </a:t>
            </a:r>
            <a:r>
              <a:rPr lang="en-US" altLang="ko-KR" dirty="0" smtClean="0"/>
              <a:t>DML </a:t>
            </a:r>
            <a:r>
              <a:rPr lang="ko-KR" altLang="en-US" dirty="0" smtClean="0"/>
              <a:t>실습 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02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100</Words>
  <Application>Microsoft Office PowerPoint</Application>
  <PresentationFormat>화면 슬라이드 쇼(4:3)</PresentationFormat>
  <Paragraphs>20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DML 실습</vt:lpstr>
      <vt:lpstr>DML 종류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Mirim</dc:creator>
  <cp:lastModifiedBy>USER</cp:lastModifiedBy>
  <cp:revision>21</cp:revision>
  <dcterms:created xsi:type="dcterms:W3CDTF">2017-03-29T07:08:42Z</dcterms:created>
  <dcterms:modified xsi:type="dcterms:W3CDTF">2017-04-29T03:08:48Z</dcterms:modified>
</cp:coreProperties>
</file>