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4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6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0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1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4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8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9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1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8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9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1DB6-CEA5-48BE-86AB-4295C3FDFAA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636C-2FA9-4326-A37A-D71386B7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4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53646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SQL Developer </a:t>
            </a:r>
            <a:r>
              <a:rPr lang="ko-KR" altLang="en-US" sz="6000" dirty="0" smtClean="0"/>
              <a:t>설치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3032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72" y="717972"/>
            <a:ext cx="9561807" cy="31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0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1" y="1169190"/>
            <a:ext cx="9507277" cy="39153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65551" y="4102873"/>
            <a:ext cx="1820849" cy="206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95" y="628259"/>
            <a:ext cx="7240010" cy="56014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09505" y="5096786"/>
            <a:ext cx="1820849" cy="206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09506" y="5901193"/>
            <a:ext cx="1820849" cy="206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07" y="0"/>
            <a:ext cx="5285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63" t="3305" r="52952" b="10051"/>
          <a:stretch/>
        </p:blipFill>
        <p:spPr>
          <a:xfrm>
            <a:off x="1558526" y="1075518"/>
            <a:ext cx="8929788" cy="4848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58526" y="1645920"/>
            <a:ext cx="302079" cy="206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17" y="1400545"/>
            <a:ext cx="715427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2" y="1394168"/>
            <a:ext cx="7144747" cy="40010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82770" y="2440647"/>
            <a:ext cx="1202987" cy="333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93" y="1380640"/>
            <a:ext cx="7173326" cy="39534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21956" y="4937357"/>
            <a:ext cx="1202987" cy="333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0855" y="4689539"/>
            <a:ext cx="1050588" cy="295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와이드스크린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2017-11-20T02:27:52Z</dcterms:created>
  <dcterms:modified xsi:type="dcterms:W3CDTF">2017-11-20T02:52:31Z</dcterms:modified>
</cp:coreProperties>
</file>