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293" r:id="rId3"/>
    <p:sldId id="312" r:id="rId4"/>
    <p:sldId id="284" r:id="rId5"/>
    <p:sldId id="306" r:id="rId6"/>
    <p:sldId id="315" r:id="rId7"/>
    <p:sldId id="317" r:id="rId8"/>
    <p:sldId id="318" r:id="rId9"/>
    <p:sldId id="319" r:id="rId10"/>
    <p:sldId id="316" r:id="rId11"/>
    <p:sldId id="322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2" r:id="rId23"/>
    <p:sldId id="331" r:id="rId24"/>
    <p:sldId id="333" r:id="rId25"/>
    <p:sldId id="334" r:id="rId26"/>
    <p:sldId id="336" r:id="rId27"/>
    <p:sldId id="338" r:id="rId28"/>
    <p:sldId id="339" r:id="rId29"/>
    <p:sldId id="342" r:id="rId30"/>
    <p:sldId id="337" r:id="rId31"/>
    <p:sldId id="348" r:id="rId32"/>
    <p:sldId id="343" r:id="rId33"/>
    <p:sldId id="344" r:id="rId34"/>
    <p:sldId id="345" r:id="rId35"/>
    <p:sldId id="346" r:id="rId36"/>
    <p:sldId id="34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60"/>
  </p:normalViewPr>
  <p:slideViewPr>
    <p:cSldViewPr>
      <p:cViewPr varScale="1">
        <p:scale>
          <a:sx n="110" d="100"/>
          <a:sy n="110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2CE4-DE64-4DF1-8E0F-C30E7D35866F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AFC16-897B-43DE-9D23-B189182A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FC16-897B-43DE-9D23-B189182A84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6AE2-5823-4D9A-8EEC-ACB3AC91FBD0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DF89-9244-4A3F-89A2-1ECE94AADE42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39-9A12-4BDA-AA02-5EE3594CF019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35F-B9F4-4C0E-B36A-FF62A4768DFB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8987-3FC9-4D31-9037-3BF9B3AA26F5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4985-B71C-403E-BB7A-D37948401683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5921-32EB-47B3-98F0-6C3EC3E2FC6D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A6AF-2DC0-43C0-84B4-4948099BDE09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3BB-2930-4C4A-9D6A-BAB4F0708725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1B7-9192-409A-9A2A-09FD6469A645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37E-FF2B-46C9-857F-AA2EE3F1506B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EB96-C05E-4D77-9AFF-82E05A9F02B1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서브쿼리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단일행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서브쿼리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(SUBQUERY)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4701208" cy="1143000"/>
          </a:xfrm>
        </p:spPr>
        <p:txBody>
          <a:bodyPr/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단일행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서브쿼리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2987824"/>
            <a:ext cx="7632848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서브쿼리의 수행 결과가 오직 하나의 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로우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행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row)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만을 반환하는 서브 쿼리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SCOTT</a:t>
            </a:r>
            <a:r>
              <a:rPr lang="ko-KR" altLang="en-US" dirty="0" smtClean="0"/>
              <a:t>이라는 이름의 사원이 소속되어 있는 부서의 이름은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5" y="1196752"/>
            <a:ext cx="7848095" cy="3319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71600" y="5067117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 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SCOTT</a:t>
            </a:r>
            <a:r>
              <a:rPr lang="ko-KR" altLang="en-US" dirty="0" smtClean="0"/>
              <a:t>의 부서번호 를 알아낸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부서 이름을 </a:t>
            </a:r>
            <a:r>
              <a:rPr lang="en-US" altLang="ko-KR" dirty="0" smtClean="0"/>
              <a:t>DEPT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에서 알아낸다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6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404664"/>
            <a:ext cx="7596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DEPTNO</a:t>
            </a:r>
          </a:p>
          <a:p>
            <a:r>
              <a:rPr lang="en-US" altLang="ko-KR" dirty="0" smtClean="0"/>
              <a:t>FROM EMP</a:t>
            </a:r>
          </a:p>
          <a:p>
            <a:r>
              <a:rPr lang="en-US" altLang="ko-KR" dirty="0" smtClean="0"/>
              <a:t>WHERE ENAME = ‘SCOTT’;</a:t>
            </a:r>
          </a:p>
          <a:p>
            <a:endParaRPr lang="en-US" altLang="ko-KR" dirty="0"/>
          </a:p>
          <a:p>
            <a:r>
              <a:rPr lang="en-US" altLang="ko-KR" dirty="0" smtClean="0"/>
              <a:t>SELECT DNAME</a:t>
            </a:r>
          </a:p>
          <a:p>
            <a:r>
              <a:rPr lang="en-US" altLang="ko-KR" dirty="0" smtClean="0"/>
              <a:t>FROM DEPT</a:t>
            </a:r>
          </a:p>
          <a:p>
            <a:r>
              <a:rPr lang="en-US" altLang="ko-KR" dirty="0" smtClean="0"/>
              <a:t>WHERE DEPTNO = 20;</a:t>
            </a:r>
          </a:p>
          <a:p>
            <a:endParaRPr lang="en-US" altLang="ko-KR" dirty="0"/>
          </a:p>
          <a:p>
            <a:r>
              <a:rPr lang="ko-KR" altLang="en-US" dirty="0" smtClean="0"/>
              <a:t>역시 두 개의 </a:t>
            </a:r>
            <a:r>
              <a:rPr lang="ko-KR" altLang="en-US" dirty="0" err="1" smtClean="0"/>
              <a:t>쿼리문이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서브쿼리로 변환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10" y="3573016"/>
            <a:ext cx="5275289" cy="2508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3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620688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사원들의 평균 급여보다 더 많은 급여를 받는 사원을 검색해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3" y="2359666"/>
            <a:ext cx="3858163" cy="4077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119210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사원들의 급여의 평균을 구함</a:t>
            </a:r>
            <a:r>
              <a:rPr lang="en-US" altLang="ko-KR" dirty="0" smtClean="0"/>
              <a:t>(AVG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4607736" y="990020"/>
            <a:ext cx="0" cy="20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177588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구해진 평균 급여보다 많은 급여를 받는 사원 검색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10" idx="0"/>
          </p:cNvCxnSpPr>
          <p:nvPr/>
        </p:nvCxnSpPr>
        <p:spPr>
          <a:xfrm>
            <a:off x="4607736" y="1561438"/>
            <a:ext cx="0" cy="2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SCOTT</a:t>
            </a:r>
            <a:r>
              <a:rPr lang="ko-KR" altLang="en-US" dirty="0" smtClean="0"/>
              <a:t>과 같은 부서에서 근무하는 사원의 이름과 부서의 번호를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12776"/>
            <a:ext cx="4536504" cy="225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2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54868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SCOTT</a:t>
            </a:r>
            <a:r>
              <a:rPr lang="ko-KR" altLang="en-US" dirty="0" smtClean="0"/>
              <a:t>과 동일한 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가진 사원을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205711" cy="1832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1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3568" y="62068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SCOTT</a:t>
            </a:r>
            <a:r>
              <a:rPr lang="ko-KR" altLang="en-US" dirty="0" smtClean="0"/>
              <a:t>의 급여와 동일하거나 더 많이 받는 사원명과 급여를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4680520" cy="174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5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다중행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서브쿼리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(SUBQUERY)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3568" y="105273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다중행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서브쿼리는 반드시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다중행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연산자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(Multiple Row Operator)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함께 사용해야 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11016"/>
              </p:ext>
            </p:extLst>
          </p:nvPr>
        </p:nvGraphicFramePr>
        <p:xfrm>
          <a:off x="755576" y="2276872"/>
          <a:ext cx="763284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04"/>
                <a:gridCol w="5890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비교조건</a:t>
                      </a:r>
                      <a:r>
                        <a:rPr lang="en-US" altLang="ko-KR" dirty="0" smtClean="0"/>
                        <a:t>(‘=‘ </a:t>
                      </a:r>
                      <a:r>
                        <a:rPr lang="ko-KR" altLang="en-US" dirty="0" smtClean="0"/>
                        <a:t>연산자로 비교할 경우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서브 쿼리의 결과 중에서 하나라도 일치하면 참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ANY, SOME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 조건이 서브 쿼리의 검색 결과와 하나 이상이 일치하면 참입니다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 조건이 서브 쿼리의 검색 결과와 모든 값이 일치하면 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 조건이 서브 쿼리의 결과 중에서 만족하는 값이 하나라도 존재하면 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24544" y="2708920"/>
            <a:ext cx="9793088" cy="147002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5" y="1272511"/>
            <a:ext cx="7848095" cy="3319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71600" y="5067117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 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사원의 부서 번호를 알아 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알아낸 부서번호에 근무하는 사원의 정보를 알아 낸다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0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184576" cy="356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063605" cy="2692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83587" y="4437112"/>
            <a:ext cx="754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결과가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구해지는 </a:t>
            </a:r>
            <a:r>
              <a:rPr lang="ko-KR" altLang="en-US" dirty="0" err="1" smtClean="0"/>
              <a:t>쿼리문은</a:t>
            </a:r>
            <a:r>
              <a:rPr lang="ko-KR" altLang="en-US" dirty="0" smtClean="0"/>
              <a:t> 서브 쿼리로 기술할 때는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‘=‘</a:t>
            </a:r>
            <a:r>
              <a:rPr lang="ko-KR" altLang="en-US" dirty="0" smtClean="0"/>
              <a:t>과 사용 할 수 없음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다중행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‘IN’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229726" y="2150108"/>
            <a:ext cx="359169" cy="359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10" y="1450290"/>
            <a:ext cx="5191850" cy="490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995936" y="1945710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IN </a:t>
            </a:r>
            <a:r>
              <a:rPr lang="ko-KR" altLang="en-US" dirty="0" smtClean="0"/>
              <a:t>연산자를 이용하여 부서별로 가장 급여를 많이 받는 사원의 정보</a:t>
            </a:r>
            <a:r>
              <a:rPr lang="en-US" altLang="ko-KR" dirty="0" smtClean="0"/>
              <a:t>(EMPNO, ENAME, SAL, DEPTNO)</a:t>
            </a:r>
            <a:r>
              <a:rPr lang="ko-KR" altLang="en-US" dirty="0" smtClean="0"/>
              <a:t>를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7"/>
          <a:stretch/>
        </p:blipFill>
        <p:spPr>
          <a:xfrm>
            <a:off x="1505082" y="1844824"/>
            <a:ext cx="6277851" cy="182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4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인 사람이 속한 부서의 부서번호</a:t>
            </a:r>
            <a:r>
              <a:rPr lang="en-US" altLang="ko-KR" dirty="0" smtClean="0"/>
              <a:t>(DEPTNO)</a:t>
            </a:r>
            <a:r>
              <a:rPr lang="ko-KR" altLang="en-US" dirty="0" smtClean="0"/>
              <a:t>와  부서명</a:t>
            </a:r>
            <a:r>
              <a:rPr lang="en-US" altLang="ko-KR" dirty="0" smtClean="0"/>
              <a:t>(DNAME),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(LOC)</a:t>
            </a:r>
            <a:r>
              <a:rPr lang="ko-KR" altLang="en-US" dirty="0" smtClean="0"/>
              <a:t>을 출력하세요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1"/>
          <a:stretch/>
        </p:blipFill>
        <p:spPr>
          <a:xfrm>
            <a:off x="823950" y="1916832"/>
            <a:ext cx="7640116" cy="1644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6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다중행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(ALL)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전체사원 중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 소속 사원들 중에서 급여를 가장 많이 받는 사원보다 더 많은 급여를 받는 사람의 이름과 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급여를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각 급여들보다 더 많이 받는 사원의 정보를 출력한다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872" y="3038689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SAL</a:t>
            </a:r>
          </a:p>
          <a:p>
            <a:r>
              <a:rPr lang="en-US" altLang="ko-KR" dirty="0" smtClean="0"/>
              <a:t>FROM EMP</a:t>
            </a:r>
          </a:p>
          <a:p>
            <a:r>
              <a:rPr lang="en-US" altLang="ko-KR" dirty="0" smtClean="0"/>
              <a:t>WHERE DEPTNO = 30;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SELECT ENAME, SAL </a:t>
            </a:r>
          </a:p>
          <a:p>
            <a:r>
              <a:rPr lang="en-US" altLang="ko-KR" dirty="0" smtClean="0"/>
              <a:t>FROM EMP</a:t>
            </a:r>
          </a:p>
          <a:p>
            <a:r>
              <a:rPr lang="en-US" altLang="ko-KR" dirty="0" smtClean="0"/>
              <a:t>WHERE SAL &gt; (SELECT SAL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  FROM EMP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    WHERE DEPTNO = 30);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에러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03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전체사원 중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 소속 사원들 중에서 급여를 가장 많이 받는 사원보다 더 많은 급여를 받는 사람의 이름과 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35" y="1674834"/>
            <a:ext cx="4597345" cy="43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전체사원 중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 소속 사원들 중에서 급여를 가장 많이 받는 사원보다 더 많은 급여를 받는 사람의 이름과 급여를 출력하는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ko-KR" altLang="en-US" u="sng" dirty="0" err="1" smtClean="0"/>
              <a:t>단일행</a:t>
            </a:r>
            <a:r>
              <a:rPr lang="ko-KR" altLang="en-US" u="sng" dirty="0" smtClean="0"/>
              <a:t> 서브쿼리로</a:t>
            </a:r>
            <a:r>
              <a:rPr lang="ko-KR" altLang="en-US" dirty="0" smtClean="0"/>
              <a:t>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급여의 </a:t>
            </a:r>
            <a:r>
              <a:rPr lang="ko-KR" altLang="en-US" dirty="0" err="1" smtClean="0"/>
              <a:t>최대값를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최대값 보다 더 많이 받는 사원의 정보를 출력한다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19" y="2793503"/>
            <a:ext cx="3820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 준비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다중행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(ANY)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사원 중 부서번호가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번인 사원들의 급여 중 가장 낮은 값 보다 높은 급여를 받는 사원의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작성해 보자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급여를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 중 제일 적은 값보다 많이 받는 사원을 찾는다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3090"/>
            <a:ext cx="3677163" cy="3810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98" y="3094993"/>
            <a:ext cx="3886742" cy="144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63191" y="3578409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사원 중 부서번호가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번인 사원들의 급여 중 가장 낮은 값 보다 높은 급여를 받는 사원의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서브쿼리로 작성해 보자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급여의 </a:t>
            </a:r>
            <a:r>
              <a:rPr lang="ko-KR" altLang="en-US" dirty="0" err="1" smtClean="0"/>
              <a:t>최소값를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최소값 보다 더 많이 받는 사원의 정보를 출력한다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15346"/>
            <a:ext cx="3639058" cy="385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영업 사원</a:t>
            </a:r>
            <a:r>
              <a:rPr lang="en-US" altLang="ko-KR" dirty="0" smtClean="0"/>
              <a:t>(SALESMAN)</a:t>
            </a:r>
            <a:r>
              <a:rPr lang="ko-KR" altLang="en-US" dirty="0" smtClean="0"/>
              <a:t>들의 최소 급여보다 많이 받는 사원들의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급여</a:t>
            </a:r>
            <a:r>
              <a:rPr lang="en-US" altLang="ko-KR" dirty="0" smtClean="0"/>
              <a:t>(SAL)</a:t>
            </a:r>
            <a:r>
              <a:rPr lang="ko-KR" altLang="en-US" dirty="0" smtClean="0"/>
              <a:t>와 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출력하되 영업사원은 출력하지 않습니다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2420888"/>
            <a:ext cx="3715268" cy="246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SMITH</a:t>
            </a:r>
            <a:r>
              <a:rPr lang="ko-KR" altLang="en-US" dirty="0" smtClean="0"/>
              <a:t>와 동일한 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가진 사원의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직급을 출력하라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서브쿼리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1" r="583"/>
          <a:stretch/>
        </p:blipFill>
        <p:spPr>
          <a:xfrm>
            <a:off x="2375756" y="1844824"/>
            <a:ext cx="4536504" cy="1692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직급이 </a:t>
            </a:r>
            <a:r>
              <a:rPr lang="en-US" altLang="ko-KR" dirty="0" smtClean="0"/>
              <a:t>‘SALESMAN’</a:t>
            </a:r>
            <a:r>
              <a:rPr lang="ko-KR" altLang="en-US" dirty="0" smtClean="0"/>
              <a:t>인 사원이 받는 급여들의 최대 급여보다 많이 받는 사원들의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급여</a:t>
            </a:r>
            <a:r>
              <a:rPr lang="en-US" altLang="ko-KR" dirty="0" smtClean="0"/>
              <a:t>(SAL)</a:t>
            </a:r>
            <a:r>
              <a:rPr lang="ko-KR" altLang="en-US" dirty="0" smtClean="0"/>
              <a:t>를 출력하되 부서번호</a:t>
            </a:r>
            <a:r>
              <a:rPr lang="en-US" altLang="ko-KR" dirty="0" smtClean="0"/>
              <a:t>(DEPTNO)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번인 사원은 제외한다</a:t>
            </a:r>
            <a:r>
              <a:rPr lang="en-US" altLang="ko-KR" dirty="0" smtClean="0"/>
              <a:t>. (ALL </a:t>
            </a:r>
            <a:r>
              <a:rPr lang="ko-KR" altLang="en-US" dirty="0" smtClean="0"/>
              <a:t>연산자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6" r="95"/>
          <a:stretch/>
        </p:blipFill>
        <p:spPr>
          <a:xfrm>
            <a:off x="2368377" y="1988840"/>
            <a:ext cx="4551262" cy="1783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7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직급이 </a:t>
            </a:r>
            <a:r>
              <a:rPr lang="en-US" altLang="ko-KR" dirty="0" smtClean="0"/>
              <a:t>‘SALESMAN’</a:t>
            </a:r>
            <a:r>
              <a:rPr lang="ko-KR" altLang="en-US" dirty="0" smtClean="0"/>
              <a:t>인 사원이 받는 급여들의 최소 급여보다 많이 받는 사원들의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급여</a:t>
            </a:r>
            <a:r>
              <a:rPr lang="en-US" altLang="ko-KR" dirty="0" smtClean="0"/>
              <a:t>(SAL)</a:t>
            </a:r>
            <a:r>
              <a:rPr lang="ko-KR" altLang="en-US" dirty="0" smtClean="0"/>
              <a:t>를 출력하되 부서번호</a:t>
            </a:r>
            <a:r>
              <a:rPr lang="en-US" altLang="ko-KR" dirty="0" smtClean="0"/>
              <a:t>(DEPTNO)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번인 사원은 제외한다</a:t>
            </a:r>
            <a:r>
              <a:rPr lang="en-US" altLang="ko-KR" dirty="0" smtClean="0"/>
              <a:t>. (ANY </a:t>
            </a:r>
            <a:r>
              <a:rPr lang="ko-KR" altLang="en-US" dirty="0" smtClean="0"/>
              <a:t>연산자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617" r="-915"/>
          <a:stretch/>
        </p:blipFill>
        <p:spPr>
          <a:xfrm>
            <a:off x="2770121" y="1988840"/>
            <a:ext cx="3747774" cy="2258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3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650000"/>
            <a:ext cx="7272271" cy="817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65939" y="24674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9" y="3789040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귀찮고 번거롭더라도 꼭 직접 입력해서 결과를 확인하시기 바랍니다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8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1" y="188640"/>
            <a:ext cx="7272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 PAGES 40</a:t>
            </a:r>
          </a:p>
          <a:p>
            <a:r>
              <a:rPr lang="en-US" altLang="ko-KR" dirty="0" smtClean="0"/>
              <a:t>SET </a:t>
            </a:r>
            <a:r>
              <a:rPr lang="en-US" altLang="ko-KR" dirty="0" err="1" smtClean="0"/>
              <a:t>linesize</a:t>
            </a:r>
            <a:r>
              <a:rPr lang="en-US" altLang="ko-KR" dirty="0" smtClean="0"/>
              <a:t> 120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 TABLE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CHAR(7),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CHAR(10),</a:t>
            </a:r>
          </a:p>
          <a:p>
            <a:r>
              <a:rPr lang="ko-KR" altLang="en-US" dirty="0" smtClean="0"/>
              <a:t>학과번호 </a:t>
            </a:r>
            <a:r>
              <a:rPr lang="en-US" altLang="ko-KR" dirty="0" smtClean="0"/>
              <a:t>CHAR(5),</a:t>
            </a:r>
          </a:p>
          <a:p>
            <a:r>
              <a:rPr lang="ko-KR" altLang="en-US" dirty="0" smtClean="0"/>
              <a:t>이수학점 </a:t>
            </a:r>
            <a:r>
              <a:rPr lang="en-US" altLang="ko-KR" dirty="0" smtClean="0"/>
              <a:t>INTEGER,</a:t>
            </a:r>
          </a:p>
          <a:p>
            <a:r>
              <a:rPr lang="ko-KR" altLang="en-US" dirty="0" smtClean="0"/>
              <a:t>평균평점 </a:t>
            </a:r>
            <a:r>
              <a:rPr lang="en-US" altLang="ko-KR" dirty="0" smtClean="0"/>
              <a:t>NUMBER(3,2));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879137" y="6077446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학생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32245"/>
              </p:ext>
            </p:extLst>
          </p:nvPr>
        </p:nvGraphicFramePr>
        <p:xfrm>
          <a:off x="1537284" y="394672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이수학점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평균평점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4.10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박두리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3.25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김돌쇠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이해솔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2.60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임하늘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1.90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0" y="3253221"/>
            <a:ext cx="6768753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9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36887" y="511753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평균평점 </a:t>
            </a:r>
            <a:r>
              <a:rPr lang="en-US" altLang="ko-KR" dirty="0" smtClean="0"/>
              <a:t>FORMAT 0.00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700185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1195"/>
            <a:ext cx="7001852" cy="166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1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350100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학번이 </a:t>
            </a:r>
            <a:r>
              <a:rPr lang="en-US" altLang="ko-KR" dirty="0" smtClean="0"/>
              <a:t>9902103</a:t>
            </a:r>
            <a:r>
              <a:rPr lang="ko-KR" altLang="en-US" dirty="0" smtClean="0"/>
              <a:t>인 학생보다 이수학점이 많은 학생의 학번과 이름을 찾는 방법은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8163807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0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371023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이수학점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= 9902103;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377"/>
              </p:ext>
            </p:extLst>
          </p:nvPr>
        </p:nvGraphicFramePr>
        <p:xfrm>
          <a:off x="4427984" y="3461848"/>
          <a:ext cx="1247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이수학점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93562"/>
              </p:ext>
            </p:extLst>
          </p:nvPr>
        </p:nvGraphicFramePr>
        <p:xfrm>
          <a:off x="4427984" y="4399005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이해솔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임하늘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04784" y="613369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결과를 얻기 위해서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쿼리가 필요하다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귀찮다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4784" y="4329764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이수학점 </a:t>
            </a:r>
            <a:r>
              <a:rPr lang="en-US" altLang="ko-KR" dirty="0" smtClean="0"/>
              <a:t>&gt; 90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2478366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학번이 </a:t>
            </a:r>
            <a:r>
              <a:rPr lang="en-US" altLang="ko-KR" dirty="0" smtClean="0"/>
              <a:t>9902103</a:t>
            </a:r>
            <a:r>
              <a:rPr lang="ko-KR" altLang="en-US" dirty="0" smtClean="0"/>
              <a:t>인 학생보다 이수학점이 많은 학생의 학번과 이름을 찾는 방법은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2" y="-5362"/>
            <a:ext cx="7502014" cy="244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0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테이블을 가리키는 </a:t>
            </a:r>
            <a:r>
              <a:rPr lang="ko-KR" altLang="en-US" dirty="0" err="1" smtClean="0"/>
              <a:t>투플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5864" y="1417638"/>
            <a:ext cx="7596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r>
              <a:rPr lang="en-US" altLang="ko-KR" dirty="0"/>
              <a:t> </a:t>
            </a:r>
            <a:r>
              <a:rPr lang="en-US" altLang="ko-KR" dirty="0" smtClean="0"/>
              <a:t>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T2</a:t>
            </a:r>
            <a:r>
              <a:rPr lang="ko-KR" altLang="en-US" dirty="0" smtClean="0"/>
              <a:t>학생</a:t>
            </a:r>
            <a:endParaRPr lang="en-US" altLang="ko-KR" dirty="0" smtClean="0"/>
          </a:p>
          <a:p>
            <a:r>
              <a:rPr lang="en-US" altLang="ko-KR" dirty="0" smtClean="0"/>
              <a:t>Where T2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= ‘9902103’ AND</a:t>
            </a:r>
          </a:p>
          <a:p>
            <a:r>
              <a:rPr lang="en-US" altLang="ko-KR" dirty="0" smtClean="0"/>
              <a:t>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이수학점 </a:t>
            </a:r>
            <a:r>
              <a:rPr lang="en-US" altLang="ko-KR" dirty="0" smtClean="0"/>
              <a:t>&gt; T2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이수학점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ko-KR" altLang="en-US" dirty="0" smtClean="0"/>
              <a:t>복사하면 </a:t>
            </a:r>
            <a:r>
              <a:rPr lang="ko-KR" altLang="en-US" dirty="0" err="1" smtClean="0"/>
              <a:t>에러남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직접 입력하면 에러 </a:t>
            </a:r>
            <a:r>
              <a:rPr lang="ko-KR" altLang="en-US" dirty="0" err="1" smtClean="0"/>
              <a:t>안남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972</Words>
  <Application>Microsoft Office PowerPoint</Application>
  <PresentationFormat>화면 슬라이드 쇼(4:3)</PresentationFormat>
  <Paragraphs>187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HY강B</vt:lpstr>
      <vt:lpstr>HY수평선M</vt:lpstr>
      <vt:lpstr>맑은 고딕</vt:lpstr>
      <vt:lpstr>Arial</vt:lpstr>
      <vt:lpstr>Wingdings</vt:lpstr>
      <vt:lpstr>Office 테마</vt:lpstr>
      <vt:lpstr>서브쿼리 실습</vt:lpstr>
      <vt:lpstr>PowerPoint 프레젠테이션</vt:lpstr>
      <vt:lpstr>실습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테이블을 가리키는 투플 변수</vt:lpstr>
      <vt:lpstr>단일행 서브쿼리(SUBQUERY)</vt:lpstr>
      <vt:lpstr>단일행 서브쿼리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다중행 서브쿼리(SUBQUERY)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다중행 연산자(ALL)</vt:lpstr>
      <vt:lpstr>PowerPoint 프레젠테이션</vt:lpstr>
      <vt:lpstr>PowerPoint 프레젠테이션</vt:lpstr>
      <vt:lpstr>PowerPoint 프레젠테이션</vt:lpstr>
      <vt:lpstr>다중행 연산자(ANY)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USER</cp:lastModifiedBy>
  <cp:revision>120</cp:revision>
  <dcterms:created xsi:type="dcterms:W3CDTF">2017-03-29T07:08:42Z</dcterms:created>
  <dcterms:modified xsi:type="dcterms:W3CDTF">2017-09-12T01:36:58Z</dcterms:modified>
</cp:coreProperties>
</file>