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91" r:id="rId4"/>
    <p:sldId id="293" r:id="rId5"/>
    <p:sldId id="290" r:id="rId6"/>
    <p:sldId id="289" r:id="rId7"/>
    <p:sldId id="292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296" r:id="rId21"/>
    <p:sldId id="294" r:id="rId22"/>
    <p:sldId id="29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0FCD79-4F7F-4941-899E-C1357254FE40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1070828-017B-4558-93B5-A4A878B43EC1}">
      <dgm:prSet phldrT="[텍스트]" custT="1"/>
      <dgm:spPr/>
      <dgm:t>
        <a:bodyPr/>
        <a:lstStyle/>
        <a:p>
          <a:pPr latinLnBrk="1"/>
          <a:r>
            <a:rPr lang="en-US" altLang="ko-KR" sz="3600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40</a:t>
          </a:r>
          <a:r>
            <a:rPr lang="ko-KR" altLang="en-US" sz="3600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번 부서 삭제</a:t>
          </a:r>
          <a:endParaRPr lang="ko-KR" altLang="en-US" sz="3600" dirty="0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8C0D56F4-35B4-4D33-96B7-11ABDAF6CE25}" type="parTrans" cxnId="{8A72AC11-77F0-431C-BA8E-CEA1AFEBBB17}">
      <dgm:prSet/>
      <dgm:spPr/>
      <dgm:t>
        <a:bodyPr/>
        <a:lstStyle/>
        <a:p>
          <a:pPr latinLnBrk="1"/>
          <a:endParaRPr lang="ko-KR" altLang="en-US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EFEDF77D-254F-40E7-860B-83F5B67863E4}" type="sibTrans" cxnId="{8A72AC11-77F0-431C-BA8E-CEA1AFEBBB17}">
      <dgm:prSet/>
      <dgm:spPr/>
      <dgm:t>
        <a:bodyPr/>
        <a:lstStyle/>
        <a:p>
          <a:pPr latinLnBrk="1"/>
          <a:endParaRPr lang="ko-KR" altLang="en-US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01E191C7-4C6C-4134-AD18-FAEB61FBA758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Commit</a:t>
          </a:r>
          <a:endParaRPr lang="ko-KR" altLang="en-US" dirty="0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294D06CD-F299-4EE4-82D1-96E9B0258762}" type="parTrans" cxnId="{B7B02A65-704F-4965-9425-1ABE54DCBE90}">
      <dgm:prSet/>
      <dgm:spPr/>
      <dgm:t>
        <a:bodyPr/>
        <a:lstStyle/>
        <a:p>
          <a:pPr latinLnBrk="1"/>
          <a:endParaRPr lang="ko-KR" altLang="en-US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27CC28C4-28F5-4480-8C2D-93ACF87CE791}" type="sibTrans" cxnId="{B7B02A65-704F-4965-9425-1ABE54DCBE90}">
      <dgm:prSet/>
      <dgm:spPr/>
      <dgm:t>
        <a:bodyPr/>
        <a:lstStyle/>
        <a:p>
          <a:pPr latinLnBrk="1"/>
          <a:endParaRPr lang="ko-KR" altLang="en-US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5B7ADFAB-E7F7-4832-9E97-01DE644DEC70}">
      <dgm:prSet phldrT="[텍스트]" custT="1"/>
      <dgm:spPr/>
      <dgm:t>
        <a:bodyPr/>
        <a:lstStyle/>
        <a:p>
          <a:pPr latinLnBrk="1"/>
          <a:r>
            <a:rPr lang="en-US" altLang="ko-KR" sz="3600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30</a:t>
          </a:r>
          <a:r>
            <a:rPr lang="ko-KR" altLang="en-US" sz="3600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번 부서 삭제</a:t>
          </a:r>
          <a:endParaRPr lang="ko-KR" altLang="en-US" sz="3600" dirty="0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85A727D0-6583-461E-A8F9-C4551A0F2942}" type="parTrans" cxnId="{E2F7F355-7323-4028-8A8C-BEC601160AE0}">
      <dgm:prSet/>
      <dgm:spPr/>
      <dgm:t>
        <a:bodyPr/>
        <a:lstStyle/>
        <a:p>
          <a:pPr latinLnBrk="1"/>
          <a:endParaRPr lang="ko-KR" altLang="en-US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62DB570E-71FF-4099-8E00-893EC3D6FAA0}" type="sibTrans" cxnId="{E2F7F355-7323-4028-8A8C-BEC601160AE0}">
      <dgm:prSet/>
      <dgm:spPr/>
      <dgm:t>
        <a:bodyPr/>
        <a:lstStyle/>
        <a:p>
          <a:pPr latinLnBrk="1"/>
          <a:endParaRPr lang="ko-KR" altLang="en-US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CC62DD88-CECA-4A84-AF47-B418CB983B40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세이브포인트 </a:t>
          </a:r>
          <a:r>
            <a: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C1 </a:t>
          </a:r>
          <a:r>
            <a:rPr lang="ko-KR" altLang="en-US" sz="2000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생성</a:t>
          </a:r>
          <a:endParaRPr lang="ko-KR" altLang="en-US" sz="2000" dirty="0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DAE49683-4D94-405D-B81D-2A1080273757}" type="parTrans" cxnId="{E4248758-9600-4545-9C0D-2093CFF15A76}">
      <dgm:prSet/>
      <dgm:spPr/>
      <dgm:t>
        <a:bodyPr/>
        <a:lstStyle/>
        <a:p>
          <a:pPr latinLnBrk="1"/>
          <a:endParaRPr lang="ko-KR" altLang="en-US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6FA75AB3-C13B-465C-9569-CB347C3B9E9F}" type="sibTrans" cxnId="{E4248758-9600-4545-9C0D-2093CFF15A76}">
      <dgm:prSet/>
      <dgm:spPr/>
      <dgm:t>
        <a:bodyPr/>
        <a:lstStyle/>
        <a:p>
          <a:pPr latinLnBrk="1"/>
          <a:endParaRPr lang="ko-KR" altLang="en-US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936B89ED-3A3B-4098-B749-349776EB7EB7}">
      <dgm:prSet phldrT="[텍스트]" custT="1"/>
      <dgm:spPr/>
      <dgm:t>
        <a:bodyPr/>
        <a:lstStyle/>
        <a:p>
          <a:pPr latinLnBrk="1"/>
          <a:r>
            <a:rPr lang="en-US" altLang="ko-KR" sz="3600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20</a:t>
          </a:r>
          <a:r>
            <a:rPr lang="ko-KR" altLang="en-US" sz="3600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번 부서 삭제</a:t>
          </a:r>
          <a:endParaRPr lang="ko-KR" altLang="en-US" sz="3600" dirty="0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DE9E5655-DAE5-49DF-848D-ED68D5CE543C}" type="parTrans" cxnId="{5678D53F-859C-4E52-81EB-F4CFDCC6BF87}">
      <dgm:prSet/>
      <dgm:spPr/>
      <dgm:t>
        <a:bodyPr/>
        <a:lstStyle/>
        <a:p>
          <a:pPr latinLnBrk="1"/>
          <a:endParaRPr lang="ko-KR" altLang="en-US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B5BEA7D9-3A94-4660-92FE-F7F8B126E1D8}" type="sibTrans" cxnId="{5678D53F-859C-4E52-81EB-F4CFDCC6BF87}">
      <dgm:prSet/>
      <dgm:spPr/>
      <dgm:t>
        <a:bodyPr/>
        <a:lstStyle/>
        <a:p>
          <a:pPr latinLnBrk="1"/>
          <a:endParaRPr lang="ko-KR" altLang="en-US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D6804815-826E-4736-AA6A-8F2788F92D44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세이브포인트 </a:t>
          </a:r>
          <a:r>
            <a:rPr lang="en-US" altLang="ko-KR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C2</a:t>
          </a:r>
          <a:r>
            <a:rPr lang="ko-KR" altLang="en-US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생성</a:t>
          </a:r>
          <a:endParaRPr lang="ko-KR" altLang="en-US" dirty="0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B0E84428-268C-4952-8729-7A61BB8AF4BA}" type="parTrans" cxnId="{88DE7D5E-1982-4915-AA00-D3C949D57235}">
      <dgm:prSet/>
      <dgm:spPr/>
      <dgm:t>
        <a:bodyPr/>
        <a:lstStyle/>
        <a:p>
          <a:pPr latinLnBrk="1"/>
          <a:endParaRPr lang="ko-KR" altLang="en-US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E91686C6-5043-4E9A-BF76-77121A5B1949}" type="sibTrans" cxnId="{88DE7D5E-1982-4915-AA00-D3C949D57235}">
      <dgm:prSet/>
      <dgm:spPr/>
      <dgm:t>
        <a:bodyPr/>
        <a:lstStyle/>
        <a:p>
          <a:pPr latinLnBrk="1"/>
          <a:endParaRPr lang="ko-KR" altLang="en-US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0DB0C99E-7C4D-48CB-9CB4-B8466E08A4F3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현재</a:t>
          </a:r>
          <a:endParaRPr lang="ko-KR" altLang="en-US" dirty="0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E263272B-F4DF-4C20-9DFA-B54F196699BA}" type="parTrans" cxnId="{C1306825-215C-4D50-9913-5CCE5070587F}">
      <dgm:prSet/>
      <dgm:spPr/>
      <dgm:t>
        <a:bodyPr/>
        <a:lstStyle/>
        <a:p>
          <a:pPr latinLnBrk="1"/>
          <a:endParaRPr lang="ko-KR" altLang="en-US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A956C7B1-DA7E-4A8D-8A1D-9138CAC5A280}" type="sibTrans" cxnId="{C1306825-215C-4D50-9913-5CCE5070587F}">
      <dgm:prSet/>
      <dgm:spPr/>
      <dgm:t>
        <a:bodyPr/>
        <a:lstStyle/>
        <a:p>
          <a:pPr latinLnBrk="1"/>
          <a:endParaRPr lang="ko-KR" altLang="en-US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C8A12EAB-F84E-44CF-895E-964770FAA8FA}">
      <dgm:prSet phldrT="[텍스트]" custT="1"/>
      <dgm:spPr/>
      <dgm:t>
        <a:bodyPr/>
        <a:lstStyle/>
        <a:p>
          <a:pPr latinLnBrk="1"/>
          <a:r>
            <a:rPr lang="en-US" altLang="ko-KR" sz="3600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10</a:t>
          </a:r>
          <a:r>
            <a:rPr lang="ko-KR" altLang="en-US" sz="3600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번 부서 삭제</a:t>
          </a:r>
          <a:endParaRPr lang="ko-KR" altLang="en-US" sz="3600" dirty="0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7EC15CFC-ABC5-4C37-9F1C-31744030FE97}" type="parTrans" cxnId="{D8548A7D-37EB-4B42-9B29-1F820F286D50}">
      <dgm:prSet/>
      <dgm:spPr/>
      <dgm:t>
        <a:bodyPr/>
        <a:lstStyle/>
        <a:p>
          <a:pPr latinLnBrk="1"/>
          <a:endParaRPr lang="ko-KR" altLang="en-US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A74BC842-BE2B-4903-B338-01D213BCA8D1}" type="sibTrans" cxnId="{D8548A7D-37EB-4B42-9B29-1F820F286D50}">
      <dgm:prSet/>
      <dgm:spPr/>
      <dgm:t>
        <a:bodyPr/>
        <a:lstStyle/>
        <a:p>
          <a:pPr latinLnBrk="1"/>
          <a:endParaRPr lang="ko-KR" altLang="en-US">
            <a:latin typeface="HY수평선M" panose="02030600000101010101" pitchFamily="18" charset="-127"/>
            <a:ea typeface="HY수평선M" panose="02030600000101010101" pitchFamily="18" charset="-127"/>
          </a:endParaRPr>
        </a:p>
      </dgm:t>
    </dgm:pt>
    <dgm:pt modelId="{08C1A968-6DA2-492B-BC64-EFEDE0228309}" type="pres">
      <dgm:prSet presAssocID="{690FCD79-4F7F-4941-899E-C1357254FE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1505B2-B6A8-430D-9B6A-50DB93E5DE44}" type="pres">
      <dgm:prSet presAssocID="{C8A12EAB-F84E-44CF-895E-964770FAA8FA}" presName="boxAndChildren" presStyleCnt="0"/>
      <dgm:spPr/>
    </dgm:pt>
    <dgm:pt modelId="{268FC752-FBA7-4C9F-97F9-589637CEFDBA}" type="pres">
      <dgm:prSet presAssocID="{C8A12EAB-F84E-44CF-895E-964770FAA8FA}" presName="parentTextBox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2D1FF55-79B8-4566-85E2-91E0C5625B34}" type="pres">
      <dgm:prSet presAssocID="{C8A12EAB-F84E-44CF-895E-964770FAA8FA}" presName="entireBox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523D2D8-83B3-4F94-AA6E-ECE994E2F08E}" type="pres">
      <dgm:prSet presAssocID="{C8A12EAB-F84E-44CF-895E-964770FAA8FA}" presName="descendantBox" presStyleCnt="0"/>
      <dgm:spPr/>
    </dgm:pt>
    <dgm:pt modelId="{4F2EB158-CC78-4347-8E95-A67A549C28F0}" type="pres">
      <dgm:prSet presAssocID="{0DB0C99E-7C4D-48CB-9CB4-B8466E08A4F3}" presName="childTextBo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6B0F3F-B6AE-4417-8CCD-463468A70290}" type="pres">
      <dgm:prSet presAssocID="{B5BEA7D9-3A94-4660-92FE-F7F8B126E1D8}" presName="sp" presStyleCnt="0"/>
      <dgm:spPr/>
    </dgm:pt>
    <dgm:pt modelId="{C6D0052C-E61E-4DFC-AE36-966C028221CB}" type="pres">
      <dgm:prSet presAssocID="{936B89ED-3A3B-4098-B749-349776EB7EB7}" presName="arrowAndChildren" presStyleCnt="0"/>
      <dgm:spPr/>
    </dgm:pt>
    <dgm:pt modelId="{5969C39A-D382-412D-AA21-B62DE73A7733}" type="pres">
      <dgm:prSet presAssocID="{936B89ED-3A3B-4098-B749-349776EB7EB7}" presName="parentTextArrow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585C92C-1AAB-439C-99FC-10FF304CCE81}" type="pres">
      <dgm:prSet presAssocID="{936B89ED-3A3B-4098-B749-349776EB7EB7}" presName="arrow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9C4A8451-38A0-4F29-A914-99B34DCD5FF3}" type="pres">
      <dgm:prSet presAssocID="{936B89ED-3A3B-4098-B749-349776EB7EB7}" presName="descendantArrow" presStyleCnt="0"/>
      <dgm:spPr/>
    </dgm:pt>
    <dgm:pt modelId="{644E8BBF-7C4C-437A-B369-BB3EC5A259A8}" type="pres">
      <dgm:prSet presAssocID="{D6804815-826E-4736-AA6A-8F2788F92D44}" presName="childTextArrow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3974E3-BE40-48C5-B2AF-12A8D7F06225}" type="pres">
      <dgm:prSet presAssocID="{62DB570E-71FF-4099-8E00-893EC3D6FAA0}" presName="sp" presStyleCnt="0"/>
      <dgm:spPr/>
    </dgm:pt>
    <dgm:pt modelId="{AC8DD2E0-E5BE-430F-BFDA-37B12C374639}" type="pres">
      <dgm:prSet presAssocID="{5B7ADFAB-E7F7-4832-9E97-01DE644DEC70}" presName="arrowAndChildren" presStyleCnt="0"/>
      <dgm:spPr/>
    </dgm:pt>
    <dgm:pt modelId="{597B94DE-928E-42A4-8295-A8D3DAD9C0BE}" type="pres">
      <dgm:prSet presAssocID="{5B7ADFAB-E7F7-4832-9E97-01DE644DEC70}" presName="parentTextArrow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2D4770C8-225A-4FC8-AEB6-99ADC2F7D4E6}" type="pres">
      <dgm:prSet presAssocID="{5B7ADFAB-E7F7-4832-9E97-01DE644DEC70}" presName="arrow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C036B44-8134-4D5E-BF6E-9DA50314B6E6}" type="pres">
      <dgm:prSet presAssocID="{5B7ADFAB-E7F7-4832-9E97-01DE644DEC70}" presName="descendantArrow" presStyleCnt="0"/>
      <dgm:spPr/>
    </dgm:pt>
    <dgm:pt modelId="{DCF53F88-1B33-4DD2-A681-F1B0C1D4A2F9}" type="pres">
      <dgm:prSet presAssocID="{CC62DD88-CECA-4A84-AF47-B418CB983B40}" presName="childTextArrow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C547C4-C6BB-463E-8E6F-1B5340E95007}" type="pres">
      <dgm:prSet presAssocID="{EFEDF77D-254F-40E7-860B-83F5B67863E4}" presName="sp" presStyleCnt="0"/>
      <dgm:spPr/>
    </dgm:pt>
    <dgm:pt modelId="{A509B621-066A-4FAA-8C35-99BEBEB06CBF}" type="pres">
      <dgm:prSet presAssocID="{B1070828-017B-4558-93B5-A4A878B43EC1}" presName="arrowAndChildren" presStyleCnt="0"/>
      <dgm:spPr/>
    </dgm:pt>
    <dgm:pt modelId="{FA0F888A-4947-446C-98D1-1CB15937279D}" type="pres">
      <dgm:prSet presAssocID="{B1070828-017B-4558-93B5-A4A878B43EC1}" presName="parentTextArrow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17FB83D9-56D7-4897-93A7-13A38605C9CD}" type="pres">
      <dgm:prSet presAssocID="{B1070828-017B-4558-93B5-A4A878B43EC1}" presName="arrow" presStyleLbl="node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9D99C3DE-F877-4744-AB3C-B2B2F208C60C}" type="pres">
      <dgm:prSet presAssocID="{B1070828-017B-4558-93B5-A4A878B43EC1}" presName="descendantArrow" presStyleCnt="0"/>
      <dgm:spPr/>
    </dgm:pt>
    <dgm:pt modelId="{933C193F-A094-4748-99DF-69B14DE8B15C}" type="pres">
      <dgm:prSet presAssocID="{01E191C7-4C6C-4134-AD18-FAEB61FBA758}" presName="childTextArrow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8548A7D-37EB-4B42-9B29-1F820F286D50}" srcId="{690FCD79-4F7F-4941-899E-C1357254FE40}" destId="{C8A12EAB-F84E-44CF-895E-964770FAA8FA}" srcOrd="3" destOrd="0" parTransId="{7EC15CFC-ABC5-4C37-9F1C-31744030FE97}" sibTransId="{A74BC842-BE2B-4903-B338-01D213BCA8D1}"/>
    <dgm:cxn modelId="{6D29D164-C632-4E18-AE95-937B5A92C2F1}" type="presOf" srcId="{D6804815-826E-4736-AA6A-8F2788F92D44}" destId="{644E8BBF-7C4C-437A-B369-BB3EC5A259A8}" srcOrd="0" destOrd="0" presId="urn:microsoft.com/office/officeart/2005/8/layout/process4"/>
    <dgm:cxn modelId="{C1023841-C9CD-42FC-BA19-40D18F6EAD72}" type="presOf" srcId="{B1070828-017B-4558-93B5-A4A878B43EC1}" destId="{17FB83D9-56D7-4897-93A7-13A38605C9CD}" srcOrd="1" destOrd="0" presId="urn:microsoft.com/office/officeart/2005/8/layout/process4"/>
    <dgm:cxn modelId="{BB113D62-7A01-463F-8D1A-42253987C8B5}" type="presOf" srcId="{C8A12EAB-F84E-44CF-895E-964770FAA8FA}" destId="{268FC752-FBA7-4C9F-97F9-589637CEFDBA}" srcOrd="0" destOrd="0" presId="urn:microsoft.com/office/officeart/2005/8/layout/process4"/>
    <dgm:cxn modelId="{757220D3-8353-4887-9C25-32B7087088BB}" type="presOf" srcId="{C8A12EAB-F84E-44CF-895E-964770FAA8FA}" destId="{72D1FF55-79B8-4566-85E2-91E0C5625B34}" srcOrd="1" destOrd="0" presId="urn:microsoft.com/office/officeart/2005/8/layout/process4"/>
    <dgm:cxn modelId="{E836309D-4F3A-423D-A5D7-DF7786C3C3D6}" type="presOf" srcId="{B1070828-017B-4558-93B5-A4A878B43EC1}" destId="{FA0F888A-4947-446C-98D1-1CB15937279D}" srcOrd="0" destOrd="0" presId="urn:microsoft.com/office/officeart/2005/8/layout/process4"/>
    <dgm:cxn modelId="{8A72AC11-77F0-431C-BA8E-CEA1AFEBBB17}" srcId="{690FCD79-4F7F-4941-899E-C1357254FE40}" destId="{B1070828-017B-4558-93B5-A4A878B43EC1}" srcOrd="0" destOrd="0" parTransId="{8C0D56F4-35B4-4D33-96B7-11ABDAF6CE25}" sibTransId="{EFEDF77D-254F-40E7-860B-83F5B67863E4}"/>
    <dgm:cxn modelId="{B4B24066-4C46-4FBA-B7D7-368E6D7D5D5B}" type="presOf" srcId="{CC62DD88-CECA-4A84-AF47-B418CB983B40}" destId="{DCF53F88-1B33-4DD2-A681-F1B0C1D4A2F9}" srcOrd="0" destOrd="0" presId="urn:microsoft.com/office/officeart/2005/8/layout/process4"/>
    <dgm:cxn modelId="{9863816D-C502-40F5-907F-45B545822D4A}" type="presOf" srcId="{690FCD79-4F7F-4941-899E-C1357254FE40}" destId="{08C1A968-6DA2-492B-BC64-EFEDE0228309}" srcOrd="0" destOrd="0" presId="urn:microsoft.com/office/officeart/2005/8/layout/process4"/>
    <dgm:cxn modelId="{392ED041-9CAB-47DA-8A75-D5A88D97A320}" type="presOf" srcId="{936B89ED-3A3B-4098-B749-349776EB7EB7}" destId="{5969C39A-D382-412D-AA21-B62DE73A7733}" srcOrd="0" destOrd="0" presId="urn:microsoft.com/office/officeart/2005/8/layout/process4"/>
    <dgm:cxn modelId="{CBA27447-6393-42F4-B313-997C4642767E}" type="presOf" srcId="{5B7ADFAB-E7F7-4832-9E97-01DE644DEC70}" destId="{2D4770C8-225A-4FC8-AEB6-99ADC2F7D4E6}" srcOrd="1" destOrd="0" presId="urn:microsoft.com/office/officeart/2005/8/layout/process4"/>
    <dgm:cxn modelId="{C1306825-215C-4D50-9913-5CCE5070587F}" srcId="{C8A12EAB-F84E-44CF-895E-964770FAA8FA}" destId="{0DB0C99E-7C4D-48CB-9CB4-B8466E08A4F3}" srcOrd="0" destOrd="0" parTransId="{E263272B-F4DF-4C20-9DFA-B54F196699BA}" sibTransId="{A956C7B1-DA7E-4A8D-8A1D-9138CAC5A280}"/>
    <dgm:cxn modelId="{E2F7F355-7323-4028-8A8C-BEC601160AE0}" srcId="{690FCD79-4F7F-4941-899E-C1357254FE40}" destId="{5B7ADFAB-E7F7-4832-9E97-01DE644DEC70}" srcOrd="1" destOrd="0" parTransId="{85A727D0-6583-461E-A8F9-C4551A0F2942}" sibTransId="{62DB570E-71FF-4099-8E00-893EC3D6FAA0}"/>
    <dgm:cxn modelId="{E4248758-9600-4545-9C0D-2093CFF15A76}" srcId="{5B7ADFAB-E7F7-4832-9E97-01DE644DEC70}" destId="{CC62DD88-CECA-4A84-AF47-B418CB983B40}" srcOrd="0" destOrd="0" parTransId="{DAE49683-4D94-405D-B81D-2A1080273757}" sibTransId="{6FA75AB3-C13B-465C-9569-CB347C3B9E9F}"/>
    <dgm:cxn modelId="{B7B02A65-704F-4965-9425-1ABE54DCBE90}" srcId="{B1070828-017B-4558-93B5-A4A878B43EC1}" destId="{01E191C7-4C6C-4134-AD18-FAEB61FBA758}" srcOrd="0" destOrd="0" parTransId="{294D06CD-F299-4EE4-82D1-96E9B0258762}" sibTransId="{27CC28C4-28F5-4480-8C2D-93ACF87CE791}"/>
    <dgm:cxn modelId="{88DE7D5E-1982-4915-AA00-D3C949D57235}" srcId="{936B89ED-3A3B-4098-B749-349776EB7EB7}" destId="{D6804815-826E-4736-AA6A-8F2788F92D44}" srcOrd="0" destOrd="0" parTransId="{B0E84428-268C-4952-8729-7A61BB8AF4BA}" sibTransId="{E91686C6-5043-4E9A-BF76-77121A5B1949}"/>
    <dgm:cxn modelId="{5678D53F-859C-4E52-81EB-F4CFDCC6BF87}" srcId="{690FCD79-4F7F-4941-899E-C1357254FE40}" destId="{936B89ED-3A3B-4098-B749-349776EB7EB7}" srcOrd="2" destOrd="0" parTransId="{DE9E5655-DAE5-49DF-848D-ED68D5CE543C}" sibTransId="{B5BEA7D9-3A94-4660-92FE-F7F8B126E1D8}"/>
    <dgm:cxn modelId="{AD301BA5-9095-46C9-9102-FAF6EC19EE3C}" type="presOf" srcId="{0DB0C99E-7C4D-48CB-9CB4-B8466E08A4F3}" destId="{4F2EB158-CC78-4347-8E95-A67A549C28F0}" srcOrd="0" destOrd="0" presId="urn:microsoft.com/office/officeart/2005/8/layout/process4"/>
    <dgm:cxn modelId="{8B00F0A9-1A61-47A6-B6EF-197F27E637F4}" type="presOf" srcId="{936B89ED-3A3B-4098-B749-349776EB7EB7}" destId="{7585C92C-1AAB-439C-99FC-10FF304CCE81}" srcOrd="1" destOrd="0" presId="urn:microsoft.com/office/officeart/2005/8/layout/process4"/>
    <dgm:cxn modelId="{8DBD0CDE-93AF-43C7-8F5E-1339ED12ED0A}" type="presOf" srcId="{5B7ADFAB-E7F7-4832-9E97-01DE644DEC70}" destId="{597B94DE-928E-42A4-8295-A8D3DAD9C0BE}" srcOrd="0" destOrd="0" presId="urn:microsoft.com/office/officeart/2005/8/layout/process4"/>
    <dgm:cxn modelId="{3D307461-051B-4717-BF45-CF318C3020EC}" type="presOf" srcId="{01E191C7-4C6C-4134-AD18-FAEB61FBA758}" destId="{933C193F-A094-4748-99DF-69B14DE8B15C}" srcOrd="0" destOrd="0" presId="urn:microsoft.com/office/officeart/2005/8/layout/process4"/>
    <dgm:cxn modelId="{9EE1C376-E2CB-47B3-9648-D83D72C0B4BD}" type="presParOf" srcId="{08C1A968-6DA2-492B-BC64-EFEDE0228309}" destId="{DB1505B2-B6A8-430D-9B6A-50DB93E5DE44}" srcOrd="0" destOrd="0" presId="urn:microsoft.com/office/officeart/2005/8/layout/process4"/>
    <dgm:cxn modelId="{3CFC1DEB-67E3-4266-B2D7-760C0E5A5266}" type="presParOf" srcId="{DB1505B2-B6A8-430D-9B6A-50DB93E5DE44}" destId="{268FC752-FBA7-4C9F-97F9-589637CEFDBA}" srcOrd="0" destOrd="0" presId="urn:microsoft.com/office/officeart/2005/8/layout/process4"/>
    <dgm:cxn modelId="{18AABE3B-43F4-4A22-A1A7-A1D4B2AD298C}" type="presParOf" srcId="{DB1505B2-B6A8-430D-9B6A-50DB93E5DE44}" destId="{72D1FF55-79B8-4566-85E2-91E0C5625B34}" srcOrd="1" destOrd="0" presId="urn:microsoft.com/office/officeart/2005/8/layout/process4"/>
    <dgm:cxn modelId="{DFBAD7C3-33CF-40AF-9461-4970C8EBE680}" type="presParOf" srcId="{DB1505B2-B6A8-430D-9B6A-50DB93E5DE44}" destId="{7523D2D8-83B3-4F94-AA6E-ECE994E2F08E}" srcOrd="2" destOrd="0" presId="urn:microsoft.com/office/officeart/2005/8/layout/process4"/>
    <dgm:cxn modelId="{1368EDA0-7287-4467-9729-1C026EADDBBB}" type="presParOf" srcId="{7523D2D8-83B3-4F94-AA6E-ECE994E2F08E}" destId="{4F2EB158-CC78-4347-8E95-A67A549C28F0}" srcOrd="0" destOrd="0" presId="urn:microsoft.com/office/officeart/2005/8/layout/process4"/>
    <dgm:cxn modelId="{E8045F7E-3A35-45AD-A436-8649B0E1C6C3}" type="presParOf" srcId="{08C1A968-6DA2-492B-BC64-EFEDE0228309}" destId="{EA6B0F3F-B6AE-4417-8CCD-463468A70290}" srcOrd="1" destOrd="0" presId="urn:microsoft.com/office/officeart/2005/8/layout/process4"/>
    <dgm:cxn modelId="{97E83EEB-6821-4333-9ECF-77F4C86BD09F}" type="presParOf" srcId="{08C1A968-6DA2-492B-BC64-EFEDE0228309}" destId="{C6D0052C-E61E-4DFC-AE36-966C028221CB}" srcOrd="2" destOrd="0" presId="urn:microsoft.com/office/officeart/2005/8/layout/process4"/>
    <dgm:cxn modelId="{60011AC5-55E5-4181-B222-DDD37F716073}" type="presParOf" srcId="{C6D0052C-E61E-4DFC-AE36-966C028221CB}" destId="{5969C39A-D382-412D-AA21-B62DE73A7733}" srcOrd="0" destOrd="0" presId="urn:microsoft.com/office/officeart/2005/8/layout/process4"/>
    <dgm:cxn modelId="{FF27C0FB-F6BF-4CCA-945A-CD467A54C361}" type="presParOf" srcId="{C6D0052C-E61E-4DFC-AE36-966C028221CB}" destId="{7585C92C-1AAB-439C-99FC-10FF304CCE81}" srcOrd="1" destOrd="0" presId="urn:microsoft.com/office/officeart/2005/8/layout/process4"/>
    <dgm:cxn modelId="{571ECF8D-0A7F-4EA7-BF99-E3EA640176AF}" type="presParOf" srcId="{C6D0052C-E61E-4DFC-AE36-966C028221CB}" destId="{9C4A8451-38A0-4F29-A914-99B34DCD5FF3}" srcOrd="2" destOrd="0" presId="urn:microsoft.com/office/officeart/2005/8/layout/process4"/>
    <dgm:cxn modelId="{91D23FBD-4FF1-4E02-8289-84A9D9D3A442}" type="presParOf" srcId="{9C4A8451-38A0-4F29-A914-99B34DCD5FF3}" destId="{644E8BBF-7C4C-437A-B369-BB3EC5A259A8}" srcOrd="0" destOrd="0" presId="urn:microsoft.com/office/officeart/2005/8/layout/process4"/>
    <dgm:cxn modelId="{6119AEF8-C506-4C0D-8C4A-6798499758EA}" type="presParOf" srcId="{08C1A968-6DA2-492B-BC64-EFEDE0228309}" destId="{593974E3-BE40-48C5-B2AF-12A8D7F06225}" srcOrd="3" destOrd="0" presId="urn:microsoft.com/office/officeart/2005/8/layout/process4"/>
    <dgm:cxn modelId="{27883370-307D-42D7-BE1F-1938B498A6CD}" type="presParOf" srcId="{08C1A968-6DA2-492B-BC64-EFEDE0228309}" destId="{AC8DD2E0-E5BE-430F-BFDA-37B12C374639}" srcOrd="4" destOrd="0" presId="urn:microsoft.com/office/officeart/2005/8/layout/process4"/>
    <dgm:cxn modelId="{D511C409-42A8-43C4-A928-1D19EBB8E9FB}" type="presParOf" srcId="{AC8DD2E0-E5BE-430F-BFDA-37B12C374639}" destId="{597B94DE-928E-42A4-8295-A8D3DAD9C0BE}" srcOrd="0" destOrd="0" presId="urn:microsoft.com/office/officeart/2005/8/layout/process4"/>
    <dgm:cxn modelId="{4DDEF0A0-5C3D-46B5-BF48-4BD72F3D918C}" type="presParOf" srcId="{AC8DD2E0-E5BE-430F-BFDA-37B12C374639}" destId="{2D4770C8-225A-4FC8-AEB6-99ADC2F7D4E6}" srcOrd="1" destOrd="0" presId="urn:microsoft.com/office/officeart/2005/8/layout/process4"/>
    <dgm:cxn modelId="{98300431-5F39-41D0-AE2A-BA732788DFA0}" type="presParOf" srcId="{AC8DD2E0-E5BE-430F-BFDA-37B12C374639}" destId="{8C036B44-8134-4D5E-BF6E-9DA50314B6E6}" srcOrd="2" destOrd="0" presId="urn:microsoft.com/office/officeart/2005/8/layout/process4"/>
    <dgm:cxn modelId="{CBFF45C3-712B-4BC7-946D-53901149DF4D}" type="presParOf" srcId="{8C036B44-8134-4D5E-BF6E-9DA50314B6E6}" destId="{DCF53F88-1B33-4DD2-A681-F1B0C1D4A2F9}" srcOrd="0" destOrd="0" presId="urn:microsoft.com/office/officeart/2005/8/layout/process4"/>
    <dgm:cxn modelId="{7381A558-A1A8-4C27-AD62-9B0D97B85138}" type="presParOf" srcId="{08C1A968-6DA2-492B-BC64-EFEDE0228309}" destId="{EDC547C4-C6BB-463E-8E6F-1B5340E95007}" srcOrd="5" destOrd="0" presId="urn:microsoft.com/office/officeart/2005/8/layout/process4"/>
    <dgm:cxn modelId="{5292B9E7-05A8-484F-91A6-3A3F669BBD42}" type="presParOf" srcId="{08C1A968-6DA2-492B-BC64-EFEDE0228309}" destId="{A509B621-066A-4FAA-8C35-99BEBEB06CBF}" srcOrd="6" destOrd="0" presId="urn:microsoft.com/office/officeart/2005/8/layout/process4"/>
    <dgm:cxn modelId="{1782F8F4-3E99-4D79-A5F2-98878B9BC259}" type="presParOf" srcId="{A509B621-066A-4FAA-8C35-99BEBEB06CBF}" destId="{FA0F888A-4947-446C-98D1-1CB15937279D}" srcOrd="0" destOrd="0" presId="urn:microsoft.com/office/officeart/2005/8/layout/process4"/>
    <dgm:cxn modelId="{6AC26438-6C55-46DE-820E-ABB6FFC2FF2E}" type="presParOf" srcId="{A509B621-066A-4FAA-8C35-99BEBEB06CBF}" destId="{17FB83D9-56D7-4897-93A7-13A38605C9CD}" srcOrd="1" destOrd="0" presId="urn:microsoft.com/office/officeart/2005/8/layout/process4"/>
    <dgm:cxn modelId="{0AE32C53-7BEC-40C1-B019-F7F051CC8216}" type="presParOf" srcId="{A509B621-066A-4FAA-8C35-99BEBEB06CBF}" destId="{9D99C3DE-F877-4744-AB3C-B2B2F208C60C}" srcOrd="2" destOrd="0" presId="urn:microsoft.com/office/officeart/2005/8/layout/process4"/>
    <dgm:cxn modelId="{EF20BBEF-FA2D-48BD-B6D7-692858C44C03}" type="presParOf" srcId="{9D99C3DE-F877-4744-AB3C-B2B2F208C60C}" destId="{933C193F-A094-4748-99DF-69B14DE8B15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1FF55-79B8-4566-85E2-91E0C5625B34}">
      <dsp:nvSpPr>
        <dsp:cNvPr id="0" name=""/>
        <dsp:cNvSpPr/>
      </dsp:nvSpPr>
      <dsp:spPr>
        <a:xfrm>
          <a:off x="0" y="4444481"/>
          <a:ext cx="8128000" cy="972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10</a:t>
          </a:r>
          <a:r>
            <a:rPr lang="ko-KR" altLang="en-US" sz="3600" kern="1200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번 부서 삭제</a:t>
          </a:r>
          <a:endParaRPr lang="ko-KR" altLang="en-US" sz="3600" kern="1200" dirty="0">
            <a:latin typeface="HY수평선M" panose="02030600000101010101" pitchFamily="18" charset="-127"/>
            <a:ea typeface="HY수평선M" panose="02030600000101010101" pitchFamily="18" charset="-127"/>
          </a:endParaRPr>
        </a:p>
      </dsp:txBody>
      <dsp:txXfrm>
        <a:off x="0" y="4444481"/>
        <a:ext cx="8128000" cy="525065"/>
      </dsp:txXfrm>
    </dsp:sp>
    <dsp:sp modelId="{4F2EB158-CC78-4347-8E95-A67A549C28F0}">
      <dsp:nvSpPr>
        <dsp:cNvPr id="0" name=""/>
        <dsp:cNvSpPr/>
      </dsp:nvSpPr>
      <dsp:spPr>
        <a:xfrm>
          <a:off x="0" y="4950099"/>
          <a:ext cx="8128000" cy="4472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현재</a:t>
          </a:r>
          <a:endParaRPr lang="ko-KR" altLang="en-US" sz="2500" kern="1200" dirty="0">
            <a:latin typeface="HY수평선M" panose="02030600000101010101" pitchFamily="18" charset="-127"/>
            <a:ea typeface="HY수평선M" panose="02030600000101010101" pitchFamily="18" charset="-127"/>
          </a:endParaRPr>
        </a:p>
      </dsp:txBody>
      <dsp:txXfrm>
        <a:off x="0" y="4950099"/>
        <a:ext cx="8128000" cy="447278"/>
      </dsp:txXfrm>
    </dsp:sp>
    <dsp:sp modelId="{7585C92C-1AAB-439C-99FC-10FF304CCE81}">
      <dsp:nvSpPr>
        <dsp:cNvPr id="0" name=""/>
        <dsp:cNvSpPr/>
      </dsp:nvSpPr>
      <dsp:spPr>
        <a:xfrm rot="10800000">
          <a:off x="0" y="2963601"/>
          <a:ext cx="8128000" cy="1495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20</a:t>
          </a:r>
          <a:r>
            <a:rPr lang="ko-KR" altLang="en-US" sz="3600" kern="1200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번 부서 삭제</a:t>
          </a:r>
          <a:endParaRPr lang="ko-KR" altLang="en-US" sz="3600" kern="1200" dirty="0">
            <a:latin typeface="HY수평선M" panose="02030600000101010101" pitchFamily="18" charset="-127"/>
            <a:ea typeface="HY수평선M" panose="02030600000101010101" pitchFamily="18" charset="-127"/>
          </a:endParaRPr>
        </a:p>
      </dsp:txBody>
      <dsp:txXfrm rot="-10800000">
        <a:off x="0" y="2963601"/>
        <a:ext cx="8128000" cy="524908"/>
      </dsp:txXfrm>
    </dsp:sp>
    <dsp:sp modelId="{644E8BBF-7C4C-437A-B369-BB3EC5A259A8}">
      <dsp:nvSpPr>
        <dsp:cNvPr id="0" name=""/>
        <dsp:cNvSpPr/>
      </dsp:nvSpPr>
      <dsp:spPr>
        <a:xfrm>
          <a:off x="0" y="3488509"/>
          <a:ext cx="8128000" cy="4471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세이브포인트 </a:t>
          </a:r>
          <a:r>
            <a:rPr lang="en-US" altLang="ko-KR" sz="2500" kern="1200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C2</a:t>
          </a:r>
          <a:r>
            <a:rPr lang="ko-KR" altLang="en-US" sz="2500" kern="1200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생성</a:t>
          </a:r>
          <a:endParaRPr lang="ko-KR" altLang="en-US" sz="2500" kern="1200" dirty="0">
            <a:latin typeface="HY수평선M" panose="02030600000101010101" pitchFamily="18" charset="-127"/>
            <a:ea typeface="HY수평선M" panose="02030600000101010101" pitchFamily="18" charset="-127"/>
          </a:endParaRPr>
        </a:p>
      </dsp:txBody>
      <dsp:txXfrm>
        <a:off x="0" y="3488509"/>
        <a:ext cx="8128000" cy="447143"/>
      </dsp:txXfrm>
    </dsp:sp>
    <dsp:sp modelId="{2D4770C8-225A-4FC8-AEB6-99ADC2F7D4E6}">
      <dsp:nvSpPr>
        <dsp:cNvPr id="0" name=""/>
        <dsp:cNvSpPr/>
      </dsp:nvSpPr>
      <dsp:spPr>
        <a:xfrm rot="10800000">
          <a:off x="0" y="1482721"/>
          <a:ext cx="8128000" cy="1495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30</a:t>
          </a:r>
          <a:r>
            <a:rPr lang="ko-KR" altLang="en-US" sz="3600" kern="1200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번 부서 삭제</a:t>
          </a:r>
          <a:endParaRPr lang="ko-KR" altLang="en-US" sz="3600" kern="1200" dirty="0">
            <a:latin typeface="HY수평선M" panose="02030600000101010101" pitchFamily="18" charset="-127"/>
            <a:ea typeface="HY수평선M" panose="02030600000101010101" pitchFamily="18" charset="-127"/>
          </a:endParaRPr>
        </a:p>
      </dsp:txBody>
      <dsp:txXfrm rot="-10800000">
        <a:off x="0" y="1482721"/>
        <a:ext cx="8128000" cy="524908"/>
      </dsp:txXfrm>
    </dsp:sp>
    <dsp:sp modelId="{DCF53F88-1B33-4DD2-A681-F1B0C1D4A2F9}">
      <dsp:nvSpPr>
        <dsp:cNvPr id="0" name=""/>
        <dsp:cNvSpPr/>
      </dsp:nvSpPr>
      <dsp:spPr>
        <a:xfrm>
          <a:off x="0" y="2007629"/>
          <a:ext cx="8128000" cy="4471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세이브포인트 </a:t>
          </a:r>
          <a:r>
            <a:rPr lang="en-US" altLang="ko-KR" sz="2000" kern="1200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C1 </a:t>
          </a:r>
          <a:r>
            <a:rPr lang="ko-KR" altLang="en-US" sz="2000" kern="1200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생성</a:t>
          </a:r>
          <a:endParaRPr lang="ko-KR" altLang="en-US" sz="2000" kern="1200" dirty="0">
            <a:latin typeface="HY수평선M" panose="02030600000101010101" pitchFamily="18" charset="-127"/>
            <a:ea typeface="HY수평선M" panose="02030600000101010101" pitchFamily="18" charset="-127"/>
          </a:endParaRPr>
        </a:p>
      </dsp:txBody>
      <dsp:txXfrm>
        <a:off x="0" y="2007629"/>
        <a:ext cx="8128000" cy="447143"/>
      </dsp:txXfrm>
    </dsp:sp>
    <dsp:sp modelId="{17FB83D9-56D7-4897-93A7-13A38605C9CD}">
      <dsp:nvSpPr>
        <dsp:cNvPr id="0" name=""/>
        <dsp:cNvSpPr/>
      </dsp:nvSpPr>
      <dsp:spPr>
        <a:xfrm rot="10800000">
          <a:off x="0" y="1842"/>
          <a:ext cx="8128000" cy="1495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40</a:t>
          </a:r>
          <a:r>
            <a:rPr lang="ko-KR" altLang="en-US" sz="3600" kern="1200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번 부서 삭제</a:t>
          </a:r>
          <a:endParaRPr lang="ko-KR" altLang="en-US" sz="3600" kern="1200" dirty="0">
            <a:latin typeface="HY수평선M" panose="02030600000101010101" pitchFamily="18" charset="-127"/>
            <a:ea typeface="HY수평선M" panose="02030600000101010101" pitchFamily="18" charset="-127"/>
          </a:endParaRPr>
        </a:p>
      </dsp:txBody>
      <dsp:txXfrm rot="-10800000">
        <a:off x="0" y="1842"/>
        <a:ext cx="8128000" cy="524908"/>
      </dsp:txXfrm>
    </dsp:sp>
    <dsp:sp modelId="{933C193F-A094-4748-99DF-69B14DE8B15C}">
      <dsp:nvSpPr>
        <dsp:cNvPr id="0" name=""/>
        <dsp:cNvSpPr/>
      </dsp:nvSpPr>
      <dsp:spPr>
        <a:xfrm>
          <a:off x="0" y="526750"/>
          <a:ext cx="8128000" cy="4471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kern="1200" dirty="0" smtClean="0">
              <a:latin typeface="HY수평선M" panose="02030600000101010101" pitchFamily="18" charset="-127"/>
              <a:ea typeface="HY수평선M" panose="02030600000101010101" pitchFamily="18" charset="-127"/>
            </a:rPr>
            <a:t>Commit</a:t>
          </a:r>
          <a:endParaRPr lang="ko-KR" altLang="en-US" sz="2500" kern="1200" dirty="0">
            <a:latin typeface="HY수평선M" panose="02030600000101010101" pitchFamily="18" charset="-127"/>
            <a:ea typeface="HY수평선M" panose="02030600000101010101" pitchFamily="18" charset="-127"/>
          </a:endParaRPr>
        </a:p>
      </dsp:txBody>
      <dsp:txXfrm>
        <a:off x="0" y="526750"/>
        <a:ext cx="8128000" cy="447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70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71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9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0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56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14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96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38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32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81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11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CD08F-FB2D-4DEF-BC10-4A490193DC67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87E0E-1664-4AD6-9C40-50BA6FE6C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63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Transaction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30130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80" y="607707"/>
            <a:ext cx="6064759" cy="244218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727701" y="632645"/>
            <a:ext cx="3235516" cy="860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6" y="3583901"/>
            <a:ext cx="10822587" cy="272545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06703" y="3583901"/>
            <a:ext cx="3738133" cy="5339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311963" y="3147189"/>
            <a:ext cx="436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Rollback</a:t>
            </a:r>
            <a:r>
              <a:rPr lang="ko-KR" altLang="en-US" dirty="0" smtClean="0"/>
              <a:t>을 이용하여 이전 상태로 되돌림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7713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15" y="440176"/>
            <a:ext cx="6629351" cy="251915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15" y="3625347"/>
            <a:ext cx="6805648" cy="26008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624580" y="499641"/>
            <a:ext cx="5147819" cy="12875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34047" y="3625347"/>
            <a:ext cx="2826673" cy="8801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66228" y="2588094"/>
            <a:ext cx="3566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40</a:t>
            </a:r>
            <a:r>
              <a:rPr lang="ko-KR" altLang="en-US" dirty="0" smtClean="0"/>
              <a:t>번 부서를 삭제한 뒤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Commit</a:t>
            </a:r>
            <a:r>
              <a:rPr lang="ko-KR" altLang="en-US" dirty="0" smtClean="0"/>
              <a:t>명령어를 이용하여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데이터베이스에 영구적으로 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6757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95" y="353750"/>
            <a:ext cx="10758908" cy="261487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62200" y="375052"/>
            <a:ext cx="3566505" cy="594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43395" y="1087607"/>
            <a:ext cx="8441674" cy="1902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73073" y="3255606"/>
            <a:ext cx="4919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40</a:t>
            </a:r>
            <a:r>
              <a:rPr lang="ko-KR" altLang="en-US" dirty="0" smtClean="0"/>
              <a:t>번 부서가 삭제 된 것을 확인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여기서 다시 롤백을 하여도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40</a:t>
            </a:r>
            <a:r>
              <a:rPr lang="ko-KR" altLang="en-US" dirty="0" smtClean="0"/>
              <a:t>번 부서가 삭제된 사실에는 변함이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95" y="3177821"/>
            <a:ext cx="3507175" cy="141228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761656" y="3184331"/>
            <a:ext cx="1870652" cy="539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95" y="4732934"/>
            <a:ext cx="6612874" cy="160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45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366" y="455945"/>
            <a:ext cx="10059197" cy="595828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075066" y="1951541"/>
            <a:ext cx="2072986" cy="594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75066" y="4636897"/>
            <a:ext cx="3566505" cy="594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75066" y="534503"/>
            <a:ext cx="2829443" cy="7622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83380" y="3201177"/>
            <a:ext cx="2821129" cy="718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29284" y="667040"/>
            <a:ext cx="491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30</a:t>
            </a:r>
            <a:r>
              <a:rPr lang="ko-KR" altLang="en-US" dirty="0" smtClean="0">
                <a:solidFill>
                  <a:srgbClr val="FFFF00"/>
                </a:solidFill>
              </a:rPr>
              <a:t>번 부서 삭제</a:t>
            </a:r>
            <a:endParaRPr lang="en-US" altLang="ko-KR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29284" y="2064315"/>
            <a:ext cx="491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FF00"/>
                </a:solidFill>
              </a:rPr>
              <a:t>Savepoint</a:t>
            </a:r>
            <a:r>
              <a:rPr lang="en-US" altLang="ko-KR" dirty="0" smtClean="0">
                <a:solidFill>
                  <a:srgbClr val="FFFF00"/>
                </a:solidFill>
              </a:rPr>
              <a:t> C1 </a:t>
            </a:r>
            <a:r>
              <a:rPr lang="ko-KR" altLang="en-US" dirty="0" smtClean="0">
                <a:solidFill>
                  <a:srgbClr val="FFFF00"/>
                </a:solidFill>
              </a:rPr>
              <a:t>생성</a:t>
            </a:r>
            <a:endParaRPr lang="en-US" altLang="ko-KR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29283" y="3350606"/>
            <a:ext cx="491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20</a:t>
            </a:r>
            <a:r>
              <a:rPr lang="ko-KR" altLang="en-US" dirty="0" smtClean="0">
                <a:solidFill>
                  <a:srgbClr val="FFFF00"/>
                </a:solidFill>
              </a:rPr>
              <a:t>번 부서 삭제</a:t>
            </a:r>
            <a:endParaRPr lang="en-US" altLang="ko-KR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13944" y="4749671"/>
            <a:ext cx="491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출력해보면 </a:t>
            </a:r>
            <a:r>
              <a:rPr lang="en-US" altLang="ko-KR" dirty="0" smtClean="0">
                <a:solidFill>
                  <a:srgbClr val="FFFF00"/>
                </a:solidFill>
              </a:rPr>
              <a:t>10</a:t>
            </a:r>
            <a:r>
              <a:rPr lang="ko-KR" altLang="en-US" dirty="0" smtClean="0">
                <a:solidFill>
                  <a:srgbClr val="FFFF00"/>
                </a:solidFill>
              </a:rPr>
              <a:t>번 부서만 남아 있다</a:t>
            </a:r>
            <a:r>
              <a:rPr lang="en-US" altLang="ko-KR" dirty="0" smtClean="0">
                <a:solidFill>
                  <a:srgbClr val="FFFF00"/>
                </a:solidFill>
              </a:rPr>
              <a:t>. </a:t>
            </a:r>
            <a:endParaRPr lang="en-US" altLang="ko-K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575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72" y="575088"/>
            <a:ext cx="6367881" cy="543142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041814" y="575087"/>
            <a:ext cx="3078825" cy="746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41814" y="2306905"/>
            <a:ext cx="4043102" cy="10514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25187" y="4343525"/>
            <a:ext cx="4891001" cy="8646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697583" y="724717"/>
            <a:ext cx="270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Savepoint</a:t>
            </a:r>
            <a:r>
              <a:rPr lang="en-US" altLang="ko-KR" dirty="0" smtClean="0"/>
              <a:t> C2 </a:t>
            </a:r>
            <a:r>
              <a:rPr lang="ko-KR" altLang="en-US" dirty="0" smtClean="0"/>
              <a:t>생성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7697581" y="2463291"/>
            <a:ext cx="270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번 부서도 삭제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7697581" y="4591170"/>
            <a:ext cx="300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출력해도 아무것도 안 나옴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1502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9" y="801292"/>
            <a:ext cx="10761704" cy="318050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53887" y="2165589"/>
            <a:ext cx="3682884" cy="6025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53887" y="801292"/>
            <a:ext cx="2735233" cy="694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6349" y="4219291"/>
            <a:ext cx="5569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C2 </a:t>
            </a:r>
            <a:r>
              <a:rPr lang="ko-KR" altLang="en-US" dirty="0" smtClean="0"/>
              <a:t>지점으로 롤백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smtClean="0"/>
              <a:t>번 부서 삭제 이전으로 </a:t>
            </a:r>
            <a:r>
              <a:rPr lang="ko-KR" altLang="en-US" dirty="0" err="1" smtClean="0"/>
              <a:t>롤백됨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4052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92" y="924587"/>
            <a:ext cx="9974848" cy="325671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78577" y="924587"/>
            <a:ext cx="2535728" cy="6025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78576" y="2124390"/>
            <a:ext cx="3441815" cy="6025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23692" y="4457774"/>
            <a:ext cx="5569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C1 </a:t>
            </a:r>
            <a:r>
              <a:rPr lang="ko-KR" altLang="en-US" dirty="0" smtClean="0"/>
              <a:t>지점으로 롤백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20</a:t>
            </a:r>
            <a:r>
              <a:rPr lang="ko-KR" altLang="en-US" dirty="0" smtClean="0"/>
              <a:t>번 부서 삭제 이전으로 </a:t>
            </a:r>
            <a:r>
              <a:rPr lang="ko-KR" altLang="en-US" dirty="0" err="1" smtClean="0"/>
              <a:t>롤백됨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7273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97" y="790705"/>
            <a:ext cx="10368151" cy="354130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25179" y="1917804"/>
            <a:ext cx="3549708" cy="6025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78576" y="789502"/>
            <a:ext cx="1667511" cy="443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8297" y="4668178"/>
            <a:ext cx="5569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마지막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지점으로 롤백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40</a:t>
            </a:r>
            <a:r>
              <a:rPr lang="ko-KR" altLang="en-US" dirty="0" smtClean="0"/>
              <a:t>번 부서 삭제 이후로 </a:t>
            </a:r>
            <a:r>
              <a:rPr lang="ko-KR" altLang="en-US" dirty="0" err="1" smtClean="0"/>
              <a:t>롤백됨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7650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16" y="1189637"/>
            <a:ext cx="11347393" cy="206177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36555" y="1240501"/>
            <a:ext cx="2700445" cy="461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18688" y="2624667"/>
            <a:ext cx="9617712" cy="50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9416" y="3656884"/>
            <a:ext cx="556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다시 </a:t>
            </a:r>
            <a:r>
              <a:rPr lang="en-US" altLang="ko-KR" dirty="0" smtClean="0"/>
              <a:t>C2</a:t>
            </a:r>
            <a:r>
              <a:rPr lang="ko-KR" altLang="en-US" dirty="0" smtClean="0"/>
              <a:t>지점으로 돌아 갈 수는 없다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313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32647854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859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Transaction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FF0000"/>
                </a:solidFill>
              </a:rPr>
              <a:t>밀접하게 관련되어 분리될 수 없는 한 개 이상의 데이터베이스 조작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데이터를 </a:t>
            </a:r>
            <a:r>
              <a:rPr lang="ko-KR" altLang="en-US" sz="1800" dirty="0"/>
              <a:t>일관되게 변경하는 </a:t>
            </a:r>
            <a:r>
              <a:rPr lang="en-US" altLang="ko-KR" sz="1800" dirty="0"/>
              <a:t>DML</a:t>
            </a:r>
            <a:r>
              <a:rPr lang="ko-KR" altLang="en-US" sz="1800" dirty="0"/>
              <a:t>문장으로 </a:t>
            </a:r>
            <a:r>
              <a:rPr lang="ko-KR" altLang="en-US" sz="1800" dirty="0" smtClean="0"/>
              <a:t>구성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가지 명령어</a:t>
            </a:r>
            <a:r>
              <a:rPr lang="ko-KR" altLang="en-US" sz="1800" dirty="0" smtClean="0"/>
              <a:t>를 사용하여 트랜잭션 지원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이를 </a:t>
            </a:r>
            <a:r>
              <a:rPr lang="en-US" altLang="ko-KR" sz="1800" b="1" dirty="0" smtClean="0"/>
              <a:t>Transaction </a:t>
            </a:r>
            <a:r>
              <a:rPr lang="en-US" altLang="ko-KR" sz="1800" b="1" dirty="0"/>
              <a:t>Control Language (TCL</a:t>
            </a:r>
            <a:r>
              <a:rPr lang="en-US" altLang="ko-KR" sz="1800" b="1" dirty="0" smtClean="0"/>
              <a:t>)</a:t>
            </a:r>
            <a:r>
              <a:rPr lang="ko-KR" altLang="en-US" sz="1800" dirty="0" smtClean="0"/>
              <a:t>라고 칭하기도 함</a:t>
            </a:r>
            <a:r>
              <a:rPr lang="en-US" altLang="ko-KR" sz="18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dirty="0" smtClean="0"/>
              <a:t>COMMIT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dirty="0" smtClean="0"/>
              <a:t>ROLLBACK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dirty="0" smtClean="0"/>
              <a:t>SAVEPOINT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MySQL</a:t>
            </a:r>
            <a:r>
              <a:rPr lang="ko-KR" altLang="en-US" sz="1800" dirty="0" smtClean="0"/>
              <a:t>의 경우 </a:t>
            </a:r>
            <a:r>
              <a:rPr lang="en-US" altLang="ko-KR" sz="1800" dirty="0" smtClean="0"/>
              <a:t>START TRANSACTION, PostgreSQL</a:t>
            </a:r>
            <a:r>
              <a:rPr lang="ko-KR" altLang="en-US" sz="1800" dirty="0" smtClean="0"/>
              <a:t>에서는 </a:t>
            </a:r>
            <a:r>
              <a:rPr lang="en-US" altLang="ko-KR" sz="1800" dirty="0" smtClean="0"/>
              <a:t>BEGIN TRANSACTION </a:t>
            </a:r>
            <a:r>
              <a:rPr lang="ko-KR" altLang="en-US" sz="1800" dirty="0" smtClean="0"/>
              <a:t>명령어를 사용하여 트랜잭션 진행을 알리나 </a:t>
            </a:r>
            <a:r>
              <a:rPr lang="ko-KR" altLang="en-US" sz="1800" dirty="0" err="1" smtClean="0"/>
              <a:t>오라클에서는</a:t>
            </a:r>
            <a:r>
              <a:rPr lang="ko-KR" altLang="en-US" sz="1800" dirty="0" smtClean="0"/>
              <a:t> 따로 </a:t>
            </a:r>
            <a:r>
              <a:rPr lang="ko-KR" altLang="en-US" sz="1800" b="1" dirty="0" smtClean="0"/>
              <a:t>명시적인 명령어 없이 </a:t>
            </a:r>
            <a:r>
              <a:rPr lang="en-US" altLang="ko-KR" sz="1800" b="1" dirty="0" smtClean="0"/>
              <a:t>COMMIT </a:t>
            </a:r>
            <a:r>
              <a:rPr lang="ko-KR" altLang="en-US" sz="1800" b="1" dirty="0" smtClean="0"/>
              <a:t>이후 바로 새 트랜잭션을 진행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표준이 존재하지 않음</a:t>
            </a:r>
            <a:r>
              <a:rPr lang="en-US" altLang="ko-KR" sz="1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836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회복기법</a:t>
            </a:r>
            <a:endParaRPr lang="ko-KR" altLang="en-US" b="1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/>
              <a:t>Log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트랜잭션이 수행되어 변경되는 데이터베이스의 상황 정보를 기록한 것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b="1" dirty="0" smtClean="0"/>
              <a:t>REDO</a:t>
            </a:r>
          </a:p>
          <a:p>
            <a:pPr marL="685800" lvl="2">
              <a:lnSpc>
                <a:spcPct val="150000"/>
              </a:lnSpc>
              <a:spcBef>
                <a:spcPts val="1000"/>
              </a:spcBef>
            </a:pPr>
            <a:r>
              <a:rPr lang="ko-KR" altLang="en-US" sz="1800" dirty="0" smtClean="0"/>
              <a:t>트랜잭션이 수행되어 </a:t>
            </a:r>
            <a:r>
              <a:rPr lang="en-US" altLang="ko-KR" sz="1800" dirty="0" smtClean="0"/>
              <a:t>COMMIT</a:t>
            </a:r>
            <a:r>
              <a:rPr lang="ko-KR" altLang="en-US" sz="1800" dirty="0" smtClean="0"/>
              <a:t>이 되면 변경된 내용을 데이터베이스에 반영</a:t>
            </a:r>
            <a:endParaRPr lang="en-US" altLang="ko-KR" sz="1800" dirty="0" smtClean="0"/>
          </a:p>
          <a:p>
            <a:pPr marL="685800" lvl="2">
              <a:lnSpc>
                <a:spcPct val="150000"/>
              </a:lnSpc>
              <a:spcBef>
                <a:spcPts val="1000"/>
              </a:spcBef>
            </a:pPr>
            <a:r>
              <a:rPr lang="ko-KR" altLang="en-US" sz="1800" dirty="0" smtClean="0"/>
              <a:t>로그</a:t>
            </a:r>
            <a:r>
              <a:rPr lang="en-US" altLang="ko-KR" sz="1800" dirty="0" smtClean="0"/>
              <a:t>(Log)</a:t>
            </a:r>
            <a:r>
              <a:rPr lang="ko-KR" altLang="en-US" sz="1800" dirty="0" smtClean="0"/>
              <a:t>의 내용을 토대로 </a:t>
            </a:r>
            <a:r>
              <a:rPr lang="ko-KR" altLang="en-US" sz="1800" dirty="0" err="1" smtClean="0"/>
              <a:t>재수행하며</a:t>
            </a:r>
            <a:r>
              <a:rPr lang="ko-KR" altLang="en-US" sz="1800" dirty="0" smtClean="0"/>
              <a:t> 변경된 내용을 데이터베이스에 반영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b="1" dirty="0" smtClean="0"/>
              <a:t>UNDO</a:t>
            </a:r>
            <a:endParaRPr lang="en-US" altLang="ko-KR" sz="1800" dirty="0" smtClean="0"/>
          </a:p>
          <a:p>
            <a:pPr marL="685800" lvl="2">
              <a:lnSpc>
                <a:spcPct val="150000"/>
              </a:lnSpc>
              <a:spcBef>
                <a:spcPts val="1000"/>
              </a:spcBef>
            </a:pPr>
            <a:r>
              <a:rPr lang="ko-KR" altLang="en-US" sz="1800" dirty="0" smtClean="0"/>
              <a:t>트랜잭션이 수행되는 도중 오류가 발생하거나 비정상적으로 종료되는 경우 트랜잭션이 시작된 시점으로 되돌아 가는 과정</a:t>
            </a:r>
            <a:endParaRPr lang="en-US" altLang="ko-KR" sz="1400" dirty="0"/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altLang="ko-KR" sz="1800" dirty="0" smtClean="0"/>
              <a:t>	▶ COMMIT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ROLLBACK</a:t>
            </a:r>
            <a:r>
              <a:rPr lang="ko-KR" altLang="en-US" sz="1800" dirty="0" smtClean="0"/>
              <a:t>은 </a:t>
            </a:r>
            <a:r>
              <a:rPr lang="en-US" altLang="ko-KR" sz="1800" dirty="0" smtClean="0"/>
              <a:t>‘</a:t>
            </a:r>
            <a:r>
              <a:rPr lang="ko-KR" altLang="en-US" sz="1800" dirty="0" smtClean="0"/>
              <a:t>저장해라</a:t>
            </a:r>
            <a:r>
              <a:rPr lang="en-US" altLang="ko-KR" sz="1800" dirty="0" smtClean="0"/>
              <a:t>‘ ‘</a:t>
            </a:r>
            <a:r>
              <a:rPr lang="ko-KR" altLang="en-US" sz="1800" dirty="0" smtClean="0"/>
              <a:t>취소해라</a:t>
            </a:r>
            <a:r>
              <a:rPr lang="en-US" altLang="ko-KR" sz="1800" dirty="0" smtClean="0"/>
              <a:t>’ </a:t>
            </a:r>
            <a:r>
              <a:rPr lang="ko-KR" altLang="en-US" sz="1800" dirty="0" smtClean="0"/>
              <a:t>와 같은 명령어</a:t>
            </a:r>
            <a:endParaRPr lang="en-US" altLang="ko-KR" sz="1800" dirty="0" smtClean="0"/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altLang="ko-KR" sz="1800" dirty="0" smtClean="0"/>
              <a:t>	▶ REDO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UNDO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COMMIT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ROLLBACK</a:t>
            </a:r>
            <a:r>
              <a:rPr lang="ko-KR" altLang="en-US" sz="1800" dirty="0" smtClean="0"/>
              <a:t>의 과정을 말한다</a:t>
            </a:r>
            <a:r>
              <a:rPr lang="en-US" altLang="ko-KR" sz="18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72424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회복기법</a:t>
            </a:r>
            <a:endParaRPr lang="ko-KR" altLang="en-US" b="1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/>
              <a:t>즉시갱신 기법</a:t>
            </a:r>
            <a:endParaRPr lang="en-US" altLang="ko-KR" sz="1800" b="1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트랜잭션이 실행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활동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상태에서 변경되는 내용을 바로 데이터베이스에 적용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변경되는 모든 내용은 로그</a:t>
            </a:r>
            <a:r>
              <a:rPr lang="en-US" altLang="ko-KR" sz="1800" dirty="0" smtClean="0"/>
              <a:t>(Log)</a:t>
            </a:r>
            <a:r>
              <a:rPr lang="ko-KR" altLang="en-US" sz="1800" dirty="0" smtClean="0"/>
              <a:t>에 기록하여 장애 발생 시 로그</a:t>
            </a:r>
            <a:r>
              <a:rPr lang="en-US" altLang="ko-KR" sz="1800" dirty="0" smtClean="0"/>
              <a:t>(Log)</a:t>
            </a:r>
            <a:r>
              <a:rPr lang="ko-KR" altLang="en-US" sz="1800" dirty="0" smtClean="0"/>
              <a:t>의 내용을 토대로 회복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b="1" dirty="0" smtClean="0"/>
              <a:t>지연 갱신 기법</a:t>
            </a:r>
            <a:endParaRPr lang="en-US" altLang="ko-KR" sz="1800" b="1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트랜잭션이 수행되어 부분 완료 될 때까지 데이터베이스에 적용하지 않고 지연시킨 후 부분 완료가 되면 로그</a:t>
            </a:r>
            <a:r>
              <a:rPr lang="en-US" altLang="ko-KR" sz="1800" dirty="0" smtClean="0"/>
              <a:t>(Log)</a:t>
            </a:r>
            <a:r>
              <a:rPr lang="ko-KR" altLang="en-US" sz="1800" dirty="0" smtClean="0"/>
              <a:t>의 내용을 토대로 데이터베이스에 적용</a:t>
            </a:r>
            <a:endParaRPr lang="en-US" altLang="ko-KR" sz="1800" b="1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064529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회복기법</a:t>
            </a:r>
            <a:endParaRPr lang="ko-KR" altLang="en-US" b="1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/>
              <a:t>검사 시점 기법</a:t>
            </a:r>
            <a:endParaRPr lang="en-US" altLang="ko-KR" sz="1800" b="1" dirty="0" smtClean="0"/>
          </a:p>
          <a:p>
            <a:pPr marL="685800" lvl="2">
              <a:lnSpc>
                <a:spcPct val="150000"/>
              </a:lnSpc>
              <a:spcBef>
                <a:spcPts val="1000"/>
              </a:spcBef>
            </a:pPr>
            <a:r>
              <a:rPr lang="ko-KR" altLang="en-US" sz="1800" dirty="0" smtClean="0"/>
              <a:t>트랜잭션이 실행되는 중간에 검사 시점</a:t>
            </a:r>
            <a:r>
              <a:rPr lang="en-US" altLang="ko-KR" sz="1800" dirty="0" smtClean="0"/>
              <a:t>(Check Point)</a:t>
            </a:r>
            <a:r>
              <a:rPr lang="ko-KR" altLang="en-US" sz="1800" dirty="0" smtClean="0"/>
              <a:t>을 지정하여 검사 시점까지 수행 후 완료된 내용을 데이터베이스에 적용하는 기법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b="1" dirty="0" smtClean="0"/>
              <a:t>그림자 </a:t>
            </a:r>
            <a:r>
              <a:rPr lang="ko-KR" altLang="en-US" sz="1800" b="1" dirty="0" err="1" smtClean="0"/>
              <a:t>페이징</a:t>
            </a:r>
            <a:r>
              <a:rPr lang="en-US" altLang="ko-KR" sz="1800" b="1" dirty="0" smtClean="0"/>
              <a:t>(Shadow Paging) </a:t>
            </a:r>
            <a:r>
              <a:rPr lang="ko-KR" altLang="en-US" sz="1800" b="1" dirty="0" smtClean="0"/>
              <a:t>기법</a:t>
            </a:r>
            <a:endParaRPr lang="en-US" altLang="ko-KR" sz="1800" dirty="0" smtClean="0"/>
          </a:p>
          <a:p>
            <a:pPr marL="685800" lvl="2">
              <a:lnSpc>
                <a:spcPct val="150000"/>
              </a:lnSpc>
              <a:spcBef>
                <a:spcPts val="1000"/>
              </a:spcBef>
            </a:pPr>
            <a:r>
              <a:rPr lang="ko-KR" altLang="en-US" sz="1800" dirty="0" smtClean="0"/>
              <a:t>로그</a:t>
            </a:r>
            <a:r>
              <a:rPr lang="en-US" altLang="ko-KR" sz="1800" dirty="0" smtClean="0"/>
              <a:t>(Log)</a:t>
            </a:r>
            <a:r>
              <a:rPr lang="ko-KR" altLang="en-US" sz="1800" dirty="0" smtClean="0"/>
              <a:t>를 사용하지 않고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데이터베이스를 동일한 크기의 단위인 페이지로 나누어 각 페이지 마다 복사하여 그림자 페이지를 보관하는 기법</a:t>
            </a:r>
            <a:endParaRPr lang="en-US" altLang="ko-KR" sz="1800" b="1" dirty="0" smtClean="0"/>
          </a:p>
          <a:p>
            <a:pPr marL="685800" lvl="2">
              <a:lnSpc>
                <a:spcPct val="150000"/>
              </a:lnSpc>
              <a:spcBef>
                <a:spcPts val="1000"/>
              </a:spcBef>
            </a:pPr>
            <a:r>
              <a:rPr lang="ko-KR" altLang="en-US" sz="1800" dirty="0" smtClean="0"/>
              <a:t>데이터베이스의 변경되는 내용은 원본 페이지에만 적용하고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장애가 발생되는 경우 그림자 페이지를 이용해 회복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97847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Transaction</a:t>
            </a:r>
            <a:r>
              <a:rPr lang="ko-KR" altLang="en-US" b="1" dirty="0" smtClean="0"/>
              <a:t>이 되기 위한 조건 </a:t>
            </a:r>
            <a:r>
              <a:rPr lang="en-US" altLang="ko-KR" b="1" dirty="0" smtClean="0"/>
              <a:t>(ACID)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/>
              <a:t>Atomicity </a:t>
            </a:r>
            <a:r>
              <a:rPr lang="en-US" altLang="ko-KR" sz="1800" b="1" dirty="0"/>
              <a:t>(</a:t>
            </a:r>
            <a:r>
              <a:rPr lang="ko-KR" altLang="en-US" sz="1800" b="1" dirty="0" err="1"/>
              <a:t>원자성</a:t>
            </a:r>
            <a:r>
              <a:rPr lang="en-US" altLang="ko-KR" sz="1800" b="1" dirty="0" smtClean="0"/>
              <a:t>)</a:t>
            </a:r>
            <a:endParaRPr lang="en-US" altLang="ko-KR" sz="18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트랜잭션은 분해가 불가능한 최소의 단위로서 연산 </a:t>
            </a:r>
            <a:r>
              <a:rPr lang="ko-KR" altLang="en-US" sz="1800" b="1" dirty="0">
                <a:solidFill>
                  <a:srgbClr val="FF0000"/>
                </a:solidFill>
              </a:rPr>
              <a:t>전체가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처리되거</a:t>
            </a:r>
            <a:r>
              <a:rPr lang="ko-KR" altLang="en-US" sz="1800" b="1" dirty="0">
                <a:solidFill>
                  <a:srgbClr val="FF0000"/>
                </a:solidFill>
              </a:rPr>
              <a:t>나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800" b="1" dirty="0">
                <a:solidFill>
                  <a:srgbClr val="FF0000"/>
                </a:solidFill>
              </a:rPr>
              <a:t>전체가 처리되지 않아야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함</a:t>
            </a:r>
            <a:r>
              <a:rPr lang="en-US" altLang="ko-KR" sz="1800" dirty="0" smtClean="0"/>
              <a:t> (All-or-Nothing)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b="1" dirty="0" smtClean="0"/>
              <a:t>Consistency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일관성</a:t>
            </a:r>
            <a:r>
              <a:rPr lang="en-US" altLang="ko-KR" sz="1800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트랜잭션이 실행을 성공적으로 완료하면 </a:t>
            </a:r>
            <a:r>
              <a:rPr lang="ko-KR" altLang="en-US" sz="1800" b="1" dirty="0">
                <a:solidFill>
                  <a:srgbClr val="FF0000"/>
                </a:solidFill>
              </a:rPr>
              <a:t>모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순 없이 </a:t>
            </a:r>
            <a:r>
              <a:rPr lang="ko-KR" altLang="en-US" sz="1800" b="1" dirty="0">
                <a:solidFill>
                  <a:srgbClr val="FF0000"/>
                </a:solidFill>
              </a:rPr>
              <a:t>일관성 있는 데이터베이스 상태를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보존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b="1" dirty="0"/>
              <a:t>Isolation (</a:t>
            </a:r>
            <a:r>
              <a:rPr lang="ko-KR" altLang="en-US" sz="1800" b="1" dirty="0"/>
              <a:t>고립성</a:t>
            </a:r>
            <a:r>
              <a:rPr lang="en-US" altLang="ko-KR" sz="1800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트랜잭션을 수행 시 </a:t>
            </a:r>
            <a:r>
              <a:rPr lang="ko-KR" altLang="en-US" sz="1800" b="1" dirty="0">
                <a:solidFill>
                  <a:srgbClr val="FF0000"/>
                </a:solidFill>
              </a:rPr>
              <a:t>다른 트랜잭션의 연산 작업이 끼어들지 못하도록 보장</a:t>
            </a:r>
            <a:r>
              <a:rPr lang="ko-KR" altLang="en-US" sz="1800" dirty="0"/>
              <a:t> 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b="1" dirty="0" smtClean="0"/>
              <a:t>Durability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영속성</a:t>
            </a:r>
            <a:r>
              <a:rPr lang="en-US" altLang="ko-KR" sz="1800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성공이 완료된 트랜잭션의 결과는 </a:t>
            </a:r>
            <a:r>
              <a:rPr lang="ko-KR" altLang="en-US" sz="1800" b="1" dirty="0">
                <a:solidFill>
                  <a:srgbClr val="FF0000"/>
                </a:solidFill>
              </a:rPr>
              <a:t>영속적으로 데이터베이스에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저장</a:t>
            </a:r>
            <a:endParaRPr lang="en-US" altLang="ko-KR" sz="1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88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Transaction</a:t>
            </a:r>
            <a:r>
              <a:rPr lang="ko-KR" altLang="en-US" b="1" dirty="0" smtClean="0"/>
              <a:t>이 되기 위한 조건 </a:t>
            </a:r>
            <a:r>
              <a:rPr lang="en-US" altLang="ko-KR" b="1" dirty="0" smtClean="0"/>
              <a:t>(ACID)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 smtClean="0"/>
              <a:t>원자성이</a:t>
            </a:r>
            <a:r>
              <a:rPr lang="ko-KR" altLang="en-US" sz="1600" b="1" dirty="0" smtClean="0"/>
              <a:t> 필요한 사례</a:t>
            </a:r>
            <a:endParaRPr lang="en-US" altLang="ko-KR" sz="1600" b="1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err="1" smtClean="0"/>
              <a:t>십만원을</a:t>
            </a:r>
            <a:r>
              <a:rPr lang="ko-KR" altLang="en-US" sz="1600" dirty="0" smtClean="0"/>
              <a:t> 다른 </a:t>
            </a:r>
            <a:r>
              <a:rPr lang="ko-KR" altLang="en-US" sz="1600" dirty="0"/>
              <a:t>계</a:t>
            </a:r>
            <a:r>
              <a:rPr lang="ko-KR" altLang="en-US" sz="1600" dirty="0" smtClean="0"/>
              <a:t>좌로 송금하는 상황</a:t>
            </a:r>
            <a:endParaRPr lang="en-US" altLang="ko-KR" sz="1600" dirty="0" smtClean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송금액만큼 </a:t>
            </a:r>
            <a:r>
              <a:rPr lang="ko-KR" altLang="en-US" sz="1600" b="1" dirty="0" smtClean="0"/>
              <a:t>기존의 계좌에서 금액을 차감</a:t>
            </a:r>
            <a:r>
              <a:rPr lang="ko-KR" altLang="en-US" sz="1600" dirty="0" smtClean="0"/>
              <a:t>해야 함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내 계좌 </a:t>
            </a:r>
            <a:r>
              <a:rPr lang="en-US" altLang="ko-KR" sz="1600" b="1" dirty="0" smtClean="0"/>
              <a:t>-10</a:t>
            </a:r>
            <a:r>
              <a:rPr lang="ko-KR" altLang="en-US" sz="1600" b="1" dirty="0" smtClean="0"/>
              <a:t>만원</a:t>
            </a:r>
            <a:r>
              <a:rPr lang="en-US" altLang="ko-KR" sz="1600" dirty="0" smtClean="0"/>
              <a:t>)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다른 계좌의 금액에 송금액 만큼의 금액을 올려주어야 함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다른 계좌 </a:t>
            </a:r>
            <a:r>
              <a:rPr lang="en-US" altLang="ko-KR" sz="1600" b="1" dirty="0" smtClean="0"/>
              <a:t>+10</a:t>
            </a:r>
            <a:r>
              <a:rPr lang="ko-KR" altLang="en-US" sz="1600" b="1" dirty="0" smtClean="0"/>
              <a:t>만원</a:t>
            </a:r>
            <a:r>
              <a:rPr lang="en-US" altLang="ko-KR" sz="16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만약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번만 실행되고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번이 모종의 이유로 인해 실행되지 않는다면</a:t>
            </a:r>
            <a:r>
              <a:rPr lang="en-US" altLang="ko-KR" sz="1600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따라서 </a:t>
            </a:r>
            <a:r>
              <a:rPr lang="ko-KR" altLang="en-US" sz="1600" b="1" dirty="0" smtClean="0"/>
              <a:t>모든 명령어 전체가 실행되지 않을 것이라면</a:t>
            </a:r>
            <a:r>
              <a:rPr lang="ko-KR" altLang="en-US" sz="1600" dirty="0" smtClean="0"/>
              <a:t> 전체가 전부 실행되지 않아야 함 </a:t>
            </a:r>
            <a:r>
              <a:rPr lang="en-US" altLang="ko-KR" sz="1600" dirty="0" smtClean="0"/>
              <a:t>(All-or-Nothing)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좀 더 복잡한 상황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현재 콘서트 좌석</a:t>
            </a:r>
            <a:r>
              <a:rPr lang="en-US" altLang="ko-KR" sz="1600" dirty="0" smtClean="0"/>
              <a:t>(R</a:t>
            </a:r>
            <a:r>
              <a:rPr lang="ko-KR" altLang="en-US" sz="1600" dirty="0" smtClean="0"/>
              <a:t>석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환불하고 다른 더 좋은 좌석</a:t>
            </a:r>
            <a:r>
              <a:rPr lang="en-US" altLang="ko-KR" sz="1600" dirty="0" smtClean="0"/>
              <a:t>(S</a:t>
            </a:r>
            <a:r>
              <a:rPr lang="ko-KR" altLang="en-US" sz="1600" dirty="0" smtClean="0"/>
              <a:t>석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예매하려고 하는 상황</a:t>
            </a:r>
            <a:r>
              <a:rPr lang="en-US" altLang="ko-KR" sz="1600" dirty="0" smtClean="0"/>
              <a:t>)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콘서트 좌석 예매를 취소</a:t>
            </a:r>
            <a:r>
              <a:rPr lang="en-US" altLang="ko-KR" sz="1600" dirty="0" smtClean="0"/>
              <a:t>(R</a:t>
            </a:r>
            <a:r>
              <a:rPr lang="ko-KR" altLang="en-US" sz="1600" dirty="0" smtClean="0"/>
              <a:t>석</a:t>
            </a:r>
            <a:r>
              <a:rPr lang="en-US" altLang="ko-KR" sz="1600" dirty="0"/>
              <a:t>) </a:t>
            </a:r>
            <a:r>
              <a:rPr lang="en-US" altLang="ko-KR" sz="1600" dirty="0" smtClean="0"/>
              <a:t>→ </a:t>
            </a:r>
            <a:r>
              <a:rPr lang="ko-KR" altLang="en-US" sz="1600" dirty="0"/>
              <a:t>여기까지만 완료되면 </a:t>
            </a:r>
            <a:r>
              <a:rPr lang="ko-KR" altLang="en-US" sz="1600" dirty="0" smtClean="0"/>
              <a:t>고객에게 최악의 상황</a:t>
            </a:r>
            <a:endParaRPr lang="en-US" altLang="ko-KR" sz="1600" dirty="0" smtClean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좌석의 예매 비용만큼을 환불 </a:t>
            </a:r>
            <a:r>
              <a:rPr lang="ko-KR" altLang="en-US" sz="1600" dirty="0"/>
              <a:t>계좌로 환불 </a:t>
            </a:r>
            <a:r>
              <a:rPr lang="ko-KR" altLang="en-US" sz="1600" dirty="0" smtClean="0"/>
              <a:t>→ 여기까지만 완료되면 고객은 본전은 건짐</a:t>
            </a:r>
            <a:endParaRPr lang="en-US" altLang="ko-KR" sz="1600" dirty="0" smtClean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콘서트 좌석 다시 예매 </a:t>
            </a:r>
            <a:r>
              <a:rPr lang="en-US" altLang="ko-KR" sz="1600" dirty="0" smtClean="0"/>
              <a:t>(S</a:t>
            </a:r>
            <a:r>
              <a:rPr lang="ko-KR" altLang="en-US" sz="1600" dirty="0" smtClean="0"/>
              <a:t>석</a:t>
            </a:r>
            <a:r>
              <a:rPr lang="en-US" altLang="ko-KR" sz="1600" dirty="0"/>
              <a:t>) </a:t>
            </a:r>
            <a:r>
              <a:rPr lang="en-US" altLang="ko-KR" sz="1600" dirty="0" smtClean="0"/>
              <a:t>→ </a:t>
            </a:r>
            <a:r>
              <a:rPr lang="ko-KR" altLang="en-US" sz="1600" dirty="0" smtClean="0"/>
              <a:t>여기까지만 완료되면 콘서트 업체에게 최악의 상황</a:t>
            </a:r>
            <a:endParaRPr lang="en-US" altLang="ko-KR" sz="1600" dirty="0" smtClean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좌석의 예매 비용만큼을 </a:t>
            </a:r>
            <a:r>
              <a:rPr lang="ko-KR" altLang="en-US" sz="1600" dirty="0"/>
              <a:t>계좌에서 차감 </a:t>
            </a:r>
            <a:r>
              <a:rPr lang="ko-KR" altLang="en-US" sz="1600" dirty="0" smtClean="0"/>
              <a:t>→ 다 끝나야 가장 정상적으로 끝나는 상황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이 상황 역시 </a:t>
            </a:r>
            <a:r>
              <a:rPr lang="ko-KR" altLang="en-US" sz="1600" b="1" dirty="0" smtClean="0"/>
              <a:t>모두 한꺼번에 처리</a:t>
            </a:r>
            <a:r>
              <a:rPr lang="ko-KR" altLang="en-US" sz="1600" dirty="0" smtClean="0"/>
              <a:t>되어야 함 </a:t>
            </a:r>
            <a:r>
              <a:rPr lang="en-US" altLang="ko-KR" sz="1600" dirty="0" smtClean="0"/>
              <a:t>(All-or-Nothing)</a:t>
            </a:r>
          </a:p>
        </p:txBody>
      </p:sp>
    </p:spTree>
    <p:extLst>
      <p:ext uri="{BB962C8B-B14F-4D97-AF65-F5344CB8AC3E}">
        <p14:creationId xmlns:p14="http://schemas.microsoft.com/office/powerpoint/2010/main" val="9425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Commit</a:t>
            </a:r>
            <a:r>
              <a:rPr lang="ko-KR" altLang="en-US" b="1" dirty="0" smtClean="0"/>
              <a:t>과 </a:t>
            </a:r>
            <a:r>
              <a:rPr lang="en-US" altLang="ko-KR" b="1" dirty="0" smtClean="0"/>
              <a:t>Rollback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/>
              <a:t>Commit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수행한 </a:t>
            </a:r>
            <a:r>
              <a:rPr lang="en-US" altLang="ko-KR" sz="1800" dirty="0"/>
              <a:t>DML </a:t>
            </a:r>
            <a:r>
              <a:rPr lang="ko-KR" altLang="en-US" sz="1800" dirty="0"/>
              <a:t>명령어들을 </a:t>
            </a:r>
            <a:r>
              <a:rPr lang="ko-KR" altLang="en-US" sz="1800" b="1" dirty="0">
                <a:solidFill>
                  <a:srgbClr val="FF0000"/>
                </a:solidFill>
              </a:rPr>
              <a:t>최종적으로 데이터에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반영</a:t>
            </a:r>
            <a:r>
              <a:rPr lang="ko-KR" altLang="en-US" sz="1800" dirty="0" smtClean="0"/>
              <a:t>하는 명령어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b="1" dirty="0" smtClean="0"/>
              <a:t>Rollback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수행한 </a:t>
            </a:r>
            <a:r>
              <a:rPr lang="en-US" altLang="ko-KR" sz="1800" dirty="0"/>
              <a:t>DML </a:t>
            </a:r>
            <a:r>
              <a:rPr lang="ko-KR" altLang="en-US" sz="1800" b="1" dirty="0">
                <a:solidFill>
                  <a:srgbClr val="FF0000"/>
                </a:solidFill>
              </a:rPr>
              <a:t>명령어들을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취소</a:t>
            </a:r>
            <a:r>
              <a:rPr lang="ko-KR" altLang="en-US" sz="1800" dirty="0" smtClean="0"/>
              <a:t>하는 명령어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b="1" dirty="0" smtClean="0"/>
              <a:t>자동으로 </a:t>
            </a:r>
            <a:r>
              <a:rPr lang="en-US" altLang="ko-KR" sz="1800" b="1" dirty="0" smtClean="0"/>
              <a:t>Commit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되는 경우 </a:t>
            </a:r>
            <a:r>
              <a:rPr lang="en-US" altLang="ko-KR" sz="1800" dirty="0" smtClean="0"/>
              <a:t>(Auto Commit)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SQL*Plus</a:t>
            </a:r>
            <a:r>
              <a:rPr lang="ko-KR" altLang="en-US" sz="1800" dirty="0" smtClean="0"/>
              <a:t>의 </a:t>
            </a:r>
            <a:r>
              <a:rPr lang="ko-KR" altLang="en-US" sz="1800" b="1" dirty="0" smtClean="0"/>
              <a:t>정상 종료</a:t>
            </a:r>
            <a:endParaRPr lang="en-US" altLang="ko-KR" sz="1800" b="1" dirty="0" smtClean="0"/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DDL, DCL </a:t>
            </a:r>
            <a:r>
              <a:rPr lang="ko-KR" altLang="en-US" sz="1800" dirty="0" smtClean="0"/>
              <a:t>명령문이 실행되는 경우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b="1" dirty="0" smtClean="0"/>
              <a:t>자동으로 </a:t>
            </a:r>
            <a:r>
              <a:rPr lang="en-US" altLang="ko-KR" sz="1800" b="1" dirty="0" smtClean="0"/>
              <a:t>Rollback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되는 경우 </a:t>
            </a:r>
            <a:r>
              <a:rPr lang="en-US" altLang="ko-KR" sz="1800" dirty="0"/>
              <a:t>(Auto </a:t>
            </a:r>
            <a:r>
              <a:rPr lang="en-US" altLang="ko-KR" sz="1800" dirty="0" smtClean="0"/>
              <a:t>Rollback)</a:t>
            </a:r>
          </a:p>
          <a:p>
            <a:pPr marL="685800" lvl="2">
              <a:lnSpc>
                <a:spcPct val="150000"/>
              </a:lnSpc>
              <a:spcBef>
                <a:spcPts val="1000"/>
              </a:spcBef>
            </a:pPr>
            <a:r>
              <a:rPr lang="en-US" altLang="ko-KR" sz="1800" dirty="0"/>
              <a:t>SQL*Plus</a:t>
            </a:r>
            <a:r>
              <a:rPr lang="ko-KR" altLang="en-US" sz="1800" dirty="0"/>
              <a:t>의 </a:t>
            </a:r>
            <a:r>
              <a:rPr lang="ko-KR" altLang="en-US" sz="1800" b="1" dirty="0" smtClean="0"/>
              <a:t>비정상 종료</a:t>
            </a:r>
            <a:endParaRPr lang="en-US" altLang="ko-KR" sz="1800" b="1" dirty="0" smtClean="0"/>
          </a:p>
          <a:p>
            <a:pPr marL="685800" lvl="2">
              <a:lnSpc>
                <a:spcPct val="150000"/>
              </a:lnSpc>
              <a:spcBef>
                <a:spcPts val="1000"/>
              </a:spcBef>
            </a:pPr>
            <a:r>
              <a:rPr lang="ko-KR" altLang="en-US" sz="1800" dirty="0" smtClean="0"/>
              <a:t>정전이나 컴퓨터의 의도치 않은 다운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28498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Transaction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FF0000"/>
                </a:solidFill>
              </a:rPr>
              <a:t>현재 </a:t>
            </a:r>
            <a:r>
              <a:rPr lang="ko-KR" altLang="en-US" sz="1800" b="1" dirty="0">
                <a:solidFill>
                  <a:srgbClr val="FF0000"/>
                </a:solidFill>
              </a:rPr>
              <a:t>사용자</a:t>
            </a:r>
            <a:r>
              <a:rPr lang="ko-KR" altLang="en-US" sz="1800" dirty="0"/>
              <a:t>는 </a:t>
            </a:r>
            <a:r>
              <a:rPr lang="en-US" altLang="ko-KR" sz="1800" dirty="0"/>
              <a:t>SELECT</a:t>
            </a:r>
            <a:r>
              <a:rPr lang="ko-KR" altLang="en-US" sz="1800" dirty="0"/>
              <a:t>문장으로 </a:t>
            </a:r>
            <a:r>
              <a:rPr lang="en-US" altLang="ko-KR" sz="1800" dirty="0"/>
              <a:t>DML</a:t>
            </a:r>
            <a:r>
              <a:rPr lang="ko-KR" altLang="en-US" sz="1800" dirty="0"/>
              <a:t>작업의 결과를 </a:t>
            </a:r>
            <a:r>
              <a:rPr lang="ko-KR" altLang="en-US" sz="1800" b="1" dirty="0">
                <a:solidFill>
                  <a:srgbClr val="FF0000"/>
                </a:solidFill>
              </a:rPr>
              <a:t>확인할 수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있음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FF0000"/>
                </a:solidFill>
              </a:rPr>
              <a:t>다른 </a:t>
            </a:r>
            <a:r>
              <a:rPr lang="ko-KR" altLang="en-US" sz="1800" b="1" dirty="0">
                <a:solidFill>
                  <a:srgbClr val="FF0000"/>
                </a:solidFill>
              </a:rPr>
              <a:t>사용자</a:t>
            </a:r>
            <a:r>
              <a:rPr lang="ko-KR" altLang="en-US" sz="1800" dirty="0"/>
              <a:t>는 </a:t>
            </a:r>
            <a:r>
              <a:rPr lang="en-US" altLang="ko-KR" sz="1800" dirty="0"/>
              <a:t>SELECT</a:t>
            </a:r>
            <a:r>
              <a:rPr lang="ko-KR" altLang="en-US" sz="1800" dirty="0"/>
              <a:t>문장으로 현재 사용자 사용한 </a:t>
            </a:r>
            <a:r>
              <a:rPr lang="en-US" altLang="ko-KR" sz="1800" b="1" dirty="0">
                <a:solidFill>
                  <a:srgbClr val="FF0000"/>
                </a:solidFill>
              </a:rPr>
              <a:t>DML</a:t>
            </a:r>
            <a:r>
              <a:rPr lang="ko-KR" altLang="en-US" sz="1800" b="1" dirty="0">
                <a:solidFill>
                  <a:srgbClr val="FF0000"/>
                </a:solidFill>
              </a:rPr>
              <a:t>문장의 결과를 확인할 수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없음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변경할 </a:t>
            </a:r>
            <a:r>
              <a:rPr lang="ko-KR" altLang="en-US" sz="1800" dirty="0"/>
              <a:t>행은 </a:t>
            </a:r>
            <a:r>
              <a:rPr lang="en-US" altLang="ko-KR" sz="1800" b="1" dirty="0">
                <a:solidFill>
                  <a:srgbClr val="FF0000"/>
                </a:solidFill>
              </a:rPr>
              <a:t>LOCK</a:t>
            </a:r>
            <a:r>
              <a:rPr lang="ko-KR" altLang="en-US" sz="1800" b="1" dirty="0">
                <a:solidFill>
                  <a:srgbClr val="FF0000"/>
                </a:solidFill>
              </a:rPr>
              <a:t>이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설정</a:t>
            </a:r>
            <a:r>
              <a:rPr lang="ko-KR" altLang="en-US" sz="1800" dirty="0" smtClean="0"/>
              <a:t>되어서 </a:t>
            </a:r>
            <a:r>
              <a:rPr lang="ko-KR" altLang="en-US" sz="1800" dirty="0"/>
              <a:t>다른 사용자가 변경 할 수 </a:t>
            </a:r>
            <a:r>
              <a:rPr lang="ko-KR" altLang="en-US" sz="1800" dirty="0" smtClean="0"/>
              <a:t>없음 </a:t>
            </a:r>
            <a:r>
              <a:rPr lang="en-US" altLang="ko-KR" sz="1800" dirty="0" smtClean="0"/>
              <a:t>(</a:t>
            </a:r>
            <a:r>
              <a:rPr lang="ko-KR" altLang="en-US" sz="1800" b="1" dirty="0" smtClean="0"/>
              <a:t>고립성</a:t>
            </a:r>
            <a:r>
              <a:rPr lang="ko-KR" altLang="en-US" sz="1800" dirty="0" smtClean="0"/>
              <a:t>과 연관</a:t>
            </a:r>
            <a:r>
              <a:rPr lang="en-US" altLang="ko-KR" sz="1800" dirty="0" smtClean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400" dirty="0" smtClean="0"/>
              <a:t>『</a:t>
            </a:r>
            <a:r>
              <a:rPr lang="ko-KR" altLang="en-US" sz="1400" dirty="0" smtClean="0"/>
              <a:t>예시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극장 예매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도서대여 </a:t>
            </a:r>
            <a:r>
              <a:rPr lang="en-US" altLang="ko-KR" sz="1400" dirty="0" smtClean="0"/>
              <a:t>』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691629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Transaction (SAVEPOINT)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큰 트랜잭션을 </a:t>
            </a:r>
            <a:r>
              <a:rPr lang="ko-KR" altLang="en-US" sz="1800" b="1" dirty="0" smtClean="0"/>
              <a:t>작은 단위로 분할하여 실행</a:t>
            </a:r>
            <a:r>
              <a:rPr lang="ko-KR" altLang="en-US" sz="1800" dirty="0" smtClean="0"/>
              <a:t>하고 되돌릴 수 있게 하는 명령어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SAVEPOINT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세이브포인트이름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같은 이름의 세이브포인트를 생성하면 그 전에 있던 세이브포인트는 지워짐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ROLLBACK TO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세이브포인트이름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해당 </a:t>
            </a:r>
            <a:r>
              <a:rPr lang="ko-KR" altLang="en-US" sz="1800" b="1" dirty="0" smtClean="0"/>
              <a:t>세이브포인트 시점으로 롤백</a:t>
            </a:r>
            <a:endParaRPr lang="en-US" altLang="ko-KR" sz="1800" b="1" dirty="0" smtClean="0"/>
          </a:p>
          <a:p>
            <a:pPr lvl="1">
              <a:lnSpc>
                <a:spcPct val="150000"/>
              </a:lnSpc>
            </a:pPr>
            <a:r>
              <a:rPr lang="ko-KR" altLang="en-US" sz="1800" b="1" dirty="0" smtClean="0"/>
              <a:t>역순으로 롤백은 가능</a:t>
            </a:r>
            <a:r>
              <a:rPr lang="ko-KR" altLang="en-US" sz="1800" dirty="0" smtClean="0"/>
              <a:t>하나 그 반대로는 롤백이 불가능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824218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7" y="616899"/>
            <a:ext cx="5855991" cy="24421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6" y="3583901"/>
            <a:ext cx="10822587" cy="272545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40306" y="616899"/>
            <a:ext cx="5340469" cy="1577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06703" y="3583901"/>
            <a:ext cx="3738133" cy="5339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702633" y="1185105"/>
            <a:ext cx="3483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실습을 위한 </a:t>
            </a:r>
            <a:r>
              <a:rPr lang="en-US" altLang="ko-KR" dirty="0" smtClean="0"/>
              <a:t>dept01</a:t>
            </a:r>
            <a:r>
              <a:rPr lang="ko-KR" altLang="en-US" dirty="0" smtClean="0"/>
              <a:t>테이블을 </a:t>
            </a:r>
            <a:r>
              <a:rPr lang="en-US" altLang="ko-KR" dirty="0" err="1" smtClean="0"/>
              <a:t>dept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테이블을 복사하여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934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6" y="1245481"/>
            <a:ext cx="6183422" cy="190259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66674" y="1392350"/>
            <a:ext cx="4683013" cy="5339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6" y="3646646"/>
            <a:ext cx="7230858" cy="218916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260886" y="3832167"/>
            <a:ext cx="5827398" cy="7232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827324" y="1659303"/>
            <a:ext cx="3483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조건 없이 </a:t>
            </a:r>
            <a:r>
              <a:rPr lang="en-US" altLang="ko-KR" dirty="0" smtClean="0"/>
              <a:t>delete</a:t>
            </a:r>
            <a:r>
              <a:rPr lang="ko-KR" altLang="en-US" dirty="0" smtClean="0"/>
              <a:t>를 해서 모든 데이터가 삭제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441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655</Words>
  <Application>Microsoft Office PowerPoint</Application>
  <PresentationFormat>와이드스크린</PresentationFormat>
  <Paragraphs>114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HY수평선M</vt:lpstr>
      <vt:lpstr>맑은 고딕</vt:lpstr>
      <vt:lpstr>Arial</vt:lpstr>
      <vt:lpstr>Office 테마</vt:lpstr>
      <vt:lpstr> Transaction</vt:lpstr>
      <vt:lpstr>Transaction</vt:lpstr>
      <vt:lpstr>Transaction이 되기 위한 조건 (ACID)</vt:lpstr>
      <vt:lpstr>Transaction이 되기 위한 조건 (ACID)</vt:lpstr>
      <vt:lpstr>Commit과 Rollback</vt:lpstr>
      <vt:lpstr>Transaction</vt:lpstr>
      <vt:lpstr>Transaction (SAVEPOINT)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회복기법</vt:lpstr>
      <vt:lpstr>회복기법</vt:lpstr>
      <vt:lpstr>회복기법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akaz</dc:creator>
  <cp:lastModifiedBy>USER</cp:lastModifiedBy>
  <cp:revision>375</cp:revision>
  <dcterms:created xsi:type="dcterms:W3CDTF">2016-02-29T05:52:11Z</dcterms:created>
  <dcterms:modified xsi:type="dcterms:W3CDTF">2018-11-23T00:26:03Z</dcterms:modified>
</cp:coreProperties>
</file>