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298" r:id="rId10"/>
    <p:sldId id="300" r:id="rId11"/>
    <p:sldId id="302" r:id="rId12"/>
    <p:sldId id="303" r:id="rId13"/>
    <p:sldId id="315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04" r:id="rId2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E214-2B8C-49A9-B99E-57B52F5543EA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C92D-4D3F-4AFE-97AE-85B97BD6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352-2190-428C-9DDF-A34225C798F6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0D4-28B3-476D-8874-D0BEDC1E9D38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236-10FF-4F4F-920B-E4AA2B390DED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4A89-3371-4E7F-AE90-3D12A07B38C1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AD0B-B493-4416-81A6-DD6F51B0C96F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053-54DD-4382-82A8-37C3518AC83D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746-8646-4F4D-90D5-FEB1BBC9E288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554-2716-40F4-8A4A-99E37A69B971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8F9D-634E-42C0-A80D-3E9BDE9241E1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5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165F-1064-44EE-9A4E-B47C2CA1CFB9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3997-AF3F-4DF6-981D-8DEB80CF7CBA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CC49-2484-4994-B747-559798B6D583}" type="datetime1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3400"/>
              </p:ext>
            </p:extLst>
          </p:nvPr>
        </p:nvGraphicFramePr>
        <p:xfrm>
          <a:off x="841269" y="1733265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32" y="1733265"/>
            <a:ext cx="3501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u="sng" dirty="0"/>
              <a:t>고객번호</a:t>
            </a:r>
            <a:r>
              <a:rPr lang="en-US" altLang="ko-KR" dirty="0"/>
              <a:t>, </a:t>
            </a:r>
            <a:r>
              <a:rPr lang="ko-KR" altLang="en-US" u="sng" dirty="0"/>
              <a:t>제품번호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기본키에</a:t>
            </a:r>
            <a:r>
              <a:rPr lang="ko-KR" altLang="en-US" dirty="0" smtClean="0"/>
              <a:t> 부분 함수 종속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96921" y="5565050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8713" y="173160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9353" y="2062673"/>
            <a:ext cx="1444290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9080" y="2062672"/>
            <a:ext cx="1437503" cy="67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2022" y="2406212"/>
            <a:ext cx="2842055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49079" y="2406212"/>
            <a:ext cx="1437503" cy="324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3643" y="3080824"/>
            <a:ext cx="2850292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22965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6331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  <a:endCxn id="8" idx="3"/>
          </p:cNvCxnSpPr>
          <p:nvPr/>
        </p:nvCxnSpPr>
        <p:spPr>
          <a:xfrm flipH="1">
            <a:off x="3562635" y="3907789"/>
            <a:ext cx="133369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96331" y="2711051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고객번호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9424" y="2340035"/>
            <a:ext cx="2461779" cy="21964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46867" y="3075507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6991203" y="3438262"/>
            <a:ext cx="1055664" cy="17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3087" y="1340528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다이어그램을 이용하여 표현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2965" y="5193668"/>
            <a:ext cx="82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조합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종속됨을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종속됨을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/>
              <a:t>이행적 함수 종속</a:t>
            </a:r>
            <a:r>
              <a:rPr lang="en-US" altLang="ko-KR" sz="3200" b="1" dirty="0" smtClean="0"/>
              <a:t>(Transitive 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세가지 속성 간의 종속이 </a:t>
            </a:r>
            <a:r>
              <a:rPr lang="en-US" altLang="ko-KR" dirty="0" smtClean="0"/>
              <a:t>A→B, B→C 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A→C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성립되는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알 수 있고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있을 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9442"/>
              </p:ext>
            </p:extLst>
          </p:nvPr>
        </p:nvGraphicFramePr>
        <p:xfrm>
          <a:off x="2228763" y="3263808"/>
          <a:ext cx="42928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5915" y="5705184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5014" y="3263808"/>
            <a:ext cx="25571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제품명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49640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49639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80006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도메인이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원자값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Automic</a:t>
            </a:r>
            <a:r>
              <a:rPr lang="en-US" altLang="ko-KR" sz="1800" b="1" dirty="0" smtClean="0"/>
              <a:t> Value)</a:t>
            </a:r>
            <a:r>
              <a:rPr lang="ko-KR" altLang="en-US" sz="1800" dirty="0" smtClean="0"/>
              <a:t>만으로 구성되도록 하는 정규형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b="1" dirty="0" smtClean="0"/>
              <a:t>*</a:t>
            </a:r>
            <a:r>
              <a:rPr lang="ko-KR" altLang="en-US" sz="1800" b="1" dirty="0" err="1" smtClean="0"/>
              <a:t>다치</a:t>
            </a:r>
            <a:r>
              <a:rPr lang="en-US" altLang="ko-KR" sz="1800" b="1" dirty="0" smtClean="0"/>
              <a:t>(multi-valued)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 가지를 초과하는 값을 가진 속성 제거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핸드폰 번호나 </a:t>
            </a:r>
            <a:r>
              <a:rPr lang="ko-KR" altLang="en-US" sz="1800" dirty="0" err="1" smtClean="0"/>
              <a:t>이메일의</a:t>
            </a:r>
            <a:r>
              <a:rPr lang="ko-KR" altLang="en-US" sz="1800" dirty="0" smtClean="0"/>
              <a:t> 경우 </a:t>
            </a:r>
            <a:r>
              <a:rPr lang="ko-KR" altLang="en-US" sz="1800" dirty="0" err="1" smtClean="0"/>
              <a:t>컴마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를 사용하여 여러 값을 입력하면 안 됨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800" b="1" dirty="0" smtClean="0"/>
              <a:t>합성</a:t>
            </a:r>
            <a:r>
              <a:rPr lang="en-US" altLang="ko-KR" sz="1800" b="1" dirty="0" smtClean="0"/>
              <a:t>(composite)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속성을 분할할 수 있을 때까지 분할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이름을 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중간 이름으로 나누어서 저장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테이블에 </a:t>
            </a:r>
            <a:r>
              <a:rPr lang="ko-KR" altLang="en-US" sz="1800" b="1" dirty="0" err="1" smtClean="0"/>
              <a:t>기본키를</a:t>
            </a:r>
            <a:r>
              <a:rPr lang="ko-KR" altLang="en-US" sz="1800" b="1" dirty="0" smtClean="0"/>
              <a:t> 부여</a:t>
            </a:r>
            <a:r>
              <a:rPr lang="ko-KR" altLang="en-US" sz="1800" dirty="0" smtClean="0"/>
              <a:t>해야 함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91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773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  <a:endParaRPr lang="en-US" altLang="ko-KR" sz="16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637"/>
              </p:ext>
            </p:extLst>
          </p:nvPr>
        </p:nvGraphicFramePr>
        <p:xfrm>
          <a:off x="2073189" y="1613628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1863"/>
              </p:ext>
            </p:extLst>
          </p:nvPr>
        </p:nvGraphicFramePr>
        <p:xfrm>
          <a:off x="838200" y="4473145"/>
          <a:ext cx="5415006" cy="1538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5002"/>
                <a:gridCol w="1805002"/>
                <a:gridCol w="1805002"/>
              </a:tblGrid>
              <a:tr h="36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38832"/>
              </p:ext>
            </p:extLst>
          </p:nvPr>
        </p:nvGraphicFramePr>
        <p:xfrm>
          <a:off x="7641968" y="4411533"/>
          <a:ext cx="3273168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6584"/>
                <a:gridCol w="163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아래쪽 화살표 1"/>
          <p:cNvSpPr/>
          <p:nvPr/>
        </p:nvSpPr>
        <p:spPr>
          <a:xfrm rot="2193998">
            <a:off x="5329881" y="4044778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512106">
            <a:off x="7615880" y="4036540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44497" y="1613628"/>
            <a:ext cx="3245708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80053" y="1613628"/>
            <a:ext cx="4864444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16453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정규형을 만족하면서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속성이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완전 함수 종속</a:t>
            </a:r>
            <a:r>
              <a:rPr lang="ko-KR" altLang="en-US" sz="1800" dirty="0" smtClean="0"/>
              <a:t>되도록 분해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err="1" smtClean="0"/>
              <a:t>릴레이션에</a:t>
            </a:r>
            <a:r>
              <a:rPr lang="ko-KR" altLang="en-US" sz="1800" dirty="0" smtClean="0"/>
              <a:t> 존재하는 </a:t>
            </a:r>
            <a:r>
              <a:rPr lang="ko-KR" altLang="en-US" sz="1800" b="1" dirty="0" smtClean="0"/>
              <a:t>부분 함수 종속</a:t>
            </a:r>
            <a:r>
              <a:rPr lang="ko-KR" altLang="en-US" sz="1800" dirty="0" smtClean="0"/>
              <a:t>을 제거</a:t>
            </a:r>
            <a:endParaRPr lang="en-US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69911"/>
              </p:ext>
            </p:extLst>
          </p:nvPr>
        </p:nvGraphicFramePr>
        <p:xfrm>
          <a:off x="3656429" y="268165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18350" y="648680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932"/>
              </p:ext>
            </p:extLst>
          </p:nvPr>
        </p:nvGraphicFramePr>
        <p:xfrm>
          <a:off x="1302027" y="205862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2203" y="154744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511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0708" y="2066247"/>
            <a:ext cx="4185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) 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기본 키에 완전함수 종속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제품명은 제품번호에 부분 함수 종속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2027" y="2386292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9528" y="2390816"/>
            <a:ext cx="14185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2027" y="2058571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5272" y="273175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0990"/>
              </p:ext>
            </p:extLst>
          </p:nvPr>
        </p:nvGraphicFramePr>
        <p:xfrm>
          <a:off x="1944076" y="2001919"/>
          <a:ext cx="3445608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고객번호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60" y="389654"/>
            <a:ext cx="37957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주문량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0862" y="1597351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0258" y="1589983"/>
            <a:ext cx="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4608"/>
              </p:ext>
            </p:extLst>
          </p:nvPr>
        </p:nvGraphicFramePr>
        <p:xfrm>
          <a:off x="7649797" y="1959315"/>
          <a:ext cx="229707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3NF (Third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정규형을 만족하고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속성들 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이행적 함수 종속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관계를 분해하여 비이행적 함수종속이 되도록 분해하는 과정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유도 속성</a:t>
            </a:r>
            <a:r>
              <a:rPr lang="en-US" altLang="ko-KR" sz="1800" dirty="0" smtClean="0"/>
              <a:t>(derived attribute)</a:t>
            </a:r>
            <a:r>
              <a:rPr lang="ko-KR" altLang="en-US" sz="1800" dirty="0" smtClean="0"/>
              <a:t>을 제거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6395"/>
              </p:ext>
            </p:extLst>
          </p:nvPr>
        </p:nvGraphicFramePr>
        <p:xfrm>
          <a:off x="1267071" y="3594752"/>
          <a:ext cx="4808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05"/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3277" y="3139070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1431" y="3508402"/>
            <a:ext cx="418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전공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전공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 관계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67071" y="3958738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1667" y="3958737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1667" y="4342581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7071" y="4706566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0889" y="434258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70889" y="469734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정규화</a:t>
            </a:r>
            <a:r>
              <a:rPr lang="en-US" altLang="ko-KR" sz="3200" b="1" dirty="0" smtClean="0"/>
              <a:t>(Normalization)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288" y="1747860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논리적 설계 단계에서 발생할 수 있는 종속으로 인한 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현상의 문제점을 해결 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속성들간의 종속 관계를 분석하여 여러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과정을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정규화된 결과를 정규형이라고 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BCNF,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정규형 등이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정규화는 </a:t>
            </a:r>
            <a:r>
              <a:rPr lang="ko-KR" altLang="en-US" b="1" dirty="0">
                <a:solidFill>
                  <a:srgbClr val="FF0000"/>
                </a:solidFill>
              </a:rPr>
              <a:t>단계적으로 실시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정규화 </a:t>
            </a:r>
            <a:r>
              <a:rPr lang="en-US" altLang="ko-KR" dirty="0"/>
              <a:t>→ 2</a:t>
            </a:r>
            <a:r>
              <a:rPr lang="ko-KR" altLang="en-US" dirty="0"/>
              <a:t>정규화 </a:t>
            </a:r>
            <a:r>
              <a:rPr lang="en-US" altLang="ko-KR" dirty="0"/>
              <a:t>→ 3</a:t>
            </a:r>
            <a:r>
              <a:rPr lang="ko-KR" altLang="en-US" dirty="0"/>
              <a:t>정규화순으로 </a:t>
            </a:r>
            <a:r>
              <a:rPr lang="ko-KR" altLang="en-US" b="1" dirty="0"/>
              <a:t>순서대로 진행</a:t>
            </a:r>
            <a:r>
              <a:rPr lang="en-US" altLang="ko-KR" dirty="0"/>
              <a:t>, 1</a:t>
            </a:r>
            <a:r>
              <a:rPr lang="ko-KR" altLang="en-US" dirty="0"/>
              <a:t>정규화에서 바로 </a:t>
            </a:r>
            <a:r>
              <a:rPr lang="en-US" altLang="ko-KR" dirty="0"/>
              <a:t>3</a:t>
            </a:r>
            <a:r>
              <a:rPr lang="ko-KR" altLang="en-US" dirty="0"/>
              <a:t>정규화로 뛰어넘을 수 없음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45936"/>
              </p:ext>
            </p:extLst>
          </p:nvPr>
        </p:nvGraphicFramePr>
        <p:xfrm>
          <a:off x="1574803" y="2297966"/>
          <a:ext cx="320561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96186"/>
              </p:ext>
            </p:extLst>
          </p:nvPr>
        </p:nvGraphicFramePr>
        <p:xfrm>
          <a:off x="6727094" y="2258455"/>
          <a:ext cx="320561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전공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5357" y="1889123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192" y="184084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5523" y="661473"/>
            <a:ext cx="23036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전공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BCNF </a:t>
            </a:r>
            <a:r>
              <a:rPr lang="en-US" altLang="ko-KR" sz="1800" b="1" dirty="0" smtClean="0"/>
              <a:t>(</a:t>
            </a:r>
            <a:r>
              <a:rPr lang="en-US" altLang="ko-KR" sz="1800" b="1" dirty="0" smtClean="0"/>
              <a:t>Boyce-</a:t>
            </a:r>
            <a:r>
              <a:rPr lang="en-US" altLang="ko-KR" sz="1800" b="1" dirty="0" err="1" smtClean="0"/>
              <a:t>Codd</a:t>
            </a:r>
            <a:r>
              <a:rPr lang="en-US" altLang="ko-KR" sz="1800" b="1" dirty="0" smtClean="0"/>
              <a:t> </a:t>
            </a:r>
            <a:r>
              <a:rPr lang="en-US" altLang="ko-KR" sz="1800" b="1" dirty="0" smtClean="0"/>
              <a:t>Normal </a:t>
            </a:r>
            <a:r>
              <a:rPr lang="en-US" altLang="ko-KR" sz="1800" b="1" dirty="0"/>
              <a:t>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정규형을 만족하면서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릴레이션에서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결정자가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되도록</a:t>
            </a:r>
            <a:r>
              <a:rPr lang="ko-KR" altLang="en-US" sz="1800" dirty="0" smtClean="0"/>
              <a:t> 하는 과정</a:t>
            </a:r>
            <a:endParaRPr lang="en-US" altLang="ko-KR" sz="18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b="1" dirty="0" smtClean="0"/>
              <a:t>강한 제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정규형</a:t>
            </a:r>
            <a:r>
              <a:rPr lang="ko-KR" altLang="en-US" sz="1800" dirty="0" smtClean="0"/>
              <a:t>이라고도 </a:t>
            </a:r>
            <a:r>
              <a:rPr lang="ko-KR" altLang="en-US" sz="1800" dirty="0" err="1" smtClean="0"/>
              <a:t>불리움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보이스</a:t>
            </a:r>
            <a:r>
              <a:rPr lang="en-US" altLang="ko-KR" sz="1600" dirty="0"/>
              <a:t>-</a:t>
            </a:r>
            <a:r>
              <a:rPr lang="ko-KR" altLang="en-US" sz="1600" dirty="0"/>
              <a:t>코드 정규형</a:t>
            </a:r>
            <a:r>
              <a:rPr lang="en-US" altLang="ko-KR" sz="1600" dirty="0"/>
              <a:t> → 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정규형이지만 그 </a:t>
            </a:r>
            <a:r>
              <a:rPr lang="ko-KR" altLang="en-US" sz="1600" b="1" dirty="0"/>
              <a:t>역의 관계는 성립하지 않음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2496"/>
              </p:ext>
            </p:extLst>
          </p:nvPr>
        </p:nvGraphicFramePr>
        <p:xfrm>
          <a:off x="1100016" y="3225473"/>
          <a:ext cx="44655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김선주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9364" y="2821108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1431" y="3508402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강사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6727"/>
              </p:ext>
            </p:extLst>
          </p:nvPr>
        </p:nvGraphicFramePr>
        <p:xfrm>
          <a:off x="2014416" y="2469471"/>
          <a:ext cx="29770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회원등록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46250"/>
              </p:ext>
            </p:extLst>
          </p:nvPr>
        </p:nvGraphicFramePr>
        <p:xfrm>
          <a:off x="7283937" y="2469471"/>
          <a:ext cx="33283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/>
                <a:gridCol w="16641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강사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담당과목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Franklin Gothic Medium" panose="020B0603020102020204" pitchFamily="34" charset="0"/>
              </a:rPr>
              <a:t>오늘은 요기까지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9538" y="30386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이상</a:t>
            </a:r>
            <a:r>
              <a:rPr lang="en-US" altLang="ko-KR" sz="3200" b="1" dirty="0" smtClean="0"/>
              <a:t>(Anomaly)</a:t>
            </a:r>
            <a:r>
              <a:rPr lang="ko-KR" altLang="en-US" sz="3200" b="1" dirty="0" smtClean="0"/>
              <a:t>과 함수적 종속</a:t>
            </a:r>
            <a:r>
              <a:rPr lang="en-US" altLang="ko-KR" sz="3200" b="1" dirty="0" smtClean="0"/>
              <a:t>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692" y="1209297"/>
            <a:ext cx="106840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데이터베이스의 논리적 설계 시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많은 속성들이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중복과 종속으로 인해 발생되는 문제점을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종</a:t>
            </a:r>
            <a:r>
              <a:rPr lang="ko-KR" altLang="en-US" dirty="0" smtClean="0"/>
              <a:t>류로 삭제이상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이상이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14938"/>
              </p:ext>
            </p:extLst>
          </p:nvPr>
        </p:nvGraphicFramePr>
        <p:xfrm>
          <a:off x="2575136" y="2922872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0788" y="2587692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삭제 이상</a:t>
            </a:r>
            <a:r>
              <a:rPr lang="en-US" altLang="ko-KR" sz="3200" b="1" dirty="0" smtClean="0"/>
              <a:t>(Deletion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테이블에서 하나의 자료를 삭제하고자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원하지 않는 자료까지 함께 삭제가 이루어져 발생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5134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5134" y="2008473"/>
            <a:ext cx="28453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0497" y="5376366"/>
            <a:ext cx="1433384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0206" y="5841785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삽입 이상</a:t>
            </a:r>
            <a:r>
              <a:rPr lang="en-US" altLang="ko-KR" sz="3200" b="1" dirty="0" smtClean="0"/>
              <a:t>(Insertion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단위로 이루어지는 삽입 과정에서 원하지 않는 자료가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삽입 되거나 삽입 되지 않는 경우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6735" y="2023389"/>
            <a:ext cx="3031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단가를 삽입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가 포함 되지 않아 삽입이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97915"/>
              </p:ext>
            </p:extLst>
          </p:nvPr>
        </p:nvGraphicFramePr>
        <p:xfrm>
          <a:off x="8476735" y="2023389"/>
          <a:ext cx="307775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19"/>
                <a:gridCol w="1025919"/>
                <a:gridCol w="1025919"/>
              </a:tblGrid>
              <a:tr h="31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갱신 이상</a:t>
            </a:r>
            <a:r>
              <a:rPr lang="en-US" altLang="ko-KR" sz="3200" b="1" dirty="0" smtClean="0"/>
              <a:t>(Update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자료를 갱신하는 과정에서 정확하지 않거나 일부의 </a:t>
            </a:r>
            <a:r>
              <a:rPr lang="ko-KR" altLang="en-US" dirty="0" err="1" smtClean="0"/>
              <a:t>튜플만</a:t>
            </a:r>
            <a:r>
              <a:rPr lang="ko-KR" altLang="en-US" dirty="0" smtClean="0"/>
              <a:t> 갱신되어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정보가 모호 해지거나 일관성이 없어지는 현상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46077" y="2819797"/>
            <a:ext cx="3945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제품의 가격을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원으로 변경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마우스가 포함된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한곳만 변경하면 정보의 불일치 발생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876713" y="369933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76713" y="501254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76713" y="469794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u="sng" dirty="0" smtClean="0"/>
              <a:t>종속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알 수 있거나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값에 따라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값이 달라지는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에 함수적 종속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이다 라고 하고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A→B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종속되어 있을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결정자</a:t>
            </a:r>
            <a:r>
              <a:rPr lang="en-US" altLang="ko-KR" dirty="0" smtClean="0"/>
              <a:t>’,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종속자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종속의 종류는 </a:t>
            </a:r>
            <a:r>
              <a:rPr lang="ko-KR" altLang="en-US" dirty="0" smtClean="0">
                <a:solidFill>
                  <a:srgbClr val="FF0000"/>
                </a:solidFill>
              </a:rPr>
              <a:t>완전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부분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이행적 함수 종속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021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107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0" idx="1"/>
          </p:cNvCxnSpPr>
          <p:nvPr/>
        </p:nvCxnSpPr>
        <p:spPr>
          <a:xfrm>
            <a:off x="5309313" y="3241338"/>
            <a:ext cx="1031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0" y="1784397"/>
            <a:ext cx="10689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완전 함수 종속</a:t>
            </a:r>
            <a:r>
              <a:rPr lang="en-US" altLang="ko-KR" dirty="0" smtClean="0"/>
              <a:t>(Full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오직 기본 키에만 종속이 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부분 함수 종속</a:t>
            </a:r>
            <a:r>
              <a:rPr lang="en-US" altLang="ko-KR" dirty="0" smtClean="0"/>
              <a:t>(Partial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다른 속성에 종속이 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합성키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슈퍼키를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 경우 이중 일부 속성에 종속이 되는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20496"/>
              </p:ext>
            </p:extLst>
          </p:nvPr>
        </p:nvGraphicFramePr>
        <p:xfrm>
          <a:off x="1578116" y="2017351"/>
          <a:ext cx="57238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학번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성명</a:t>
                      </a:r>
                      <a:endParaRPr lang="ko-KR" alt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수강과목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학년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김철수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정보통신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컴퓨터구조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박태인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972020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C++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981533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이영진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정보보호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961017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웹프로그래밍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962111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77240" y="2017351"/>
            <a:ext cx="3488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성명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완전 함수 종속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78347" y="188533"/>
            <a:ext cx="8948351" cy="905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18291" y="4801569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1460</Words>
  <Application>Microsoft Office PowerPoint</Application>
  <PresentationFormat>와이드스크린</PresentationFormat>
  <Paragraphs>756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HY강B</vt:lpstr>
      <vt:lpstr>HY견고딕</vt:lpstr>
      <vt:lpstr>HY수평선B</vt:lpstr>
      <vt:lpstr>나눔바른고딕</vt:lpstr>
      <vt:lpstr>맑은 고딕</vt:lpstr>
      <vt:lpstr>Arial</vt:lpstr>
      <vt:lpstr>Franklin Gothic Medium</vt:lpstr>
      <vt:lpstr>Wingdings</vt:lpstr>
      <vt:lpstr>Office 테마</vt:lpstr>
      <vt:lpstr>정규화 (Normalization) </vt:lpstr>
      <vt:lpstr>정규화(Normalization) </vt:lpstr>
      <vt:lpstr>이상(Anomaly)과 함수적 종속 </vt:lpstr>
      <vt:lpstr>삭제 이상(Deletion Anomaly)</vt:lpstr>
      <vt:lpstr>삽입 이상(Insertion Anomaly)</vt:lpstr>
      <vt:lpstr>갱신 이상(Update Anomaly)</vt:lpstr>
      <vt:lpstr>함수적 종속성(Functional Dependency)</vt:lpstr>
      <vt:lpstr>완전 함수 종속과 부분 함수 종속</vt:lpstr>
      <vt:lpstr>PowerPoint 프레젠테이션</vt:lpstr>
      <vt:lpstr>완전 함수 종속과 부분 함수 종속</vt:lpstr>
      <vt:lpstr>완전 함수 종속과 부분 함수 종속</vt:lpstr>
      <vt:lpstr>이행적 함수 종속(Transitive Functional Dependency)</vt:lpstr>
      <vt:lpstr>정규화 (Normalization) </vt:lpstr>
      <vt:lpstr>정규화 - 1NF</vt:lpstr>
      <vt:lpstr>정규화 - 1NF</vt:lpstr>
      <vt:lpstr>정규화 - 2NF</vt:lpstr>
      <vt:lpstr>정규화 - 2NF</vt:lpstr>
      <vt:lpstr>정규화 - 2NF</vt:lpstr>
      <vt:lpstr>정규화 - 3NF</vt:lpstr>
      <vt:lpstr>정규화 - 3NF</vt:lpstr>
      <vt:lpstr>정규화 - BCNF</vt:lpstr>
      <vt:lpstr>정규화 - BCNF</vt:lpstr>
      <vt:lpstr>오늘은 요기까지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실습</dc:title>
  <dc:creator>HyungSub Lee</dc:creator>
  <cp:lastModifiedBy>HyungSub Lee</cp:lastModifiedBy>
  <cp:revision>76</cp:revision>
  <cp:lastPrinted>2017-06-04T23:20:08Z</cp:lastPrinted>
  <dcterms:created xsi:type="dcterms:W3CDTF">2017-04-09T15:45:03Z</dcterms:created>
  <dcterms:modified xsi:type="dcterms:W3CDTF">2017-06-18T11:27:28Z</dcterms:modified>
</cp:coreProperties>
</file>