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93" r:id="rId3"/>
    <p:sldId id="312" r:id="rId4"/>
    <p:sldId id="284" r:id="rId5"/>
    <p:sldId id="314" r:id="rId6"/>
    <p:sldId id="306" r:id="rId7"/>
    <p:sldId id="313" r:id="rId8"/>
    <p:sldId id="316" r:id="rId9"/>
    <p:sldId id="317" r:id="rId10"/>
    <p:sldId id="318" r:id="rId11"/>
    <p:sldId id="319" r:id="rId12"/>
    <p:sldId id="320" r:id="rId13"/>
    <p:sldId id="32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660"/>
  </p:normalViewPr>
  <p:slideViewPr>
    <p:cSldViewPr>
      <p:cViewPr varScale="1">
        <p:scale>
          <a:sx n="115" d="100"/>
          <a:sy n="115" d="100"/>
        </p:scale>
        <p:origin x="1758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62CE4-DE64-4DF1-8E0F-C30E7D35866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AFC16-897B-43DE-9D23-B189182A8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29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AFC16-897B-43DE-9D23-B189182A847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8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6AE2-5823-4D9A-8EEC-ACB3AC91FBD0}" type="datetime1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DF89-9244-4A3F-89A2-1ECE94AADE42}" type="datetime1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F39-9A12-4BDA-AA02-5EE3594CF019}" type="datetime1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535F-B9F4-4C0E-B36A-FF62A4768DFB}" type="datetime1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8987-3FC9-4D31-9037-3BF9B3AA26F5}" type="datetime1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4985-B71C-403E-BB7A-D37948401683}" type="datetime1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5921-32EB-47B3-98F0-6C3EC3E2FC6D}" type="datetime1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A6AF-2DC0-43C0-84B4-4948099BDE09}" type="datetime1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B3BB-2930-4C4A-9D6A-BAB4F0708725}" type="datetime1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C1B7-9192-409A-9A2A-09FD6469A645}" type="datetime1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37E-FF2B-46C9-857F-AA2EE3F1506B}" type="datetime1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5EB96-C05E-4D77-9AFF-82E05A9F02B1}" type="datetime1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View(</a:t>
            </a:r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뷰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6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71600" y="404664"/>
            <a:ext cx="77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VIEW</a:t>
            </a:r>
            <a:r>
              <a:rPr lang="ko-KR" altLang="en-US" dirty="0" smtClean="0"/>
              <a:t>의 작동 원리를 알아보자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VIEW</a:t>
            </a:r>
            <a:r>
              <a:rPr lang="ko-KR" altLang="en-US" dirty="0" smtClean="0"/>
              <a:t>가 메모리에 저장되지 않는다는 것은 어떤 의미인가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19144"/>
            <a:ext cx="6944226" cy="33075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593140"/>
            <a:ext cx="77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DESC USER _VIEWS    </a:t>
            </a:r>
            <a:r>
              <a:rPr lang="en-US" altLang="ko-KR" dirty="0" smtClean="0">
                <a:sym typeface="Wingdings" panose="05000000000000000000" pitchFamily="2" charset="2"/>
              </a:rPr>
              <a:t>  </a:t>
            </a:r>
            <a:r>
              <a:rPr lang="ko-KR" altLang="en-US" dirty="0" smtClean="0">
                <a:sym typeface="Wingdings" panose="05000000000000000000" pitchFamily="2" charset="2"/>
              </a:rPr>
              <a:t>데이터 </a:t>
            </a:r>
            <a:r>
              <a:rPr lang="ko-KR" altLang="en-US" dirty="0" err="1" smtClean="0">
                <a:sym typeface="Wingdings" panose="05000000000000000000" pitchFamily="2" charset="2"/>
              </a:rPr>
              <a:t>딕셔너리에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CREATE VIEW </a:t>
            </a:r>
            <a:r>
              <a:rPr lang="ko-KR" altLang="en-US" dirty="0" smtClean="0">
                <a:sym typeface="Wingdings" panose="05000000000000000000" pitchFamily="2" charset="2"/>
              </a:rPr>
              <a:t>다음에 나오는 </a:t>
            </a:r>
            <a:r>
              <a:rPr lang="en-US" altLang="ko-KR" dirty="0" smtClean="0">
                <a:sym typeface="Wingdings" panose="05000000000000000000" pitchFamily="2" charset="2"/>
              </a:rPr>
              <a:t>SELECT </a:t>
            </a:r>
            <a:r>
              <a:rPr lang="ko-KR" altLang="en-US" dirty="0" smtClean="0">
                <a:sym typeface="Wingdings" panose="05000000000000000000" pitchFamily="2" charset="2"/>
              </a:rPr>
              <a:t>구문을 텍스트 형태로 저장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331640" y="3140968"/>
            <a:ext cx="1008112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21698" y="3569569"/>
            <a:ext cx="1008112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692696"/>
            <a:ext cx="4976755" cy="10081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39" y="1921299"/>
            <a:ext cx="4075452" cy="443505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14339" y="4030812"/>
            <a:ext cx="4075452" cy="1198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836712"/>
            <a:ext cx="829126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작동 원리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사용자가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뷰에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대해서 질의를 하면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USER_VIEWS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뷰에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정의를 조회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테이블에 대한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뷰의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접근 권한을 조회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뷰에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질의를 기본 테이블에 대한 질의로 변환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테이블에 대한 질의를 통해 데이터를 검색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검색된 결과를 출력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08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0" y="2420888"/>
            <a:ext cx="913610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오늘은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다같이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</a:p>
          <a:p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요기까지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53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708920"/>
            <a:ext cx="9144000" cy="147002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알 </a:t>
            </a:r>
            <a:r>
              <a:rPr lang="ko-KR" altLang="en-US" dirty="0" err="1" smtClean="0"/>
              <a:t>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80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36101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실습 준비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03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1650000"/>
            <a:ext cx="7272271" cy="8174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765939" y="246749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3609" y="3789040"/>
            <a:ext cx="727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귀찮고 번거롭더라도 꼭 직접 입력해서 결과를 확인하시기 바랍니다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86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23056" y="1033161"/>
            <a:ext cx="727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DBA</a:t>
            </a:r>
            <a:r>
              <a:rPr lang="ko-KR" altLang="en-US" dirty="0" smtClean="0"/>
              <a:t>로 로그인하여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생성 권한 부여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699792" y="1916832"/>
            <a:ext cx="4392488" cy="2338079"/>
            <a:chOff x="755576" y="1452918"/>
            <a:chExt cx="3848637" cy="189818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1452918"/>
              <a:ext cx="3848637" cy="60015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1988840"/>
              <a:ext cx="3848637" cy="136226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99198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9591" y="188640"/>
            <a:ext cx="7272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SET PAGES 40</a:t>
            </a:r>
          </a:p>
          <a:p>
            <a:r>
              <a:rPr lang="en-US" altLang="ko-KR" dirty="0" smtClean="0"/>
              <a:t>SET </a:t>
            </a:r>
            <a:r>
              <a:rPr lang="en-US" altLang="ko-KR" dirty="0" err="1" smtClean="0"/>
              <a:t>linesize</a:t>
            </a:r>
            <a:r>
              <a:rPr lang="en-US" altLang="ko-KR" dirty="0" smtClean="0"/>
              <a:t> 120</a:t>
            </a:r>
          </a:p>
          <a:p>
            <a:endParaRPr lang="en-US" altLang="ko-KR" dirty="0" smtClean="0"/>
          </a:p>
          <a:p>
            <a:endParaRPr lang="ko-KR" altLang="en-US" dirty="0"/>
          </a:p>
          <a:p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99591" y="909115"/>
            <a:ext cx="727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EMP </a:t>
            </a:r>
            <a:r>
              <a:rPr lang="ko-KR" altLang="en-US" dirty="0" smtClean="0"/>
              <a:t>테이블과 </a:t>
            </a:r>
            <a:r>
              <a:rPr lang="en-US" altLang="ko-KR" dirty="0" smtClean="0"/>
              <a:t>DEPT</a:t>
            </a:r>
            <a:r>
              <a:rPr lang="ko-KR" altLang="en-US" dirty="0" smtClean="0"/>
              <a:t>테이블의 변경을 막기 위해 </a:t>
            </a:r>
            <a:endParaRPr lang="en-US" altLang="ko-KR" dirty="0" smtClean="0"/>
          </a:p>
          <a:p>
            <a:r>
              <a:rPr lang="en-US" altLang="ko-KR" dirty="0" smtClean="0"/>
              <a:t>DEPT_COPY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EMP_COPY </a:t>
            </a:r>
            <a:r>
              <a:rPr lang="ko-KR" altLang="en-US" dirty="0" smtClean="0"/>
              <a:t>테이블 생성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267777" y="2275921"/>
            <a:ext cx="4535898" cy="2808312"/>
            <a:chOff x="1763688" y="2132856"/>
            <a:chExt cx="3305636" cy="193447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2132856"/>
              <a:ext cx="3305636" cy="153373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3059218"/>
              <a:ext cx="3305636" cy="100811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0259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8640"/>
            <a:ext cx="6015747" cy="2099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03" y="2708920"/>
            <a:ext cx="8303267" cy="345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687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612276"/>
            <a:ext cx="4963218" cy="340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5616" y="497708"/>
            <a:ext cx="7272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아래의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자주 사용한다고 가정해보자</a:t>
            </a:r>
            <a:endParaRPr lang="en-US" altLang="ko-KR" dirty="0" smtClean="0"/>
          </a:p>
          <a:p>
            <a:r>
              <a:rPr lang="en-US" altLang="ko-KR" dirty="0" smtClean="0"/>
              <a:t>EMP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(EMP_COPY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EMP</a:t>
            </a:r>
            <a:r>
              <a:rPr lang="ko-KR" altLang="en-US" dirty="0" smtClean="0"/>
              <a:t>의 복사본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부서가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인 사원의 번호와 이름 부서번호를 자주 참고해야 하는 경우</a:t>
            </a:r>
            <a:endParaRPr lang="ko-KR" altLang="en-US" dirty="0"/>
          </a:p>
        </p:txBody>
      </p:sp>
      <p:sp>
        <p:nvSpPr>
          <p:cNvPr id="3" name="아래쪽 화살표 2"/>
          <p:cNvSpPr/>
          <p:nvPr/>
        </p:nvSpPr>
        <p:spPr>
          <a:xfrm>
            <a:off x="4209293" y="5163345"/>
            <a:ext cx="64807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03848" y="5745562"/>
            <a:ext cx="287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좀더 편한 방법이 없을까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84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71600" y="404664"/>
            <a:ext cx="77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자주 사용하는 쿼리를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로 생성하여 필요할 때 마다 호출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6" y="908720"/>
            <a:ext cx="4496427" cy="197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48" y="3162948"/>
            <a:ext cx="6173061" cy="3343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164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185</Words>
  <Application>Microsoft Office PowerPoint</Application>
  <PresentationFormat>화면 슬라이드 쇼(4:3)</PresentationFormat>
  <Paragraphs>43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HY수평선M</vt:lpstr>
      <vt:lpstr>나눔바른고딕</vt:lpstr>
      <vt:lpstr>맑은 고딕</vt:lpstr>
      <vt:lpstr>Arial</vt:lpstr>
      <vt:lpstr>Wingdings</vt:lpstr>
      <vt:lpstr>Office 테마</vt:lpstr>
      <vt:lpstr>View(뷰)</vt:lpstr>
      <vt:lpstr>알 러 view</vt:lpstr>
      <vt:lpstr>실습 준비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Mirim</dc:creator>
  <cp:lastModifiedBy>USER</cp:lastModifiedBy>
  <cp:revision>126</cp:revision>
  <dcterms:created xsi:type="dcterms:W3CDTF">2017-03-29T07:08:42Z</dcterms:created>
  <dcterms:modified xsi:type="dcterms:W3CDTF">2017-09-14T06:08:44Z</dcterms:modified>
</cp:coreProperties>
</file>