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7" r:id="rId2"/>
    <p:sldId id="306" r:id="rId3"/>
    <p:sldId id="258" r:id="rId4"/>
    <p:sldId id="293" r:id="rId5"/>
    <p:sldId id="294" r:id="rId6"/>
    <p:sldId id="295" r:id="rId7"/>
    <p:sldId id="296" r:id="rId8"/>
    <p:sldId id="297" r:id="rId9"/>
    <p:sldId id="305" r:id="rId10"/>
    <p:sldId id="308" r:id="rId11"/>
    <p:sldId id="309" r:id="rId12"/>
    <p:sldId id="310" r:id="rId13"/>
    <p:sldId id="311" r:id="rId14"/>
    <p:sldId id="312" r:id="rId15"/>
    <p:sldId id="30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1E214-2B8C-49A9-B99E-57B52F5543EA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C92D-4D3F-4AFE-97AE-85B97BD68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3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1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8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409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C92D-4D3F-4AFE-97AE-85B97BD680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0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352-2190-428C-9DDF-A34225C798F6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6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40D4-28B3-476D-8874-D0BEDC1E9D38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236-10FF-4F4F-920B-E4AA2B390DED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4A89-3371-4E7F-AE90-3D12A07B38C1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5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AD0B-B493-4416-81A6-DD6F51B0C96F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0053-54DD-4382-82A8-37C3518AC83D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3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2746-8646-4F4D-90D5-FEB1BBC9E288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1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8554-2716-40F4-8A4A-99E37A69B971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73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8F9D-634E-42C0-A80D-3E9BDE9241E1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5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165F-1064-44EE-9A4E-B47C2CA1CFB9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4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3997-AF3F-4DF6-981D-8DEB80CF7CBA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1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CC49-2484-4994-B747-559798B6D583}" type="datetime1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214B6-48E7-482C-9448-75080976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재귀적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Reflecive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X ⊇ Y 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2 </a:t>
            </a:r>
            <a:r>
              <a:rPr lang="ko-KR" altLang="en-US" dirty="0" err="1" smtClean="0"/>
              <a:t>부가성</a:t>
            </a:r>
            <a:r>
              <a:rPr lang="en-US" altLang="ko-KR" dirty="0" smtClean="0"/>
              <a:t>(Augmentation)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이면 </a:t>
            </a:r>
            <a:r>
              <a:rPr lang="en-US" altLang="ko-KR" dirty="0" smtClean="0"/>
              <a:t>XZ </a:t>
            </a:r>
            <a:r>
              <a:rPr lang="en-US" altLang="ko-KR" dirty="0"/>
              <a:t>→</a:t>
            </a:r>
            <a:r>
              <a:rPr lang="en-US" altLang="ko-KR" dirty="0" smtClean="0"/>
              <a:t>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3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4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5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(Union)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</a:t>
            </a:r>
            <a:r>
              <a:rPr lang="en-US" altLang="ko-KR" dirty="0"/>
              <a:t>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 smtClean="0"/>
              <a:t>6 </a:t>
            </a:r>
            <a:r>
              <a:rPr lang="ko-KR" altLang="en-US" dirty="0" smtClean="0"/>
              <a:t>의사 </a:t>
            </a:r>
            <a:r>
              <a:rPr lang="ko-KR" altLang="en-US" dirty="0" err="1" smtClean="0"/>
              <a:t>이행성</a:t>
            </a:r>
            <a:r>
              <a:rPr lang="en-US" altLang="ko-KR" dirty="0" smtClean="0"/>
              <a:t>(Pseudo-transitive)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		X </a:t>
            </a:r>
            <a:r>
              <a:rPr lang="en-US" altLang="ko-KR" dirty="0"/>
              <a:t>→</a:t>
            </a:r>
            <a:r>
              <a:rPr lang="en-US" altLang="ko-KR" dirty="0" smtClean="0"/>
              <a:t> </a:t>
            </a:r>
            <a:r>
              <a:rPr lang="en-US" altLang="ko-KR" dirty="0"/>
              <a:t>Y 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WY → Z </a:t>
            </a:r>
            <a:r>
              <a:rPr lang="ko-KR" altLang="en-US" dirty="0" smtClean="0"/>
              <a:t>이면 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규칙 </a:t>
            </a:r>
            <a:r>
              <a:rPr lang="en-US" altLang="ko-KR" dirty="0"/>
              <a:t>4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분해</a:t>
            </a:r>
            <a:r>
              <a:rPr lang="en-US" altLang="ko-KR" dirty="0" smtClean="0"/>
              <a:t>(Decomposition) </a:t>
            </a:r>
            <a:r>
              <a:rPr lang="ko-KR" altLang="en-US" dirty="0" smtClean="0"/>
              <a:t>규칙 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 smtClean="0"/>
              <a:t>	 	 	</a:t>
            </a:r>
            <a:r>
              <a:rPr lang="en-US" altLang="ko-KR" dirty="0"/>
              <a:t>X → </a:t>
            </a:r>
            <a:r>
              <a:rPr lang="en-US" altLang="ko-KR" dirty="0" smtClean="0"/>
              <a:t>YZ </a:t>
            </a:r>
            <a:r>
              <a:rPr lang="ko-KR" altLang="en-US" dirty="0"/>
              <a:t>이면 </a:t>
            </a:r>
            <a:r>
              <a:rPr lang="en-US" altLang="ko-KR" dirty="0" smtClean="0"/>
              <a:t>X </a:t>
            </a:r>
            <a:r>
              <a:rPr lang="en-US" altLang="ko-KR" dirty="0"/>
              <a:t>→ </a:t>
            </a:r>
            <a:r>
              <a:rPr lang="en-US" altLang="ko-KR" dirty="0" smtClean="0"/>
              <a:t>Y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YZ(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YZ ⊇ Y</a:t>
            </a:r>
            <a:r>
              <a:rPr lang="ko-KR" altLang="en-US" dirty="0" smtClean="0"/>
              <a:t>이므로 규칙</a:t>
            </a:r>
            <a:r>
              <a:rPr lang="en-US" altLang="ko-KR" dirty="0" smtClean="0"/>
              <a:t>1(</a:t>
            </a:r>
            <a:r>
              <a:rPr lang="ko-KR" altLang="en-US" dirty="0" err="1" smtClean="0"/>
              <a:t>재귀성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의하여 </a:t>
            </a:r>
            <a:r>
              <a:rPr lang="en-US" altLang="ko-KR" dirty="0" smtClean="0"/>
              <a:t>YZ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3(</a:t>
            </a:r>
            <a:r>
              <a:rPr lang="ko-KR" altLang="en-US" dirty="0" smtClean="0"/>
              <a:t>이행적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X</a:t>
            </a:r>
            <a:r>
              <a:rPr lang="en-US" altLang="ko-KR" dirty="0"/>
              <a:t> → </a:t>
            </a:r>
            <a:r>
              <a:rPr lang="en-US" altLang="ko-KR" dirty="0" smtClean="0"/>
              <a:t>Y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5 </a:t>
            </a:r>
            <a:r>
              <a:rPr lang="ko-KR" altLang="en-US" dirty="0"/>
              <a:t>합집합</a:t>
            </a:r>
            <a:r>
              <a:rPr lang="en-US" altLang="ko-KR" dirty="0"/>
              <a:t>(Union)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smtClean="0"/>
              <a:t>X </a:t>
            </a:r>
            <a:r>
              <a:rPr lang="en-US" altLang="ko-KR" dirty="0"/>
              <a:t>→ Z </a:t>
            </a:r>
            <a:r>
              <a:rPr lang="ko-KR" altLang="en-US" dirty="0"/>
              <a:t>이면 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/>
              <a:t>X</a:t>
            </a:r>
            <a:r>
              <a:rPr lang="en-US" altLang="ko-KR" dirty="0" smtClean="0"/>
              <a:t> </a:t>
            </a:r>
            <a:r>
              <a:rPr lang="en-US" altLang="ko-KR" dirty="0"/>
              <a:t>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XY(XX = X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2(</a:t>
            </a:r>
            <a:r>
              <a:rPr lang="ko-KR" altLang="en-US" dirty="0" err="1"/>
              <a:t>부가성</a:t>
            </a:r>
            <a:r>
              <a:rPr lang="ko-KR" altLang="en-US" dirty="0"/>
              <a:t> 규칙 적용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XY → YZ</a:t>
            </a:r>
          </a:p>
          <a:p>
            <a:pPr marL="1714500" lvl="3" indent="-342900">
              <a:lnSpc>
                <a:spcPct val="200000"/>
              </a:lnSpc>
              <a:buFontTx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/>
              <a:t>X → YZ 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9392107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추론규칙</a:t>
            </a:r>
            <a:r>
              <a:rPr lang="en-US" altLang="ko-KR" sz="3200" b="1" dirty="0" smtClean="0"/>
              <a:t>(Armstrong’s Inference Rule)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01" y="1784397"/>
            <a:ext cx="106840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규칙 </a:t>
            </a:r>
            <a:r>
              <a:rPr lang="en-US" altLang="ko-KR" dirty="0"/>
              <a:t>6 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이행성</a:t>
            </a:r>
            <a:r>
              <a:rPr lang="en-US" altLang="ko-KR" dirty="0"/>
              <a:t>(Pseudo-transitive)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3">
              <a:lnSpc>
                <a:spcPct val="200000"/>
              </a:lnSpc>
            </a:pPr>
            <a:r>
              <a:rPr lang="en-US" altLang="ko-KR" dirty="0"/>
              <a:t>			X → Y </a:t>
            </a:r>
            <a:r>
              <a:rPr lang="ko-KR" altLang="en-US" dirty="0"/>
              <a:t>이고</a:t>
            </a:r>
            <a:r>
              <a:rPr lang="en-US" altLang="ko-KR" dirty="0"/>
              <a:t>, WY → Z </a:t>
            </a:r>
            <a:r>
              <a:rPr lang="ko-KR" altLang="en-US" dirty="0"/>
              <a:t>이면  </a:t>
            </a:r>
            <a:r>
              <a:rPr lang="en-US" altLang="ko-KR" dirty="0"/>
              <a:t>WX → Z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dirty="0" smtClean="0"/>
              <a:t>증명</a:t>
            </a:r>
            <a:endParaRPr lang="en-US" altLang="ko-KR" dirty="0" smtClean="0"/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X </a:t>
            </a:r>
            <a:r>
              <a:rPr lang="en-US" altLang="ko-KR" dirty="0"/>
              <a:t>→</a:t>
            </a:r>
            <a:r>
              <a:rPr lang="en-US" altLang="ko-KR" dirty="0" smtClean="0"/>
              <a:t> 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/>
              <a:t>WY → </a:t>
            </a:r>
            <a:r>
              <a:rPr lang="en-US" altLang="ko-KR" dirty="0" smtClean="0"/>
              <a:t>Z </a:t>
            </a:r>
            <a:r>
              <a:rPr lang="en-US" altLang="ko-KR" dirty="0"/>
              <a:t>(</a:t>
            </a:r>
            <a:r>
              <a:rPr lang="ko-KR" altLang="en-US" dirty="0"/>
              <a:t>주어진 함수적 종속성</a:t>
            </a:r>
            <a:r>
              <a:rPr lang="en-US" altLang="ko-KR" dirty="0" smtClean="0"/>
              <a:t>)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1</a:t>
            </a:r>
            <a:r>
              <a:rPr lang="ko-KR" altLang="en-US" dirty="0" smtClean="0"/>
              <a:t>에 규칙 </a:t>
            </a:r>
            <a:r>
              <a:rPr lang="en-US" altLang="ko-KR" dirty="0" smtClean="0"/>
              <a:t>2(</a:t>
            </a:r>
            <a:r>
              <a:rPr lang="ko-KR" altLang="en-US" dirty="0" err="1" smtClean="0"/>
              <a:t>부가성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양쪽에 </a:t>
            </a:r>
            <a:r>
              <a:rPr lang="en-US" altLang="ko-KR" dirty="0" smtClean="0"/>
              <a:t>W</a:t>
            </a:r>
            <a:r>
              <a:rPr lang="ko-KR" altLang="en-US" dirty="0" smtClean="0"/>
              <a:t>를 부가해서 </a:t>
            </a:r>
            <a:r>
              <a:rPr lang="en-US" altLang="ko-KR" dirty="0" smtClean="0"/>
              <a:t>WX </a:t>
            </a:r>
            <a:r>
              <a:rPr lang="en-US" altLang="ko-KR" dirty="0"/>
              <a:t>→</a:t>
            </a:r>
            <a:r>
              <a:rPr lang="en-US" altLang="ko-KR" dirty="0" smtClean="0"/>
              <a:t> WY</a:t>
            </a:r>
          </a:p>
          <a:p>
            <a:pPr marL="1714500" lvl="3" indent="-342900">
              <a:lnSpc>
                <a:spcPct val="200000"/>
              </a:lnSpc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 규칙</a:t>
            </a:r>
            <a:r>
              <a:rPr lang="en-US" altLang="ko-KR" dirty="0" smtClean="0"/>
              <a:t>3(</a:t>
            </a:r>
            <a:r>
              <a:rPr lang="ko-KR" altLang="en-US" dirty="0" err="1" smtClean="0"/>
              <a:t>이행성</a:t>
            </a:r>
            <a:r>
              <a:rPr lang="ko-KR" altLang="en-US" dirty="0" smtClean="0"/>
              <a:t> 규칙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적용해서 </a:t>
            </a:r>
            <a:r>
              <a:rPr lang="en-US" altLang="ko-KR" dirty="0" smtClean="0"/>
              <a:t>WX → Z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Franklin Gothic Medium" panose="020B0603020102020204" pitchFamily="34" charset="0"/>
              </a:rPr>
              <a:t>오늘은 요기까지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4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23" y="394213"/>
            <a:ext cx="7641077" cy="61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0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98142" y="1122363"/>
            <a:ext cx="9069859" cy="2387600"/>
          </a:xfrm>
        </p:spPr>
        <p:txBody>
          <a:bodyPr>
            <a:normAutofit/>
          </a:bodyPr>
          <a:lstStyle/>
          <a:p>
            <a:r>
              <a:rPr lang="ko-KR" altLang="en-US" sz="5400" b="1" dirty="0" smtClean="0"/>
              <a:t>함수적 종속</a:t>
            </a:r>
            <a:r>
              <a:rPr lang="en-US" altLang="ko-KR" sz="5400" b="1" dirty="0" smtClean="0"/>
              <a:t> </a:t>
            </a:r>
            <a:endParaRPr lang="ko-KR" altLang="en-US" sz="5400" dirty="0">
              <a:latin typeface="HY수평선B" panose="02030600000101010101" pitchFamily="18" charset="-127"/>
              <a:ea typeface="HY수평선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719538" y="30386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이상</a:t>
            </a:r>
            <a:r>
              <a:rPr lang="en-US" altLang="ko-KR" sz="3200" b="1" dirty="0" smtClean="0"/>
              <a:t>(Anomaly)</a:t>
            </a:r>
            <a:r>
              <a:rPr lang="ko-KR" altLang="en-US" sz="3200" b="1" dirty="0" smtClean="0"/>
              <a:t>과 함수적 종속</a:t>
            </a:r>
            <a:r>
              <a:rPr lang="en-US" altLang="ko-KR" sz="3200" b="1" dirty="0" smtClean="0"/>
              <a:t> 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692" y="1209297"/>
            <a:ext cx="1068404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데이터베이스의 설계 시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많은 속성들이 존재하여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중복과 종속으로 인해 발생되는 문제점을 말한다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종</a:t>
            </a:r>
            <a:r>
              <a:rPr lang="ko-KR" altLang="en-US" dirty="0" smtClean="0"/>
              <a:t>류로 </a:t>
            </a:r>
            <a:r>
              <a:rPr lang="ko-KR" altLang="en-US" dirty="0" smtClean="0">
                <a:solidFill>
                  <a:srgbClr val="FF0000"/>
                </a:solidFill>
              </a:rPr>
              <a:t>삭제 </a:t>
            </a:r>
            <a:r>
              <a:rPr lang="ko-KR" altLang="en-US" dirty="0" smtClean="0"/>
              <a:t>이상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삽입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갱신</a:t>
            </a:r>
            <a:r>
              <a:rPr lang="ko-KR" altLang="en-US" dirty="0" smtClean="0"/>
              <a:t> 이상이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14938"/>
              </p:ext>
            </p:extLst>
          </p:nvPr>
        </p:nvGraphicFramePr>
        <p:xfrm>
          <a:off x="2575136" y="2922872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고객번호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0788" y="2587692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8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삭제 이상</a:t>
            </a:r>
            <a:r>
              <a:rPr lang="en-US" altLang="ko-KR" sz="3200" b="1" dirty="0" smtClean="0"/>
              <a:t>(Deletion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테이블에서 하나의 자료를 삭제하고자 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원하지 않는 자료까지 함께 삭제가 이루어져 발생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75134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575134" y="2008473"/>
            <a:ext cx="2845363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20497" y="5376366"/>
            <a:ext cx="1433384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00206" y="5841785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삽입 이상</a:t>
            </a:r>
            <a:r>
              <a:rPr lang="en-US" altLang="ko-KR" sz="3200" b="1" dirty="0" smtClean="0"/>
              <a:t>(Insertion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단위로 이루어지는 삽입 과정에서 원하지 않는 자료가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삽입 되거나 삽입 되지 않는 경우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476735" y="2023389"/>
            <a:ext cx="3031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단가를 삽입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기본키</a:t>
            </a:r>
            <a:r>
              <a:rPr lang="en-US" altLang="ko-KR" dirty="0" smtClean="0"/>
              <a:t>[</a:t>
            </a:r>
            <a:r>
              <a:rPr lang="ko-KR" altLang="en-US" dirty="0" smtClean="0"/>
              <a:t>고객번호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제품번호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가 포함 되지 않아 삽입이 불가능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897915"/>
              </p:ext>
            </p:extLst>
          </p:nvPr>
        </p:nvGraphicFramePr>
        <p:xfrm>
          <a:off x="8476735" y="2023389"/>
          <a:ext cx="307775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919"/>
                <a:gridCol w="1025919"/>
                <a:gridCol w="1025919"/>
              </a:tblGrid>
              <a:tr h="31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갱신 이상</a:t>
            </a:r>
            <a:r>
              <a:rPr lang="en-US" altLang="ko-KR" sz="3200" b="1" dirty="0" smtClean="0"/>
              <a:t>(Update Anomaly)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자료를 갱신하는 과정에서 정확하지 않거나 일부의 </a:t>
            </a:r>
            <a:r>
              <a:rPr lang="ko-KR" altLang="en-US" dirty="0" err="1" smtClean="0"/>
              <a:t>튜플만</a:t>
            </a:r>
            <a:r>
              <a:rPr lang="ko-KR" altLang="en-US" dirty="0" smtClean="0"/>
              <a:t> 갱신되어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정보가 모호 해지거나 일관성이 없어지는 현상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09945" y="2008473"/>
          <a:ext cx="71547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955"/>
                <a:gridCol w="1430955"/>
                <a:gridCol w="1430955"/>
                <a:gridCol w="1430955"/>
                <a:gridCol w="1430955"/>
              </a:tblGrid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고객번호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sng" dirty="0" smtClean="0"/>
                        <a:t>제품번호</a:t>
                      </a:r>
                      <a:endParaRPr lang="ko-KR" altLang="en-US" sz="16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제품명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단가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주문량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A023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키보드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A134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SD</a:t>
                      </a:r>
                      <a:r>
                        <a:rPr lang="ko-KR" altLang="en-US" sz="1600" dirty="0" smtClean="0"/>
                        <a:t>메모리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A321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K-012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헤드셋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M-123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마우스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</a:tr>
              <a:tr h="328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A789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S-567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스캐너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46077" y="2819797"/>
            <a:ext cx="394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마우스 제품의 가격을 </a:t>
            </a:r>
            <a:r>
              <a:rPr lang="en-US" altLang="ko-KR" dirty="0" smtClean="0"/>
              <a:t>5,000</a:t>
            </a:r>
            <a:r>
              <a:rPr lang="ko-KR" altLang="en-US" dirty="0" smtClean="0"/>
              <a:t>원으로 변경 하는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마우스가 포함된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한곳만 변경하면 정보의 불일치 발생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876713" y="369933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76713" y="5012540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76713" y="4697943"/>
            <a:ext cx="2837126" cy="306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40081" y="5813624"/>
            <a:ext cx="244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고객주문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75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78347" y="18853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함수적 종속성</a:t>
            </a:r>
            <a:r>
              <a:rPr lang="en-US" altLang="ko-KR" sz="3200" b="1" dirty="0" smtClean="0"/>
              <a:t>(Functional Dependency)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19" y="1251736"/>
            <a:ext cx="106840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u="sng" dirty="0" smtClean="0"/>
              <a:t>종속</a:t>
            </a:r>
            <a:r>
              <a:rPr lang="ko-KR" altLang="en-US" dirty="0" smtClean="0"/>
              <a:t>이란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값을 알면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값을 알 수 있거나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값에 따라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값이 달라지는 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r>
              <a:rPr lang="ko-KR" altLang="en-US" dirty="0" smtClean="0">
                <a:solidFill>
                  <a:srgbClr val="FF0000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A</a:t>
            </a:r>
            <a:r>
              <a:rPr lang="ko-KR" altLang="en-US" dirty="0" smtClean="0">
                <a:solidFill>
                  <a:srgbClr val="FF0000"/>
                </a:solidFill>
              </a:rPr>
              <a:t>에 함수적 종속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이다 라고 하고 </a:t>
            </a:r>
            <a:r>
              <a:rPr lang="en-US" altLang="ko-KR" dirty="0" smtClean="0"/>
              <a:t>‘</a:t>
            </a:r>
            <a:r>
              <a:rPr lang="en-US" altLang="ko-KR" dirty="0" smtClean="0">
                <a:solidFill>
                  <a:srgbClr val="FF0000"/>
                </a:solidFill>
              </a:rPr>
              <a:t>A→B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표기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종속되어 있을 경우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결정자</a:t>
            </a:r>
            <a:r>
              <a:rPr lang="en-US" altLang="ko-KR" dirty="0" smtClean="0"/>
              <a:t>’, B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‘</a:t>
            </a:r>
            <a:r>
              <a:rPr lang="ko-KR" altLang="en-US" dirty="0" err="1" smtClean="0">
                <a:solidFill>
                  <a:srgbClr val="FF0000"/>
                </a:solidFill>
              </a:rPr>
              <a:t>종속자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 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 smtClean="0"/>
              <a:t>종속의 종류는 </a:t>
            </a:r>
            <a:r>
              <a:rPr lang="ko-KR" altLang="en-US" dirty="0" smtClean="0">
                <a:solidFill>
                  <a:srgbClr val="FF0000"/>
                </a:solidFill>
              </a:rPr>
              <a:t>완전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부분 함수 종속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이행적 함수 종속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2021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41070" y="2908425"/>
            <a:ext cx="1589103" cy="66582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3"/>
            <a:endCxn id="10" idx="1"/>
          </p:cNvCxnSpPr>
          <p:nvPr/>
        </p:nvCxnSpPr>
        <p:spPr>
          <a:xfrm>
            <a:off x="5309313" y="3241338"/>
            <a:ext cx="10317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86119" y="419193"/>
            <a:ext cx="8948351" cy="905434"/>
          </a:xfrm>
        </p:spPr>
        <p:txBody>
          <a:bodyPr>
            <a:normAutofit/>
          </a:bodyPr>
          <a:lstStyle/>
          <a:p>
            <a:r>
              <a:rPr lang="ko-KR" altLang="en-US" sz="3200" b="1" dirty="0" smtClean="0"/>
              <a:t>암스트롱 공리</a:t>
            </a:r>
            <a:r>
              <a:rPr lang="en-US" altLang="ko-KR" sz="3200" b="1" dirty="0" smtClean="0"/>
              <a:t>(Armstrong’s Axioms)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14B6-48E7-482C-9448-750809767A6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62785"/>
              </p:ext>
            </p:extLst>
          </p:nvPr>
        </p:nvGraphicFramePr>
        <p:xfrm>
          <a:off x="2610709" y="2128331"/>
          <a:ext cx="8743091" cy="270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151"/>
                <a:gridCol w="6474940"/>
              </a:tblGrid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반사규칙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재귀 규칙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가 속성들의 집합이고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Y⊆X 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증가 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이고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가 속성들의 집합이면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WX→WY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이행 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이고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 Y→Z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연합 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이고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분해 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→YZ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이고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2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가이행</a:t>
                      </a:r>
                      <a:r>
                        <a:rPr lang="ko-KR" altLang="en-US" dirty="0" smtClean="0"/>
                        <a:t> 규칙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X→Y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이고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WY→Z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이면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XW→Z</a:t>
                      </a:r>
                      <a:r>
                        <a:rPr lang="ko-KR" altLang="en-US" b="0" dirty="0" smtClean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왼쪽 중괄호 10"/>
          <p:cNvSpPr/>
          <p:nvPr/>
        </p:nvSpPr>
        <p:spPr>
          <a:xfrm>
            <a:off x="2086119" y="2236573"/>
            <a:ext cx="337752" cy="1161535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3168" y="2471351"/>
            <a:ext cx="1136822" cy="6590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기본규칙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0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584</Words>
  <Application>Microsoft Office PowerPoint</Application>
  <PresentationFormat>와이드스크린</PresentationFormat>
  <Paragraphs>329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HY수평선B</vt:lpstr>
      <vt:lpstr>맑은 고딕</vt:lpstr>
      <vt:lpstr>Arial</vt:lpstr>
      <vt:lpstr>Franklin Gothic Medium</vt:lpstr>
      <vt:lpstr>Wingdings</vt:lpstr>
      <vt:lpstr>Office 테마</vt:lpstr>
      <vt:lpstr>PowerPoint 프레젠테이션</vt:lpstr>
      <vt:lpstr>PowerPoint 프레젠테이션</vt:lpstr>
      <vt:lpstr>함수적 종속 </vt:lpstr>
      <vt:lpstr>이상(Anomaly)과 함수적 종속 </vt:lpstr>
      <vt:lpstr>삭제 이상(Deletion Anomaly)</vt:lpstr>
      <vt:lpstr>삽입 이상(Insertion Anomaly)</vt:lpstr>
      <vt:lpstr>갱신 이상(Update Anomaly)</vt:lpstr>
      <vt:lpstr>함수적 종속성(Functional Dependency)</vt:lpstr>
      <vt:lpstr>암스트롱 공리(Armstrong’s Axioms)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암스트롱 추론규칙(Armstrong’s Inference Rule)</vt:lpstr>
      <vt:lpstr>오늘은 요기까지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 실습</dc:title>
  <dc:creator>HyungSub Lee</dc:creator>
  <cp:lastModifiedBy>USER</cp:lastModifiedBy>
  <cp:revision>89</cp:revision>
  <cp:lastPrinted>2017-06-04T23:20:08Z</cp:lastPrinted>
  <dcterms:created xsi:type="dcterms:W3CDTF">2017-04-09T15:45:03Z</dcterms:created>
  <dcterms:modified xsi:type="dcterms:W3CDTF">2018-09-28T03:02:06Z</dcterms:modified>
</cp:coreProperties>
</file>