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7" r:id="rId6"/>
    <p:sldId id="268" r:id="rId7"/>
    <p:sldId id="269" r:id="rId8"/>
    <p:sldId id="265" r:id="rId9"/>
    <p:sldId id="266" r:id="rId10"/>
    <p:sldId id="270" r:id="rId11"/>
    <p:sldId id="259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3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7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4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29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1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97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27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2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81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45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4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D7695-EAE3-49C5-AB12-73B0C7B01BF5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21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 데이터베이스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946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1358240"/>
            <a:ext cx="913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스키마 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데이터베이스의 구조 및 제약조건에 대한 기술</a:t>
            </a:r>
            <a:endParaRPr lang="en-US" altLang="ko-KR" sz="24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1.6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데이터베이스 스키마와 단위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20" y="1876025"/>
            <a:ext cx="6121966" cy="41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6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1.7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데이터베이스 추상화와 데이터 독립성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9548" y="2040784"/>
            <a:ext cx="9136118" cy="2328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추상화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복잡한 자료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모듈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시스템 등으로부터 핵심적인 개념  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	     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또는 기능을 간추려 내는 것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독립성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데이터베이스의 구조를 변경하더라도 사용자의 사용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	     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방법이나 응용 프로그램의 구조를 변경할 필요가 없다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78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1.7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데이터베이스 추상화와 데이터 독립성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77" y="1293340"/>
            <a:ext cx="6002467" cy="472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65938" y="1293340"/>
            <a:ext cx="5470688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외부 단계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사용자나 응용 프로그램 개발자들이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 	      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필요한 데이터베이스 부분</a:t>
            </a:r>
            <a:endPara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개념 단계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전체 데이터베이스의 구조를 기술</a:t>
            </a:r>
            <a:endPara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내부 단계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데이터베이스의 물리적인 저장 구조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접근 경로를 기술</a:t>
            </a:r>
            <a:endParaRPr lang="en-US" altLang="ko-KR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113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1.8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 모델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547" y="2279681"/>
            <a:ext cx="961696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개념적 데이터 모델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사용자가 데이터를 어떻게 인식하는지에 관심을 둔 모델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논리적 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 모델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컴퓨터와 사용자 둘 다를 고려하는 데이터 모델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논리적 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 모델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데이터가 어떻게 컴퓨터에 저장되는지에 관심을 둔 모델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71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 마침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0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1016877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데이터베이스 와 데이터베이스 관리 시스템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9548" y="2592718"/>
            <a:ext cx="91361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데이터베이스의 개념에 대해 공부합니다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데이터베이스 관리 시스템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(DBMS)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에 대해 공부합니다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데이터베이스의 기초에 대해 공부합니다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endParaRPr lang="ko-KR" altLang="en-US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93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1883980"/>
            <a:ext cx="9136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Elmasri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와 </a:t>
            </a:r>
            <a:r>
              <a:rPr lang="en-US" altLang="ko-KR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Navathe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</a:p>
          <a:p>
            <a:pPr marL="742950" lvl="1" indent="-285750">
              <a:buFontTx/>
              <a:buChar char="-"/>
            </a:pP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‘</a:t>
            </a:r>
            <a:r>
              <a:rPr lang="en-US" altLang="ko-KR" sz="2400" u="sng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a collection of related data’</a:t>
            </a:r>
          </a:p>
          <a:p>
            <a:pPr marL="742950" lvl="1" indent="-285750">
              <a:buFontTx/>
              <a:buChar char="-"/>
            </a:pP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서로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관련 있는 데이터들의 모임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’</a:t>
            </a:r>
            <a:endParaRPr lang="ko-KR" altLang="en-US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742" y="3215672"/>
            <a:ext cx="1645197" cy="2483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921" y="3494552"/>
            <a:ext cx="2095501" cy="2095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189726" y="5888017"/>
            <a:ext cx="99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Elmasri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90134" y="5827463"/>
            <a:ext cx="109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Navathe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1.1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데이터베이스의 개념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53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1.1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데이터베이스의 개념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9548" y="1908978"/>
            <a:ext cx="9616966" cy="2190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즉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특정 조직의 여러 사용자와 다양한 응용 프로그램이 </a:t>
            </a:r>
            <a:r>
              <a:rPr lang="ko-KR" altLang="en-US" sz="24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공유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해서 사용할 수 있게 데이터들을</a:t>
            </a:r>
            <a:r>
              <a:rPr lang="ko-KR" altLang="en-US" sz="24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통합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하여 체계적으로 </a:t>
            </a:r>
            <a:r>
              <a:rPr lang="ko-KR" altLang="en-US" sz="24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조직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한 후 </a:t>
            </a:r>
            <a:r>
              <a:rPr lang="ko-KR" altLang="en-US" sz="24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저장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한 </a:t>
            </a:r>
            <a:r>
              <a:rPr lang="ko-KR" altLang="en-US" sz="24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운영 데이터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의 집합</a:t>
            </a:r>
            <a:endParaRPr lang="en-US" altLang="ko-KR" sz="24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50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7" y="2032545"/>
            <a:ext cx="9616966" cy="182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데이터가 </a:t>
            </a:r>
            <a:r>
              <a:rPr lang="ko-KR" altLang="en-US" sz="20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특정한 의미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를 가지면서 </a:t>
            </a:r>
            <a:r>
              <a:rPr lang="ko-KR" altLang="en-US" sz="2000" u="sng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생성되는 근원을 갖고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실세계의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사건들과 어느 정도 </a:t>
            </a:r>
            <a:r>
              <a:rPr lang="ko-KR" altLang="en-US" sz="20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상호 작용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을 하며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u="sng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데이터베이스의 내용에 관심이 있는 사용자가 있는 것</a:t>
            </a:r>
            <a:endParaRPr lang="en-US" altLang="ko-KR" sz="2000" u="sng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서로 </a:t>
            </a:r>
            <a:r>
              <a:rPr lang="ko-KR" altLang="en-US" sz="20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관련성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이 있으면서 유용한 데이터의 </a:t>
            </a:r>
            <a:r>
              <a:rPr lang="ko-KR" altLang="en-US" sz="20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집합</a:t>
            </a:r>
            <a:endParaRPr lang="en-US" altLang="ko-KR" sz="2000" dirty="0" smtClean="0">
              <a:solidFill>
                <a:srgbClr val="FF0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1.1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데이터베이스의 개념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5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38" y="1293340"/>
            <a:ext cx="3747451" cy="52337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1.2 </a:t>
            </a:r>
            <a:r>
              <a:rPr lang="ko-KR" altLang="en-US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데이터베이스 관리 시스템</a:t>
            </a:r>
            <a:r>
              <a:rPr lang="en-US" altLang="ko-KR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(DBMS)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4889" y="1521927"/>
            <a:ext cx="567077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데이터베이스를 구축하거나 관리할 수 있는 프로그램의 묶음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데이터베이스의 정의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갱신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질의처리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유지보수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보안 등의 기능을 제공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Oracle, MS SQL, </a:t>
            </a:r>
            <a:r>
              <a:rPr lang="en-US" altLang="ko-KR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MySql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등이 있다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2018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1.3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데이터베이스 특징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9548" y="2246729"/>
            <a:ext cx="91361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DATA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의 독립성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(Independency)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및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무결성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유지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DATA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의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중복성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(Redundancy)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및 불일치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(Inconsistency)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감소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DATA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의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보안성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(Security)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및 공유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(Share)</a:t>
            </a:r>
          </a:p>
        </p:txBody>
      </p:sp>
    </p:spTree>
    <p:extLst>
      <p:ext uri="{BB962C8B-B14F-4D97-AF65-F5344CB8AC3E}">
        <p14:creationId xmlns:p14="http://schemas.microsoft.com/office/powerpoint/2010/main" val="38749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2246729"/>
            <a:ext cx="91361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DDL(Data Definition Language) 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정의어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DML(Data Manipulation Language) 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조작어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DCL(Data Control Language) 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제어어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1.4</a:t>
            </a:r>
            <a:r>
              <a:rPr lang="ko-KR" altLang="en-US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 데이터베이스 언어</a:t>
            </a:r>
          </a:p>
        </p:txBody>
      </p:sp>
    </p:spTree>
    <p:extLst>
      <p:ext uri="{BB962C8B-B14F-4D97-AF65-F5344CB8AC3E}">
        <p14:creationId xmlns:p14="http://schemas.microsoft.com/office/powerpoint/2010/main" val="7286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2254967"/>
            <a:ext cx="91361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데이터베이스 관리자 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: DBA(Database Administrator)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데이터베이스 설계자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Database Designer </a:t>
            </a: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응용프로그램 개발자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Application </a:t>
            </a:r>
            <a:r>
              <a:rPr lang="en-US" altLang="ko-KR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Programer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최종 사용자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End User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1.5</a:t>
            </a:r>
            <a:r>
              <a:rPr lang="ko-KR" altLang="en-US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 데이터베이스 사용자</a:t>
            </a:r>
          </a:p>
        </p:txBody>
      </p:sp>
    </p:spTree>
    <p:extLst>
      <p:ext uri="{BB962C8B-B14F-4D97-AF65-F5344CB8AC3E}">
        <p14:creationId xmlns:p14="http://schemas.microsoft.com/office/powerpoint/2010/main" val="377895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306</Words>
  <Application>Microsoft Office PowerPoint</Application>
  <PresentationFormat>와이드스크린</PresentationFormat>
  <Paragraphs>63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HY견고딕</vt:lpstr>
      <vt:lpstr>HY동녘B</vt:lpstr>
      <vt:lpstr>HY수평선M</vt:lpstr>
      <vt:lpstr>맑은 고딕</vt:lpstr>
      <vt:lpstr>Arial</vt:lpstr>
      <vt:lpstr>Office 테마</vt:lpstr>
      <vt:lpstr>1장 데이터베이스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1장 마침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데이터베이스</dc:title>
  <dc:creator>USER</dc:creator>
  <cp:lastModifiedBy>USER</cp:lastModifiedBy>
  <cp:revision>14</cp:revision>
  <dcterms:created xsi:type="dcterms:W3CDTF">2018-03-05T08:33:06Z</dcterms:created>
  <dcterms:modified xsi:type="dcterms:W3CDTF">2018-03-07T02:52:02Z</dcterms:modified>
</cp:coreProperties>
</file>