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데이터 모델링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2.4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엔티티와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타입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실제로 존재하거나 개념적으로 존재하는 대상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타입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여러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엔티티가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모여서 하나의 집단을 이룬 형태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2" name="정육면체 1"/>
          <p:cNvSpPr/>
          <p:nvPr/>
        </p:nvSpPr>
        <p:spPr>
          <a:xfrm>
            <a:off x="1509548" y="4121791"/>
            <a:ext cx="2561185" cy="1355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학과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723731" y="3190066"/>
            <a:ext cx="1175988" cy="11759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컴퓨터공학과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2752678" y="3188044"/>
            <a:ext cx="1178010" cy="11780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전자</a:t>
            </a:r>
            <a:endPara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공학과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8153364" y="4121791"/>
            <a:ext cx="2561185" cy="13551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학생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4" name="양쪽 중괄호 3"/>
          <p:cNvSpPr/>
          <p:nvPr/>
        </p:nvSpPr>
        <p:spPr>
          <a:xfrm>
            <a:off x="5209171" y="5607908"/>
            <a:ext cx="1805754" cy="560173"/>
          </a:xfrm>
          <a:prstGeom prst="bracePair">
            <a:avLst>
              <a:gd name="adj" fmla="val 142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타입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cxnSp>
        <p:nvCxnSpPr>
          <p:cNvPr id="14" name="꺾인 연결선 13"/>
          <p:cNvCxnSpPr>
            <a:stCxn id="4" idx="3"/>
            <a:endCxn id="11" idx="3"/>
          </p:cNvCxnSpPr>
          <p:nvPr/>
        </p:nvCxnSpPr>
        <p:spPr>
          <a:xfrm flipV="1">
            <a:off x="7014925" y="5476916"/>
            <a:ext cx="2249641" cy="411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1"/>
            <a:endCxn id="2" idx="3"/>
          </p:cNvCxnSpPr>
          <p:nvPr/>
        </p:nvCxnSpPr>
        <p:spPr>
          <a:xfrm rot="10800000">
            <a:off x="2620751" y="5476917"/>
            <a:ext cx="2588421" cy="411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웃는 얼굴 20"/>
          <p:cNvSpPr/>
          <p:nvPr/>
        </p:nvSpPr>
        <p:spPr>
          <a:xfrm>
            <a:off x="8501446" y="3686582"/>
            <a:ext cx="584886" cy="58488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/>
          <p:cNvSpPr/>
          <p:nvPr/>
        </p:nvSpPr>
        <p:spPr>
          <a:xfrm>
            <a:off x="9195660" y="3572728"/>
            <a:ext cx="584886" cy="58488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/>
          <p:cNvSpPr/>
          <p:nvPr/>
        </p:nvSpPr>
        <p:spPr>
          <a:xfrm>
            <a:off x="9889874" y="3686582"/>
            <a:ext cx="584886" cy="58488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중괄호 23"/>
          <p:cNvSpPr/>
          <p:nvPr/>
        </p:nvSpPr>
        <p:spPr>
          <a:xfrm>
            <a:off x="5209171" y="2600273"/>
            <a:ext cx="1805754" cy="560173"/>
          </a:xfrm>
          <a:prstGeom prst="bracePair">
            <a:avLst>
              <a:gd name="adj" fmla="val 142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2" idx="0"/>
          </p:cNvCxnSpPr>
          <p:nvPr/>
        </p:nvCxnSpPr>
        <p:spPr>
          <a:xfrm>
            <a:off x="7014925" y="2880360"/>
            <a:ext cx="2473178" cy="6923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  <a:endCxn id="3" idx="0"/>
          </p:cNvCxnSpPr>
          <p:nvPr/>
        </p:nvCxnSpPr>
        <p:spPr>
          <a:xfrm rot="10800000" flipV="1">
            <a:off x="2458725" y="2880360"/>
            <a:ext cx="2750447" cy="3097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  <p:bldP spid="4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(Attribute,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 :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또는 관계가 갖는 성질이나 특성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단순속성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(Simple Attribute)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(Key Attribute)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복합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(Composite Attribute)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Multivalue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Attribute)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유도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(Derived Attribute)</a:t>
            </a:r>
          </a:p>
        </p:txBody>
      </p:sp>
    </p:spTree>
    <p:extLst>
      <p:ext uri="{BB962C8B-B14F-4D97-AF65-F5344CB8AC3E}">
        <p14:creationId xmlns:p14="http://schemas.microsoft.com/office/powerpoint/2010/main" val="6594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단순속성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(Simple Attribute)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개체는 각 속성에 대해 값을 가지며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개체를 기술하는 주요 부분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31" y="2644554"/>
            <a:ext cx="4981551" cy="28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키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(Key Attribute)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개체를 식별할 수 있는 유일한 제약조건을 갖는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식별자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라고도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31" y="2644554"/>
            <a:ext cx="4981551" cy="28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복합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(Composite Attribute)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 개 이상의 속성으로 이루어짐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637903" y="2594919"/>
            <a:ext cx="988540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946821" y="3970635"/>
            <a:ext cx="1511644" cy="753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주소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099628" y="4217772"/>
            <a:ext cx="988540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344032" y="3282778"/>
            <a:ext cx="988540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아파트번호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18795" y="2584555"/>
            <a:ext cx="988540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101545" y="3282778"/>
            <a:ext cx="988540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</a:t>
            </a:r>
          </a:p>
        </p:txBody>
      </p:sp>
      <p:cxnSp>
        <p:nvCxnSpPr>
          <p:cNvPr id="5" name="직선 연결선 4"/>
          <p:cNvCxnSpPr>
            <a:stCxn id="13" idx="5"/>
            <a:endCxn id="7" idx="1"/>
          </p:cNvCxnSpPr>
          <p:nvPr/>
        </p:nvCxnSpPr>
        <p:spPr>
          <a:xfrm>
            <a:off x="3945317" y="3725759"/>
            <a:ext cx="1222879" cy="3552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2" idx="4"/>
            <a:endCxn id="7" idx="7"/>
          </p:cNvCxnSpPr>
          <p:nvPr/>
        </p:nvCxnSpPr>
        <p:spPr>
          <a:xfrm flipH="1">
            <a:off x="6237090" y="3103539"/>
            <a:ext cx="375975" cy="977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3" idx="4"/>
            <a:endCxn id="7" idx="0"/>
          </p:cNvCxnSpPr>
          <p:nvPr/>
        </p:nvCxnSpPr>
        <p:spPr>
          <a:xfrm>
            <a:off x="5132173" y="3113903"/>
            <a:ext cx="570470" cy="8567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6"/>
            <a:endCxn id="7" idx="2"/>
          </p:cNvCxnSpPr>
          <p:nvPr/>
        </p:nvCxnSpPr>
        <p:spPr>
          <a:xfrm flipV="1">
            <a:off x="4088168" y="4347517"/>
            <a:ext cx="858653" cy="129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3"/>
            <a:endCxn id="7" idx="6"/>
          </p:cNvCxnSpPr>
          <p:nvPr/>
        </p:nvCxnSpPr>
        <p:spPr>
          <a:xfrm flipH="1">
            <a:off x="6458465" y="3725759"/>
            <a:ext cx="1030335" cy="621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Multivalue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Attribute)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하나에 여러 값이 들어갈 수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04" y="2725221"/>
            <a:ext cx="402011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2.5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애트리뷰트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(Attribute,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속성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7" y="1628891"/>
            <a:ext cx="9616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유도 속성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(Derived Attribute)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저장된 다른 값으로 부터 계산해서 얻은 값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40" y="2322541"/>
            <a:ext cx="3828379" cy="2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2.6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관계와 관계 타입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(Relationship)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개체간 관계를 표현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00" y="2340885"/>
            <a:ext cx="959301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2.7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카디널리티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카디널리티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비율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(Cardinality Ratio) 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두 개체 타입 사이의 관계에서 참여자의 수를 표현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1:1, 1:N, M:N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등이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다이어그램에서는 실선 위에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1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또는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을 표기해서 구분한다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61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2.8 E-R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다이어그램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1" y="1293010"/>
            <a:ext cx="7842422" cy="47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개념적 데이터 모델 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고수준의 데이터 모델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시스템 구상 단계에서 대략적인 스케치 단계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 모델을 만들기 위한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기초 단계</a:t>
            </a:r>
            <a:endParaRPr lang="en-US" altLang="ko-KR" sz="2400" dirty="0" smtClean="0">
              <a:solidFill>
                <a:srgbClr val="FF0000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구축하려는 대상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Entity=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개체가 갖는 특성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Attribute=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속성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	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 사이의 관계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Relationship =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7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2" y="115889"/>
            <a:ext cx="11195222" cy="662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4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2.8 E-R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다이어그램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35" y="1266998"/>
            <a:ext cx="8237838" cy="50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논리적 데이터 모델 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개념적 설계에서 추출된 개체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속성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관계등을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구조적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으로 설계하는 단계</a:t>
            </a:r>
            <a:endParaRPr lang="en-US" altLang="ko-KR" sz="24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계층형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(Hierarchical Data Model)</a:t>
            </a:r>
          </a:p>
          <a:p>
            <a:pPr lvl="2">
              <a:lnSpc>
                <a:spcPct val="150000"/>
              </a:lnSpc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네트워크형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(Network Data Model)</a:t>
            </a:r>
          </a:p>
          <a:p>
            <a:pPr lvl="2">
              <a:lnSpc>
                <a:spcPct val="150000"/>
              </a:lnSpc>
            </a:pPr>
            <a:r>
              <a:rPr lang="ko-KR" altLang="en-US" sz="24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관계형</a:t>
            </a:r>
            <a:r>
              <a:rPr lang="ko-KR" altLang="en-US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</a:t>
            </a:r>
            <a:r>
              <a:rPr lang="en-US" altLang="ko-KR" sz="24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(Relational Data Model)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60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계층형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 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하위 데이터들이 상위 데이터 하나를 갖는 모델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관계를 트리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(Tree)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형태로 나타낸다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부모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자식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＇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데이터에 대한 접근은 항상 부모에서 자식으로 이루어짐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데이터의 위치가 중요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1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네트워크형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계층형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모델로 표현하기 어려운 데이터 구조를 표현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관계를 그래프형태로 나타낸다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하위 데이터가 여러 개의 상위 데이터를 가질 수 있다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복잡하여 설계가 어려움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그물형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망형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모델이라고도 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5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 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가장 많이 쓰이는 데이터 모델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관계를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2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차원 표형태로 나타낸다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행은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나타내고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투플이라고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한다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각 열은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엔티티의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속성을 나타냄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표는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릴레이션이라고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부름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5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2.1</a:t>
            </a: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모델의 종류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-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객제지향형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(Object-Oriented Data Model)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객체지향 개념과 데이터베이스 개념을 통합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멀티미디어 데이터를 위한 데이터베이스에 사용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객체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_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모델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Object_Relational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Data Model)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객체지향과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관계형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데이터 베이스의 우수한 성능에 기반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멀티미디어 데이터를 위해 제안된 모델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6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2.2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6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엔티티</a:t>
            </a:r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-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관계모델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548" y="1628891"/>
            <a:ext cx="91361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모델은 널리 사용되는 데이터 모델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엔티티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(Entity),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애트리뷰트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(Attribute),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(Relationship)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를 이용해서 </a:t>
            </a:r>
            <a:r>
              <a:rPr lang="ko-KR" altLang="en-US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실세계를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개념적으로 표현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 모델링의 하나로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1976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년 </a:t>
            </a:r>
            <a:r>
              <a:rPr lang="en-US" altLang="ko-KR" sz="20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P.Chen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이 제안함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ER Diagram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을 이용하여 데이터베이스 설계를 쉽게 할 수 있다</a:t>
            </a:r>
            <a:r>
              <a:rPr lang="en-US" altLang="ko-KR" sz="20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2.3 E-R</a:t>
            </a:r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모델의 구성요소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6" y="1293341"/>
            <a:ext cx="10118017" cy="45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0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537</Words>
  <Application>Microsoft Office PowerPoint</Application>
  <PresentationFormat>와이드스크린</PresentationFormat>
  <Paragraphs>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HY동녘B</vt:lpstr>
      <vt:lpstr>HY수평선M</vt:lpstr>
      <vt:lpstr>맑은 고딕</vt:lpstr>
      <vt:lpstr>Arial</vt:lpstr>
      <vt:lpstr>Wingdings</vt:lpstr>
      <vt:lpstr>Office 테마</vt:lpstr>
      <vt:lpstr>2장 데이터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2장 마침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USER</cp:lastModifiedBy>
  <cp:revision>20</cp:revision>
  <dcterms:created xsi:type="dcterms:W3CDTF">2018-03-06T02:17:08Z</dcterms:created>
  <dcterms:modified xsi:type="dcterms:W3CDTF">2018-03-07T02:51:53Z</dcterms:modified>
</cp:coreProperties>
</file>