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C0CBCE-6835-4710-9B5A-630781FE1401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7939D3-616F-4AF8-9EA9-AECCDFDEF9F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요구사항 분석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34AC6F82-9584-42DA-9399-1E39820A87B6}" type="parTrans" cxnId="{76895582-5E76-4575-B883-23D22A49C9D4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1084B84B-6E12-44C0-827F-8D99D85257AD}" type="sibTrans" cxnId="{76895582-5E76-4575-B883-23D22A49C9D4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84423E44-38FC-4C9A-9792-B8188893EEB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개념적 설계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F483C138-388E-4F17-8E8B-3F6CE0967031}" type="parTrans" cxnId="{5FCDB82D-0F14-4328-BA03-E586E9AB060E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F1ADBFE-4220-4023-8C70-44AC0D88CF6A}" type="sibTrans" cxnId="{5FCDB82D-0F14-4328-BA03-E586E9AB060E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2B237540-4C75-473C-A66E-468AB2287AB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논리적 설계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B3B8D69A-5250-4EDB-BC9B-6DBA53D19BAE}" type="parTrans" cxnId="{31A87BF7-E034-478D-AAA4-59C821A930B2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9CE30CC-5432-42FD-A5C3-B78D50503D65}" type="sibTrans" cxnId="{31A87BF7-E034-478D-AAA4-59C821A930B2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12876469-39AE-4CC6-AC89-E96D11DE87D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물리적 설계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A9255377-913E-4BDE-9845-9417561292C8}" type="parTrans" cxnId="{A9DFBF00-CD81-4270-8BE3-2BE9974ADBF8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32F8531A-2EE2-4534-B526-5388A2776DFD}" type="sibTrans" cxnId="{A9DFBF00-CD81-4270-8BE3-2BE9974ADBF8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8A20480B-F05A-49FB-8281-41203A63D36D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구  현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FAEC0F0-3A05-4D92-B481-B6AAEB9AEC66}" type="parTrans" cxnId="{DD8E2C68-19A3-4DD8-AF13-5FE0502223A6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E47D564D-0494-4938-8DA5-F3A4E5A20CBC}" type="sibTrans" cxnId="{DD8E2C68-19A3-4DD8-AF13-5FE0502223A6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1377A35-1DBC-47E4-92C0-C5063E9EFE45}" type="pres">
      <dgm:prSet presAssocID="{9FC0CBCE-6835-4710-9B5A-630781FE1401}" presName="Name0" presStyleCnt="0">
        <dgm:presLayoutVars>
          <dgm:dir/>
          <dgm:animLvl val="lvl"/>
          <dgm:resizeHandles val="exact"/>
        </dgm:presLayoutVars>
      </dgm:prSet>
      <dgm:spPr/>
    </dgm:pt>
    <dgm:pt modelId="{5BCDF072-4EC2-4508-A1D0-484D13471844}" type="pres">
      <dgm:prSet presAssocID="{8A20480B-F05A-49FB-8281-41203A63D36D}" presName="boxAndChildren" presStyleCnt="0"/>
      <dgm:spPr/>
    </dgm:pt>
    <dgm:pt modelId="{893FC805-D1BB-4396-A598-3121C81BDDD7}" type="pres">
      <dgm:prSet presAssocID="{8A20480B-F05A-49FB-8281-41203A63D36D}" presName="parentTextBox" presStyleLbl="node1" presStyleIdx="0" presStyleCnt="5"/>
      <dgm:spPr/>
    </dgm:pt>
    <dgm:pt modelId="{57F78797-1A14-4C31-94A8-43420C6CB6BF}" type="pres">
      <dgm:prSet presAssocID="{32F8531A-2EE2-4534-B526-5388A2776DFD}" presName="sp" presStyleCnt="0"/>
      <dgm:spPr/>
    </dgm:pt>
    <dgm:pt modelId="{E7EA46D1-4CE7-49C1-97D9-18F77477076F}" type="pres">
      <dgm:prSet presAssocID="{12876469-39AE-4CC6-AC89-E96D11DE87D4}" presName="arrowAndChildren" presStyleCnt="0"/>
      <dgm:spPr/>
    </dgm:pt>
    <dgm:pt modelId="{44470C39-A7F4-41B4-93E5-D4DDA873E906}" type="pres">
      <dgm:prSet presAssocID="{12876469-39AE-4CC6-AC89-E96D11DE87D4}" presName="parentTextArrow" presStyleLbl="node1" presStyleIdx="1" presStyleCnt="5"/>
      <dgm:spPr/>
    </dgm:pt>
    <dgm:pt modelId="{96630B30-6448-4928-A479-E026CEBAB3C0}" type="pres">
      <dgm:prSet presAssocID="{09CE30CC-5432-42FD-A5C3-B78D50503D65}" presName="sp" presStyleCnt="0"/>
      <dgm:spPr/>
    </dgm:pt>
    <dgm:pt modelId="{9C0CF28B-A44B-4D5E-BA17-30524BC77580}" type="pres">
      <dgm:prSet presAssocID="{2B237540-4C75-473C-A66E-468AB2287AB9}" presName="arrowAndChildren" presStyleCnt="0"/>
      <dgm:spPr/>
    </dgm:pt>
    <dgm:pt modelId="{FFC67031-8ADF-4DE7-95E4-57ACCB6A99EB}" type="pres">
      <dgm:prSet presAssocID="{2B237540-4C75-473C-A66E-468AB2287AB9}" presName="parentTextArrow" presStyleLbl="node1" presStyleIdx="2" presStyleCnt="5"/>
      <dgm:spPr/>
    </dgm:pt>
    <dgm:pt modelId="{50597C60-930D-4935-AD9F-D506B054512B}" type="pres">
      <dgm:prSet presAssocID="{0F1ADBFE-4220-4023-8C70-44AC0D88CF6A}" presName="sp" presStyleCnt="0"/>
      <dgm:spPr/>
    </dgm:pt>
    <dgm:pt modelId="{BE264BAC-0D04-4775-A689-F99C2FB0D161}" type="pres">
      <dgm:prSet presAssocID="{84423E44-38FC-4C9A-9792-B8188893EEB8}" presName="arrowAndChildren" presStyleCnt="0"/>
      <dgm:spPr/>
    </dgm:pt>
    <dgm:pt modelId="{45A813C8-6092-4912-BCB9-A2EDBD970F0B}" type="pres">
      <dgm:prSet presAssocID="{84423E44-38FC-4C9A-9792-B8188893EEB8}" presName="parentTextArrow" presStyleLbl="node1" presStyleIdx="3" presStyleCnt="5"/>
      <dgm:spPr/>
    </dgm:pt>
    <dgm:pt modelId="{490FC250-3E61-43D0-B514-3B9E21DD06BD}" type="pres">
      <dgm:prSet presAssocID="{1084B84B-6E12-44C0-827F-8D99D85257AD}" presName="sp" presStyleCnt="0"/>
      <dgm:spPr/>
    </dgm:pt>
    <dgm:pt modelId="{7D5396B3-61AF-439F-B244-C220D77EB9A9}" type="pres">
      <dgm:prSet presAssocID="{FB7939D3-616F-4AF8-9EA9-AECCDFDEF9F2}" presName="arrowAndChildren" presStyleCnt="0"/>
      <dgm:spPr/>
    </dgm:pt>
    <dgm:pt modelId="{94DC650B-DFAF-4C5E-B18C-0FE844B79ED8}" type="pres">
      <dgm:prSet presAssocID="{FB7939D3-616F-4AF8-9EA9-AECCDFDEF9F2}" presName="parentTextArrow" presStyleLbl="node1" presStyleIdx="4" presStyleCnt="5"/>
      <dgm:spPr/>
    </dgm:pt>
  </dgm:ptLst>
  <dgm:cxnLst>
    <dgm:cxn modelId="{700D9BA5-3149-4C54-995D-E59DE7986013}" type="presOf" srcId="{FB7939D3-616F-4AF8-9EA9-AECCDFDEF9F2}" destId="{94DC650B-DFAF-4C5E-B18C-0FE844B79ED8}" srcOrd="0" destOrd="0" presId="urn:microsoft.com/office/officeart/2005/8/layout/process4"/>
    <dgm:cxn modelId="{A9DFBF00-CD81-4270-8BE3-2BE9974ADBF8}" srcId="{9FC0CBCE-6835-4710-9B5A-630781FE1401}" destId="{12876469-39AE-4CC6-AC89-E96D11DE87D4}" srcOrd="3" destOrd="0" parTransId="{A9255377-913E-4BDE-9845-9417561292C8}" sibTransId="{32F8531A-2EE2-4534-B526-5388A2776DFD}"/>
    <dgm:cxn modelId="{B4688160-5C3C-455C-8D64-D728AC2978D7}" type="presOf" srcId="{8A20480B-F05A-49FB-8281-41203A63D36D}" destId="{893FC805-D1BB-4396-A598-3121C81BDDD7}" srcOrd="0" destOrd="0" presId="urn:microsoft.com/office/officeart/2005/8/layout/process4"/>
    <dgm:cxn modelId="{DD8E2C68-19A3-4DD8-AF13-5FE0502223A6}" srcId="{9FC0CBCE-6835-4710-9B5A-630781FE1401}" destId="{8A20480B-F05A-49FB-8281-41203A63D36D}" srcOrd="4" destOrd="0" parTransId="{0FAEC0F0-3A05-4D92-B481-B6AAEB9AEC66}" sibTransId="{E47D564D-0494-4938-8DA5-F3A4E5A20CBC}"/>
    <dgm:cxn modelId="{4DC130DB-438E-468E-AA26-3407B8CF2354}" type="presOf" srcId="{2B237540-4C75-473C-A66E-468AB2287AB9}" destId="{FFC67031-8ADF-4DE7-95E4-57ACCB6A99EB}" srcOrd="0" destOrd="0" presId="urn:microsoft.com/office/officeart/2005/8/layout/process4"/>
    <dgm:cxn modelId="{31A87BF7-E034-478D-AAA4-59C821A930B2}" srcId="{9FC0CBCE-6835-4710-9B5A-630781FE1401}" destId="{2B237540-4C75-473C-A66E-468AB2287AB9}" srcOrd="2" destOrd="0" parTransId="{B3B8D69A-5250-4EDB-BC9B-6DBA53D19BAE}" sibTransId="{09CE30CC-5432-42FD-A5C3-B78D50503D65}"/>
    <dgm:cxn modelId="{FBAE4BCC-7EF2-4E3A-9D51-CD4B5A724788}" type="presOf" srcId="{84423E44-38FC-4C9A-9792-B8188893EEB8}" destId="{45A813C8-6092-4912-BCB9-A2EDBD970F0B}" srcOrd="0" destOrd="0" presId="urn:microsoft.com/office/officeart/2005/8/layout/process4"/>
    <dgm:cxn modelId="{8C8CFEC8-33FE-45CF-96C3-710DA9CEB415}" type="presOf" srcId="{9FC0CBCE-6835-4710-9B5A-630781FE1401}" destId="{01377A35-1DBC-47E4-92C0-C5063E9EFE45}" srcOrd="0" destOrd="0" presId="urn:microsoft.com/office/officeart/2005/8/layout/process4"/>
    <dgm:cxn modelId="{404186D3-BA0D-48BD-A124-A31441363DD5}" type="presOf" srcId="{12876469-39AE-4CC6-AC89-E96D11DE87D4}" destId="{44470C39-A7F4-41B4-93E5-D4DDA873E906}" srcOrd="0" destOrd="0" presId="urn:microsoft.com/office/officeart/2005/8/layout/process4"/>
    <dgm:cxn modelId="{76895582-5E76-4575-B883-23D22A49C9D4}" srcId="{9FC0CBCE-6835-4710-9B5A-630781FE1401}" destId="{FB7939D3-616F-4AF8-9EA9-AECCDFDEF9F2}" srcOrd="0" destOrd="0" parTransId="{34AC6F82-9584-42DA-9399-1E39820A87B6}" sibTransId="{1084B84B-6E12-44C0-827F-8D99D85257AD}"/>
    <dgm:cxn modelId="{5FCDB82D-0F14-4328-BA03-E586E9AB060E}" srcId="{9FC0CBCE-6835-4710-9B5A-630781FE1401}" destId="{84423E44-38FC-4C9A-9792-B8188893EEB8}" srcOrd="1" destOrd="0" parTransId="{F483C138-388E-4F17-8E8B-3F6CE0967031}" sibTransId="{0F1ADBFE-4220-4023-8C70-44AC0D88CF6A}"/>
    <dgm:cxn modelId="{5D82A72D-1240-4EF2-B469-49DC332CC6DD}" type="presParOf" srcId="{01377A35-1DBC-47E4-92C0-C5063E9EFE45}" destId="{5BCDF072-4EC2-4508-A1D0-484D13471844}" srcOrd="0" destOrd="0" presId="urn:microsoft.com/office/officeart/2005/8/layout/process4"/>
    <dgm:cxn modelId="{AE8431A6-AC3B-4240-95C7-57BBA19E076B}" type="presParOf" srcId="{5BCDF072-4EC2-4508-A1D0-484D13471844}" destId="{893FC805-D1BB-4396-A598-3121C81BDDD7}" srcOrd="0" destOrd="0" presId="urn:microsoft.com/office/officeart/2005/8/layout/process4"/>
    <dgm:cxn modelId="{76602FD6-4FB6-4F97-86FA-C2010CDA408A}" type="presParOf" srcId="{01377A35-1DBC-47E4-92C0-C5063E9EFE45}" destId="{57F78797-1A14-4C31-94A8-43420C6CB6BF}" srcOrd="1" destOrd="0" presId="urn:microsoft.com/office/officeart/2005/8/layout/process4"/>
    <dgm:cxn modelId="{9A8FFC44-385B-40D1-8660-5007F53B3054}" type="presParOf" srcId="{01377A35-1DBC-47E4-92C0-C5063E9EFE45}" destId="{E7EA46D1-4CE7-49C1-97D9-18F77477076F}" srcOrd="2" destOrd="0" presId="urn:microsoft.com/office/officeart/2005/8/layout/process4"/>
    <dgm:cxn modelId="{3EDE3A4D-B1E1-4BCD-8850-C038512B57FE}" type="presParOf" srcId="{E7EA46D1-4CE7-49C1-97D9-18F77477076F}" destId="{44470C39-A7F4-41B4-93E5-D4DDA873E906}" srcOrd="0" destOrd="0" presId="urn:microsoft.com/office/officeart/2005/8/layout/process4"/>
    <dgm:cxn modelId="{582493B7-8B04-4298-B8DF-8493FAFE41B4}" type="presParOf" srcId="{01377A35-1DBC-47E4-92C0-C5063E9EFE45}" destId="{96630B30-6448-4928-A479-E026CEBAB3C0}" srcOrd="3" destOrd="0" presId="urn:microsoft.com/office/officeart/2005/8/layout/process4"/>
    <dgm:cxn modelId="{D969F728-F29B-46FF-B874-57866F4F65F3}" type="presParOf" srcId="{01377A35-1DBC-47E4-92C0-C5063E9EFE45}" destId="{9C0CF28B-A44B-4D5E-BA17-30524BC77580}" srcOrd="4" destOrd="0" presId="urn:microsoft.com/office/officeart/2005/8/layout/process4"/>
    <dgm:cxn modelId="{CA0977EE-43EA-445A-A2DE-BBBD9E2B1439}" type="presParOf" srcId="{9C0CF28B-A44B-4D5E-BA17-30524BC77580}" destId="{FFC67031-8ADF-4DE7-95E4-57ACCB6A99EB}" srcOrd="0" destOrd="0" presId="urn:microsoft.com/office/officeart/2005/8/layout/process4"/>
    <dgm:cxn modelId="{A6CD1B93-C389-4BC1-B817-B6A599E0595D}" type="presParOf" srcId="{01377A35-1DBC-47E4-92C0-C5063E9EFE45}" destId="{50597C60-930D-4935-AD9F-D506B054512B}" srcOrd="5" destOrd="0" presId="urn:microsoft.com/office/officeart/2005/8/layout/process4"/>
    <dgm:cxn modelId="{1BE970D6-EEF0-4278-8154-E73180CDC5FB}" type="presParOf" srcId="{01377A35-1DBC-47E4-92C0-C5063E9EFE45}" destId="{BE264BAC-0D04-4775-A689-F99C2FB0D161}" srcOrd="6" destOrd="0" presId="urn:microsoft.com/office/officeart/2005/8/layout/process4"/>
    <dgm:cxn modelId="{48C15972-1429-4FCC-AA31-084AF6BD8FEF}" type="presParOf" srcId="{BE264BAC-0D04-4775-A689-F99C2FB0D161}" destId="{45A813C8-6092-4912-BCB9-A2EDBD970F0B}" srcOrd="0" destOrd="0" presId="urn:microsoft.com/office/officeart/2005/8/layout/process4"/>
    <dgm:cxn modelId="{7DBCB74B-4198-4CB6-86E7-CF1CD4D31F2C}" type="presParOf" srcId="{01377A35-1DBC-47E4-92C0-C5063E9EFE45}" destId="{490FC250-3E61-43D0-B514-3B9E21DD06BD}" srcOrd="7" destOrd="0" presId="urn:microsoft.com/office/officeart/2005/8/layout/process4"/>
    <dgm:cxn modelId="{33C909B4-4B56-41B4-A041-6C504C0BCC13}" type="presParOf" srcId="{01377A35-1DBC-47E4-92C0-C5063E9EFE45}" destId="{7D5396B3-61AF-439F-B244-C220D77EB9A9}" srcOrd="8" destOrd="0" presId="urn:microsoft.com/office/officeart/2005/8/layout/process4"/>
    <dgm:cxn modelId="{92359942-8CAE-47E5-9FB0-B89801DB35F9}" type="presParOf" srcId="{7D5396B3-61AF-439F-B244-C220D77EB9A9}" destId="{94DC650B-DFAF-4C5E-B18C-0FE844B79E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FC805-D1BB-4396-A598-3121C81BDDD7}">
      <dsp:nvSpPr>
        <dsp:cNvPr id="0" name=""/>
        <dsp:cNvSpPr/>
      </dsp:nvSpPr>
      <dsp:spPr>
        <a:xfrm>
          <a:off x="0" y="3474042"/>
          <a:ext cx="6815438" cy="5699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구  현</a:t>
          </a:r>
          <a:endParaRPr lang="ko-KR" altLang="en-US" sz="19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0" y="3474042"/>
        <a:ext cx="6815438" cy="569945"/>
      </dsp:txXfrm>
    </dsp:sp>
    <dsp:sp modelId="{44470C39-A7F4-41B4-93E5-D4DDA873E906}">
      <dsp:nvSpPr>
        <dsp:cNvPr id="0" name=""/>
        <dsp:cNvSpPr/>
      </dsp:nvSpPr>
      <dsp:spPr>
        <a:xfrm rot="10800000">
          <a:off x="0" y="2606015"/>
          <a:ext cx="6815438" cy="87657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물리적 설계</a:t>
          </a:r>
          <a:endParaRPr lang="ko-KR" altLang="en-US" sz="19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 rot="10800000">
        <a:off x="0" y="2606015"/>
        <a:ext cx="6815438" cy="569573"/>
      </dsp:txXfrm>
    </dsp:sp>
    <dsp:sp modelId="{FFC67031-8ADF-4DE7-95E4-57ACCB6A99EB}">
      <dsp:nvSpPr>
        <dsp:cNvPr id="0" name=""/>
        <dsp:cNvSpPr/>
      </dsp:nvSpPr>
      <dsp:spPr>
        <a:xfrm rot="10800000">
          <a:off x="0" y="1737988"/>
          <a:ext cx="6815438" cy="87657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논리적 설계</a:t>
          </a:r>
          <a:endParaRPr lang="ko-KR" altLang="en-US" sz="19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 rot="10800000">
        <a:off x="0" y="1737988"/>
        <a:ext cx="6815438" cy="569573"/>
      </dsp:txXfrm>
    </dsp:sp>
    <dsp:sp modelId="{45A813C8-6092-4912-BCB9-A2EDBD970F0B}">
      <dsp:nvSpPr>
        <dsp:cNvPr id="0" name=""/>
        <dsp:cNvSpPr/>
      </dsp:nvSpPr>
      <dsp:spPr>
        <a:xfrm rot="10800000">
          <a:off x="0" y="869961"/>
          <a:ext cx="6815438" cy="87657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개념적 설계</a:t>
          </a:r>
          <a:endParaRPr lang="ko-KR" altLang="en-US" sz="19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 rot="10800000">
        <a:off x="0" y="869961"/>
        <a:ext cx="6815438" cy="569573"/>
      </dsp:txXfrm>
    </dsp:sp>
    <dsp:sp modelId="{94DC650B-DFAF-4C5E-B18C-0FE844B79ED8}">
      <dsp:nvSpPr>
        <dsp:cNvPr id="0" name=""/>
        <dsp:cNvSpPr/>
      </dsp:nvSpPr>
      <dsp:spPr>
        <a:xfrm rot="10800000">
          <a:off x="0" y="1934"/>
          <a:ext cx="6815438" cy="87657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요구사항 분석</a:t>
          </a:r>
          <a:endParaRPr lang="ko-KR" altLang="en-US" sz="19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 rot="10800000">
        <a:off x="0" y="1934"/>
        <a:ext cx="6815438" cy="569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E04-CBD2-49B0-94CE-56D7B37F35A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1EC4-54E7-4210-9F60-8472E5666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2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베이스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 설계의 필요성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설계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현실세계의 </a:t>
            </a:r>
            <a:r>
              <a:rPr lang="ko-KR" altLang="en-US" sz="2000" u="sng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업무적 프로세스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-&gt;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물리적 데이터베이스로 전환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*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소프트웨어 설계 과정과 유사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12" y="3459080"/>
            <a:ext cx="6725589" cy="1276528"/>
          </a:xfrm>
          <a:prstGeom prst="rect">
            <a:avLst/>
          </a:prstGeom>
        </p:spPr>
      </p:pic>
      <p:sp>
        <p:nvSpPr>
          <p:cNvPr id="3" name="왼쪽 중괄호 2"/>
          <p:cNvSpPr/>
          <p:nvPr/>
        </p:nvSpPr>
        <p:spPr>
          <a:xfrm rot="16200000">
            <a:off x="5369587" y="3732651"/>
            <a:ext cx="221272" cy="2005913"/>
          </a:xfrm>
          <a:prstGeom prst="leftBrace">
            <a:avLst>
              <a:gd name="adj1" fmla="val 78756"/>
              <a:gd name="adj2" fmla="val 4958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12742" y="5165124"/>
            <a:ext cx="273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데이터베이스 설계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 설계 과정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722769859"/>
              </p:ext>
            </p:extLst>
          </p:nvPr>
        </p:nvGraphicFramePr>
        <p:xfrm>
          <a:off x="2839308" y="1589903"/>
          <a:ext cx="6815438" cy="404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8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DC650B-DFAF-4C5E-B18C-0FE844B79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4DC650B-DFAF-4C5E-B18C-0FE844B79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4DC650B-DFAF-4C5E-B18C-0FE844B79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A813C8-6092-4912-BCB9-A2EDBD970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45A813C8-6092-4912-BCB9-A2EDBD970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45A813C8-6092-4912-BCB9-A2EDBD970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C67031-8ADF-4DE7-95E4-57ACCB6A9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FFC67031-8ADF-4DE7-95E4-57ACCB6A9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FFC67031-8ADF-4DE7-95E4-57ACCB6A9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470C39-A7F4-41B4-93E5-D4DDA873E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44470C39-A7F4-41B4-93E5-D4DDA873E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44470C39-A7F4-41B4-93E5-D4DDA873E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3FC805-D1BB-4396-A598-3121C81BD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893FC805-D1BB-4396-A598-3121C81BD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893FC805-D1BB-4396-A598-3121C81BD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.3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요구사항 수집 및 분석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102540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가장 많은 시간을 할애해야 하는 단계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조직이나 기관에 대한 일반사항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회사 내규라든지 조직도 등에 대한 자료 조사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기존 시스템에 대한 기초 조사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양식지나 컴퓨터 화면 상 입출력 정보 분석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설문지 작성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담당자 면담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현장 방문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1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개념적 설계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10254084" cy="355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DBMS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 상관 없이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모델을 사용하여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다이어그램을 산출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어떤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DBS(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DataBase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System)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과 무관하게 설계 가능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모델은 표현력이 좋아 응용 프로그램 개발자에게 필수적임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사용자나 설계자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분석가 서로에게 좋은 의사소통 수단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6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.5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논리적 설계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102540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DBMS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선정 및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스키마 제작 단계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개념적 설계 단계에서 추출된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개체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와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속성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들의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구조적으로 설계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정확한 업무분석을 통한 자료의 흐름 분석이 필요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정규화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역시 논리적 설계 단계에 포함된다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.6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물리적 설계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2156113"/>
            <a:ext cx="10254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응용프로그램에 대한 성능 향상을 위해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DB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저장 구조 및 접근 경로를 결정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인덱스와 역정규화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2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180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HY동녘B</vt:lpstr>
      <vt:lpstr>HY수평선M</vt:lpstr>
      <vt:lpstr>맑은 고딕</vt:lpstr>
      <vt:lpstr>Arial</vt:lpstr>
      <vt:lpstr>Office 테마</vt:lpstr>
      <vt:lpstr>3장 데이터 베이스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3장 마침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25</cp:revision>
  <dcterms:created xsi:type="dcterms:W3CDTF">2018-03-06T02:17:08Z</dcterms:created>
  <dcterms:modified xsi:type="dcterms:W3CDTF">2018-03-07T03:11:05Z</dcterms:modified>
</cp:coreProperties>
</file>