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EF1-DD5A-41B6-86A7-8866B06C720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6BFD-74D7-43C1-9E0B-A03BDAA7F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6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EF1-DD5A-41B6-86A7-8866B06C720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6BFD-74D7-43C1-9E0B-A03BDAA7F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6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EF1-DD5A-41B6-86A7-8866B06C720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6BFD-74D7-43C1-9E0B-A03BDAA7F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9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EF1-DD5A-41B6-86A7-8866B06C720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6BFD-74D7-43C1-9E0B-A03BDAA7F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4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EF1-DD5A-41B6-86A7-8866B06C720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6BFD-74D7-43C1-9E0B-A03BDAA7F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EF1-DD5A-41B6-86A7-8866B06C720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6BFD-74D7-43C1-9E0B-A03BDAA7F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1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EF1-DD5A-41B6-86A7-8866B06C720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6BFD-74D7-43C1-9E0B-A03BDAA7F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4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EF1-DD5A-41B6-86A7-8866B06C720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6BFD-74D7-43C1-9E0B-A03BDAA7F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EF1-DD5A-41B6-86A7-8866B06C720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6BFD-74D7-43C1-9E0B-A03BDAA7F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89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EF1-DD5A-41B6-86A7-8866B06C720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6BFD-74D7-43C1-9E0B-A03BDAA7F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6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EF1-DD5A-41B6-86A7-8866B06C720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6BFD-74D7-43C1-9E0B-A03BDAA7F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2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3EF1-DD5A-41B6-86A7-8866B06C720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6BFD-74D7-43C1-9E0B-A03BDAA7F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9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61" y="342806"/>
            <a:ext cx="9345329" cy="5058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7607" y="5677593"/>
            <a:ext cx="896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e-mirim.hs.kr</a:t>
            </a:r>
            <a:r>
              <a:rPr lang="ko-KR" altLang="en-US" dirty="0" smtClean="0"/>
              <a:t>계정으로 접속하여 초대 메일에서 참여하기 클릭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29942" y="3383280"/>
            <a:ext cx="1047403" cy="374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53" y="424118"/>
            <a:ext cx="11374437" cy="3781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454" y="4414058"/>
            <a:ext cx="896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자신의 과에 맞는 수업으로 입장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5996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6544" cy="5687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2996" y="5687219"/>
            <a:ext cx="896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개설되어 있는 수업의 과제를 클릭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557847" y="4281054"/>
            <a:ext cx="7273637" cy="73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5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49" y="881149"/>
            <a:ext cx="7516274" cy="29626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55267" y="2362493"/>
            <a:ext cx="7273637" cy="73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3949" y="4029926"/>
            <a:ext cx="27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과제 설명 영상을 시청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743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49" y="881149"/>
            <a:ext cx="7516274" cy="29626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55267" y="3104004"/>
            <a:ext cx="7273637" cy="73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3949" y="4029926"/>
            <a:ext cx="40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첨부된 문서를 링크를 눌러 다운</a:t>
            </a:r>
            <a:r>
              <a:rPr lang="en-US" altLang="ko-KR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77163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0" y="149452"/>
            <a:ext cx="7259063" cy="261974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3092" y="1618681"/>
            <a:ext cx="828261" cy="395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16859" y="2915183"/>
            <a:ext cx="40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과제를 제출하려면 추가 버튼을 클릭</a:t>
            </a:r>
            <a:r>
              <a:rPr lang="en-US" altLang="ko-KR" dirty="0" smtClean="0"/>
              <a:t>!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875" y="3902142"/>
            <a:ext cx="1781424" cy="13051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470621" y="4749926"/>
            <a:ext cx="828261" cy="395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875" y="5511310"/>
            <a:ext cx="220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파일을 클릭</a:t>
            </a:r>
            <a:endParaRPr lang="en-US" altLang="ko-KR" dirty="0" smtClean="0"/>
          </a:p>
        </p:txBody>
      </p:sp>
      <p:cxnSp>
        <p:nvCxnSpPr>
          <p:cNvPr id="9" name="꺾인 연결선 8"/>
          <p:cNvCxnSpPr>
            <a:stCxn id="3" idx="2"/>
            <a:endCxn id="5" idx="1"/>
          </p:cNvCxnSpPr>
          <p:nvPr/>
        </p:nvCxnSpPr>
        <p:spPr>
          <a:xfrm rot="16200000" flipH="1">
            <a:off x="3409869" y="-338311"/>
            <a:ext cx="2540361" cy="7245652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5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86" y="543799"/>
            <a:ext cx="8011643" cy="4839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13341" y="2963486"/>
            <a:ext cx="1230331" cy="411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90924" y="5609988"/>
            <a:ext cx="40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컴퓨터에서 파일 선택을 클릭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532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71" y="439008"/>
            <a:ext cx="8259328" cy="50489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61804" y="5045825"/>
            <a:ext cx="723208" cy="34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28269" y="5676490"/>
            <a:ext cx="49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제출할 과제를 선택했으면 업로드를 클릭</a:t>
            </a:r>
            <a:r>
              <a:rPr lang="en-US" altLang="ko-KR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60528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12" y="3723561"/>
            <a:ext cx="7125694" cy="18576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29" y="464972"/>
            <a:ext cx="7059010" cy="21815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45484" y="2006420"/>
            <a:ext cx="872836" cy="34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28268" y="5581195"/>
            <a:ext cx="49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제출이 완료되면 제출함으로 바뀝니다</a:t>
            </a:r>
            <a:r>
              <a:rPr lang="en-US" altLang="ko-KR" dirty="0" smtClean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2694" y="2557130"/>
            <a:ext cx="420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업로드가 완료 되었으면 제출을 클릭</a:t>
            </a:r>
            <a:r>
              <a:rPr lang="en-US" altLang="ko-KR" dirty="0" smtClean="0"/>
              <a:t>!!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819804" y="3838814"/>
            <a:ext cx="775402" cy="259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6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</Words>
  <Application>Microsoft Office PowerPoint</Application>
  <PresentationFormat>와이드스크린</PresentationFormat>
  <Paragraphs>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2018-11-12T03:46:47Z</dcterms:created>
  <dcterms:modified xsi:type="dcterms:W3CDTF">2018-11-12T03:48:54Z</dcterms:modified>
</cp:coreProperties>
</file>