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9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165986" cy="10285714"/>
            <a:chOff x="0" y="0"/>
            <a:chExt cx="416598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165986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01076" y="1920663"/>
            <a:ext cx="5767789" cy="1483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52953" y="7868068"/>
            <a:ext cx="2422035" cy="5126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597103" y="7690771"/>
            <a:ext cx="1375372" cy="1375372"/>
            <a:chOff x="5597103" y="7690771"/>
            <a:chExt cx="1375372" cy="137537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97103" y="7690771"/>
              <a:ext cx="1375372" cy="137537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798365" y="7908842"/>
            <a:ext cx="982779" cy="945719"/>
            <a:chOff x="5798365" y="7908842"/>
            <a:chExt cx="982779" cy="94571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98365" y="7908842"/>
              <a:ext cx="982779" cy="94571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30428" y="4142733"/>
            <a:ext cx="11607275" cy="213359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797647" y="309524"/>
            <a:ext cx="5433806" cy="51109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344161" y="8485229"/>
            <a:ext cx="6768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https://www.kaggle.com/kukuroo3/mosquito-indicator-in-seoul-korea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6585"/>
            <a:ext cx="18285714" cy="10302299"/>
            <a:chOff x="0" y="-16585"/>
            <a:chExt cx="18285714" cy="103022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6585"/>
              <a:ext cx="18285714" cy="10302299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3810000" y="342900"/>
            <a:ext cx="11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구글</a:t>
            </a:r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데이터 스튜디오 주소</a:t>
            </a:r>
            <a:r>
              <a:rPr lang="ko-KR" altLang="en-US" dirty="0" smtClean="0"/>
              <a:t> </a:t>
            </a:r>
            <a:r>
              <a:rPr lang="en-US" altLang="ko-KR" dirty="0"/>
              <a:t>: https://datastudio.google.com/reporting/710b599a-26a1-40c2-919d-20957a477a87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8892" y="147517"/>
            <a:ext cx="2913572" cy="8876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사용자 지정</PresentationFormat>
  <Paragraphs>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관리자</cp:lastModifiedBy>
  <cp:revision>2</cp:revision>
  <dcterms:created xsi:type="dcterms:W3CDTF">2021-10-07T19:17:13Z</dcterms:created>
  <dcterms:modified xsi:type="dcterms:W3CDTF">2021-10-07T10:19:37Z</dcterms:modified>
</cp:coreProperties>
</file>