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72" r:id="rId4"/>
    <p:sldMasterId id="2147483673" r:id="rId5"/>
    <p:sldMasterId id="2147483674" r:id="rId6"/>
    <p:sldMasterId id="214748367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1.xml" Type="http://schemas.openxmlformats.org/officeDocument/2006/relationships/slide" Id="rId39"/><Relationship Target="slides/slide30.xml" Type="http://schemas.openxmlformats.org/officeDocument/2006/relationships/slide" Id="rId38"/><Relationship Target="slides/slide29.xml" Type="http://schemas.openxmlformats.org/officeDocument/2006/relationships/slide" Id="rId37"/><Relationship Target="slides/slide28.xml" Type="http://schemas.openxmlformats.org/officeDocument/2006/relationships/slide" Id="rId36"/><Relationship Target="slides/slide22.xml" Type="http://schemas.openxmlformats.org/officeDocument/2006/relationships/slide" Id="rId30"/><Relationship Target="slides/slide23.xml" Type="http://schemas.openxmlformats.org/officeDocument/2006/relationships/slide" Id="rId31"/><Relationship Target="slides/slide26.xml" Type="http://schemas.openxmlformats.org/officeDocument/2006/relationships/slide" Id="rId34"/><Relationship Target="slides/slide27.xml" Type="http://schemas.openxmlformats.org/officeDocument/2006/relationships/slide" Id="rId35"/><Relationship Target="slides/slide24.xml" Type="http://schemas.openxmlformats.org/officeDocument/2006/relationships/slide" Id="rId32"/><Relationship Target="slides/slide25.xml" Type="http://schemas.openxmlformats.org/officeDocument/2006/relationships/slide" Id="rId33"/><Relationship Target="slides/slide40.xml" Type="http://schemas.openxmlformats.org/officeDocument/2006/relationships/slide" Id="rId48"/><Relationship Target="slides/slide39.xml" Type="http://schemas.openxmlformats.org/officeDocument/2006/relationships/slide" Id="rId47"/><Relationship Target="slides/slide41.xml" Type="http://schemas.openxmlformats.org/officeDocument/2006/relationships/slide" Id="rId49"/><Relationship Target="presProps.xml" Type="http://schemas.openxmlformats.org/officeDocument/2006/relationships/presProps" Id="rId2"/><Relationship Target="theme/theme5.xml" Type="http://schemas.openxmlformats.org/officeDocument/2006/relationships/theme" Id="rId1"/><Relationship Target="slides/slide32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3.xml" Type="http://schemas.openxmlformats.org/officeDocument/2006/relationships/slide" Id="rId41"/><Relationship Target="tableStyles.xml" Type="http://schemas.openxmlformats.org/officeDocument/2006/relationships/tableStyles" Id="rId3"/><Relationship Target="slides/slide34.xml" Type="http://schemas.openxmlformats.org/officeDocument/2006/relationships/slide" Id="rId42"/><Relationship Target="slides/slide35.xml" Type="http://schemas.openxmlformats.org/officeDocument/2006/relationships/slide" Id="rId43"/><Relationship Target="slides/slide36.xml" Type="http://schemas.openxmlformats.org/officeDocument/2006/relationships/slide" Id="rId44"/><Relationship Target="slides/slide37.xml" Type="http://schemas.openxmlformats.org/officeDocument/2006/relationships/slide" Id="rId45"/><Relationship Target="slides/slide38.xml" Type="http://schemas.openxmlformats.org/officeDocument/2006/relationships/slide" Id="rId46"/><Relationship Target="slides/slide1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notesMasters/notesMaster1.xml" Type="http://schemas.openxmlformats.org/officeDocument/2006/relationships/notesMaster" Id="rId8"/><Relationship Target="slideMasters/slideMaster4.xml" Type="http://schemas.openxmlformats.org/officeDocument/2006/relationships/slideMaster" Id="rId7"/><Relationship Target="slides/slide11.xml" Type="http://schemas.openxmlformats.org/officeDocument/2006/relationships/slide" Id="rId19"/><Relationship Target="slides/slide10.xml" Type="http://schemas.openxmlformats.org/officeDocument/2006/relationships/slide" Id="rId18"/><Relationship Target="slides/slide9.xml" Type="http://schemas.openxmlformats.org/officeDocument/2006/relationships/slide" Id="rId17"/><Relationship Target="slides/slide8.xml" Type="http://schemas.openxmlformats.org/officeDocument/2006/relationships/slide" Id="rId16"/><Relationship Target="slides/slide7.xml" Type="http://schemas.openxmlformats.org/officeDocument/2006/relationships/slide" Id="rId15"/><Relationship Target="slides/slide6.xml" Type="http://schemas.openxmlformats.org/officeDocument/2006/relationships/slide" Id="rId14"/><Relationship Target="slides/slide4.xml" Type="http://schemas.openxmlformats.org/officeDocument/2006/relationships/slide" Id="rId12"/><Relationship Target="slides/slide5.xml" Type="http://schemas.openxmlformats.org/officeDocument/2006/relationships/slide" Id="rId13"/><Relationship Target="slides/slide2.xml" Type="http://schemas.openxmlformats.org/officeDocument/2006/relationships/slide" Id="rId10"/><Relationship Target="slides/slide3.xml" Type="http://schemas.openxmlformats.org/officeDocument/2006/relationships/slide" Id="rId11"/><Relationship Target="slides/slide43.xml" Type="http://schemas.openxmlformats.org/officeDocument/2006/relationships/slide" Id="rId51"/><Relationship Target="slides/slide42.xml" Type="http://schemas.openxmlformats.org/officeDocument/2006/relationships/slide" Id="rId50"/><Relationship Target="slides/slide21.xml" Type="http://schemas.openxmlformats.org/officeDocument/2006/relationships/slide" Id="rId29"/><Relationship Target="slides/slide18.xml" Type="http://schemas.openxmlformats.org/officeDocument/2006/relationships/slide" Id="rId26"/><Relationship Target="slides/slide17.xml" Type="http://schemas.openxmlformats.org/officeDocument/2006/relationships/slide" Id="rId25"/><Relationship Target="slides/slide20.xml" Type="http://schemas.openxmlformats.org/officeDocument/2006/relationships/slide" Id="rId28"/><Relationship Target="slides/slide19.xml" Type="http://schemas.openxmlformats.org/officeDocument/2006/relationships/slide" Id="rId27"/><Relationship Target="slides/slide13.xml" Type="http://schemas.openxmlformats.org/officeDocument/2006/relationships/slide" Id="rId21"/><Relationship Target="slides/slide14.xml" Type="http://schemas.openxmlformats.org/officeDocument/2006/relationships/slide" Id="rId22"/><Relationship Target="slides/slide15.xml" Type="http://schemas.openxmlformats.org/officeDocument/2006/relationships/slide" Id="rId23"/><Relationship Target="slides/slide16.xml" Type="http://schemas.openxmlformats.org/officeDocument/2006/relationships/slide" Id="rId24"/><Relationship Target="slides/slide12.xml" Type="http://schemas.openxmlformats.org/officeDocument/2006/relationships/slide" Id="rId20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5" name="Shape 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1" name="Shape 5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5" name="Shape 5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0" name="Shape 5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2" name="Shape 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8" name="Shape 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7" name="Shape 6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3" name="Shape 6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2" name="Shape 6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1" name="Shape 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subTitle"/>
          </p:nvPr>
        </p:nvSpPr>
        <p:spPr>
          <a:xfrm>
            <a:off y="2840053" x="685800"/>
            <a:ext cy="784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y="1583342" x="685800"/>
            <a:ext cy="11598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77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775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y="1200150" x="4692273"/>
            <a:ext cy="3725775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4406309" x="457200"/>
            <a:ext cy="5195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3.xml.rels><?xml version="1.0" encoding="UTF-8" standalone="yes"?><Relationships xmlns="http://schemas.openxmlformats.org/package/2006/relationships"><Relationship Target="../slideLayouts/slideLayout14.xml" Type="http://schemas.openxmlformats.org/officeDocument/2006/relationships/slideLayout" Id="rId2"/><Relationship Target="../slideLayouts/slideLayout13.xml" Type="http://schemas.openxmlformats.org/officeDocument/2006/relationships/slideLayout" Id="rId1"/><Relationship Target="../slideLayouts/slideLayout16.xml" Type="http://schemas.openxmlformats.org/officeDocument/2006/relationships/slideLayout" Id="rId4"/><Relationship Target="../slideLayouts/slideLayout15.xml" Type="http://schemas.openxmlformats.org/officeDocument/2006/relationships/slideLayout" Id="rId3"/><Relationship Target="../slideLayouts/slideLayout18.xml" Type="http://schemas.openxmlformats.org/officeDocument/2006/relationships/slideLayout" Id="rId6"/><Relationship Target="../slideLayouts/slideLayout17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4.xml.rels><?xml version="1.0" encoding="UTF-8" standalone="yes"?><Relationships xmlns="http://schemas.openxmlformats.org/package/2006/relationships"><Relationship Target="../slideLayouts/slideLayout20.xml" Type="http://schemas.openxmlformats.org/officeDocument/2006/relationships/slideLayout" Id="rId2"/><Relationship Target="../slideLayouts/slideLayout19.xml" Type="http://schemas.openxmlformats.org/officeDocument/2006/relationships/slideLayout" Id="rId1"/><Relationship Target="../slideLayouts/slideLayout22.xml" Type="http://schemas.openxmlformats.org/officeDocument/2006/relationships/slideLayout" Id="rId4"/><Relationship Target="../slideLayouts/slideLayout21.xml" Type="http://schemas.openxmlformats.org/officeDocument/2006/relationships/slideLayout" Id="rId3"/><Relationship Target="../slideLayouts/slideLayout24.xml" Type="http://schemas.openxmlformats.org/officeDocument/2006/relationships/slideLayout" Id="rId6"/><Relationship Target="../slideLayouts/slideLayout23.xml" Type="http://schemas.openxmlformats.org/officeDocument/2006/relationships/slideLayout" Id="rId5"/><Relationship Target="../theme/theme6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77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6.gif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4.png" Type="http://schemas.openxmlformats.org/officeDocument/2006/relationships/image" Id="rId4"/><Relationship Target="../media/image10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8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8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4.xml" Type="http://schemas.openxmlformats.org/officeDocument/2006/relationships/slideLayout" Id="rId1"/><Relationship Target="http://www.flickr.com/photos/wallyg/" Type="http://schemas.openxmlformats.org/officeDocument/2006/relationships/hyperlink" TargetMode="External" Id="rId4"/><Relationship Target="../media/image09.jp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4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4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8" x="24700"/>
            <a:ext cy="5913178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y="4223062" x="-861350"/>
            <a:ext cy="342899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9" name="Shape 79"/>
          <p:cNvSpPr txBox="1"/>
          <p:nvPr/>
        </p:nvSpPr>
        <p:spPr>
          <a:xfrm>
            <a:off y="4803846" x="685800"/>
            <a:ext cy="342899" cx="283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Por Fabricio Nogueira Buzeto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4803846" x="6309600"/>
            <a:ext cy="342899" cx="283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www.unbiquitous.org</a:t>
            </a:r>
          </a:p>
        </p:txBody>
      </p:sp>
      <p:sp>
        <p:nvSpPr>
          <p:cNvPr id="81" name="Shape 81"/>
          <p:cNvSpPr txBox="1"/>
          <p:nvPr/>
        </p:nvSpPr>
        <p:spPr>
          <a:xfrm rot="-5400000">
            <a:off y="1001999" x="7896000"/>
            <a:ext cy="246000" cx="225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http://www.flickr.com/photos/17149966@N00/521278577/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942595" x="685800"/>
            <a:ext cy="180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b="1" sz="17000" lang="en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UbiZen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2390875" x="685800"/>
            <a:ext cy="180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3600" lang="en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Edition</a:t>
            </a:r>
          </a:p>
          <a:p>
            <a:pPr algn="r" rtl="0" lvl="0">
              <a:buNone/>
            </a:pPr>
            <a:r>
              <a:rPr b="1" sz="3600" lang="en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Estudos em Jogos Ubíquos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3" name="Shape 2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1450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y="4974075" x="6144000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http://www.flickr.com/photos/12836528@N00/3641366768/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y="1293637" x="3362100"/>
            <a:ext cy="613124" cx="2419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1C4587"/>
                </a:solidFill>
              </a:rPr>
              <a:t>Serviço</a:t>
            </a:r>
          </a:p>
        </p:txBody>
      </p:sp>
      <p:sp>
        <p:nvSpPr>
          <p:cNvPr id="236" name="Shape 236"/>
          <p:cNvSpPr/>
          <p:nvPr/>
        </p:nvSpPr>
        <p:spPr>
          <a:xfrm>
            <a:off y="142912" x="887400"/>
            <a:ext cy="1007100" cx="7369199"/>
          </a:xfrm>
          <a:prstGeom prst="wedgeRectCallout">
            <a:avLst>
              <a:gd fmla="val 889" name="adj1"/>
              <a:gd fmla="val 59001" name="adj2"/>
            </a:avLst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just" rtl="0" lvl="0">
              <a:buNone/>
            </a:pPr>
            <a:r>
              <a:rPr sz="2400" lang="en" i="1">
                <a:solidFill>
                  <a:srgbClr val="3C78D8"/>
                </a:solidFill>
              </a:rPr>
              <a:t>"Serviço é um mecanismo que disponibiliza uma ou mais </a:t>
            </a:r>
            <a:r>
              <a:rPr b="1" sz="2400" lang="en" i="1">
                <a:solidFill>
                  <a:srgbClr val="1C4587"/>
                </a:solidFill>
              </a:rPr>
              <a:t>funcionalidades</a:t>
            </a:r>
            <a:r>
              <a:rPr sz="2400" lang="en" i="1">
                <a:solidFill>
                  <a:srgbClr val="3C78D8"/>
                </a:solidFill>
              </a:rPr>
              <a:t>, onde o acesso é provido através de uma </a:t>
            </a:r>
            <a:r>
              <a:rPr b="1" sz="2400" lang="en" i="1">
                <a:solidFill>
                  <a:srgbClr val="1C4587"/>
                </a:solidFill>
              </a:rPr>
              <a:t>interface</a:t>
            </a:r>
            <a:r>
              <a:rPr sz="2400" lang="en" i="1">
                <a:solidFill>
                  <a:srgbClr val="3C78D8"/>
                </a:solidFill>
              </a:rPr>
              <a:t> definida entre as partes"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2738775" x="3362100"/>
            <a:ext cy="613124" cx="2419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274E13"/>
                </a:solidFill>
              </a:rPr>
              <a:t>Efeito</a:t>
            </a:r>
          </a:p>
        </p:txBody>
      </p:sp>
      <p:sp>
        <p:nvSpPr>
          <p:cNvPr id="238" name="Shape 238"/>
          <p:cNvSpPr/>
          <p:nvPr/>
        </p:nvSpPr>
        <p:spPr>
          <a:xfrm rot="5400000">
            <a:off y="1849912" x="4154512"/>
            <a:ext cy="1047899" cx="8349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3" name="Shape 2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1450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y="4974075" x="6144000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http://www.flickr.com/photos/12836528@N00/3641366768/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1293637" x="3362100"/>
            <a:ext cy="613124" cx="2419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1C4587"/>
                </a:solidFill>
              </a:rPr>
              <a:t>Serviço</a:t>
            </a:r>
          </a:p>
        </p:txBody>
      </p:sp>
      <p:sp>
        <p:nvSpPr>
          <p:cNvPr id="246" name="Shape 246"/>
          <p:cNvSpPr/>
          <p:nvPr/>
        </p:nvSpPr>
        <p:spPr>
          <a:xfrm>
            <a:off y="142912" x="887400"/>
            <a:ext cy="1007100" cx="7369199"/>
          </a:xfrm>
          <a:prstGeom prst="wedgeRectCallout">
            <a:avLst>
              <a:gd fmla="val 889" name="adj1"/>
              <a:gd fmla="val 59001" name="adj2"/>
            </a:avLst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just" rtl="0" lvl="0">
              <a:buNone/>
            </a:pPr>
            <a:r>
              <a:rPr sz="2400" lang="en" i="1">
                <a:solidFill>
                  <a:srgbClr val="3C78D8"/>
                </a:solidFill>
              </a:rPr>
              <a:t>"Serviço é um mecanismo que disponibiliza uma ou mais </a:t>
            </a:r>
            <a:r>
              <a:rPr b="1" sz="2400" lang="en" i="1">
                <a:solidFill>
                  <a:srgbClr val="1C4587"/>
                </a:solidFill>
              </a:rPr>
              <a:t>funcionalidades</a:t>
            </a:r>
            <a:r>
              <a:rPr sz="2400" lang="en" i="1">
                <a:solidFill>
                  <a:srgbClr val="3C78D8"/>
                </a:solidFill>
              </a:rPr>
              <a:t>, onde o acesso é provido através de uma </a:t>
            </a:r>
            <a:r>
              <a:rPr b="1" sz="2400" lang="en" i="1">
                <a:solidFill>
                  <a:srgbClr val="1C4587"/>
                </a:solidFill>
              </a:rPr>
              <a:t>interface</a:t>
            </a:r>
            <a:r>
              <a:rPr sz="2400" lang="en" i="1">
                <a:solidFill>
                  <a:srgbClr val="3C78D8"/>
                </a:solidFill>
              </a:rPr>
              <a:t> definida entre as partes"</a:t>
            </a:r>
          </a:p>
        </p:txBody>
      </p:sp>
      <p:sp>
        <p:nvSpPr>
          <p:cNvPr id="247" name="Shape 247"/>
          <p:cNvSpPr/>
          <p:nvPr/>
        </p:nvSpPr>
        <p:spPr>
          <a:xfrm rot="5400000">
            <a:off y="1849912" x="4154512"/>
            <a:ext cy="1047899" cx="8349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8" name="Shape 248"/>
          <p:cNvSpPr/>
          <p:nvPr/>
        </p:nvSpPr>
        <p:spPr>
          <a:xfrm>
            <a:off y="2937731" x="1054800"/>
            <a:ext cy="668024" cx="234479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660000"/>
                </a:solidFill>
              </a:rPr>
              <a:t>Visibilidade</a:t>
            </a:r>
          </a:p>
        </p:txBody>
      </p:sp>
      <p:sp>
        <p:nvSpPr>
          <p:cNvPr id="249" name="Shape 249"/>
          <p:cNvSpPr/>
          <p:nvPr/>
        </p:nvSpPr>
        <p:spPr>
          <a:xfrm>
            <a:off y="2937731" x="3399600"/>
            <a:ext cy="668024" cx="23447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7F6000"/>
                </a:solidFill>
              </a:rPr>
              <a:t>Interação</a:t>
            </a:r>
          </a:p>
        </p:txBody>
      </p:sp>
      <p:sp>
        <p:nvSpPr>
          <p:cNvPr id="250" name="Shape 250"/>
          <p:cNvSpPr/>
          <p:nvPr/>
        </p:nvSpPr>
        <p:spPr>
          <a:xfrm>
            <a:off y="2937731" x="5744400"/>
            <a:ext cy="668024" cx="234479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274E13"/>
                </a:solidFill>
              </a:rPr>
              <a:t>Efeito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5" name="Shape 2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1450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y="2780512" x="602600"/>
            <a:ext cy="1778400" cx="2371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2400" lang="en">
                <a:solidFill>
                  <a:srgbClr val="C9DAF8"/>
                </a:solidFill>
              </a:rPr>
              <a:t>Consumidor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5003932" x="6144000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"http://www.flickr.com/photos/87519500@N00/2182376536/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2" name="Shape 2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1450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y="5003932" x="6144000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"http://www.flickr.com/photos/87519500@N00/2182376536/</a:t>
            </a:r>
          </a:p>
        </p:txBody>
      </p:sp>
      <p:sp>
        <p:nvSpPr>
          <p:cNvPr id="264" name="Shape 264"/>
          <p:cNvSpPr/>
          <p:nvPr/>
        </p:nvSpPr>
        <p:spPr>
          <a:xfrm>
            <a:off y="2780512" x="602600"/>
            <a:ext cy="1778400" cx="2371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C9DAF8"/>
                </a:solidFill>
              </a:rPr>
              <a:t>Consumidor</a:t>
            </a:r>
          </a:p>
        </p:txBody>
      </p:sp>
      <p:sp>
        <p:nvSpPr>
          <p:cNvPr id="265" name="Shape 265"/>
          <p:cNvSpPr/>
          <p:nvPr/>
        </p:nvSpPr>
        <p:spPr>
          <a:xfrm>
            <a:off y="2780512" x="6060625"/>
            <a:ext cy="1778400" cx="2371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D9EAD3"/>
                </a:solidFill>
              </a:rPr>
              <a:t>Provedor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0" name="Shape 2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1450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y="5003932" x="6144000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"http://www.flickr.com/photos/87519500@N00/2182376536/</a:t>
            </a:r>
          </a:p>
        </p:txBody>
      </p:sp>
      <p:sp>
        <p:nvSpPr>
          <p:cNvPr id="272" name="Shape 272"/>
          <p:cNvSpPr/>
          <p:nvPr/>
        </p:nvSpPr>
        <p:spPr>
          <a:xfrm>
            <a:off y="2780512" x="602600"/>
            <a:ext cy="1778400" cx="2371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C9DAF8"/>
                </a:solidFill>
              </a:rPr>
              <a:t>Consumidor</a:t>
            </a:r>
          </a:p>
        </p:txBody>
      </p:sp>
      <p:sp>
        <p:nvSpPr>
          <p:cNvPr id="273" name="Shape 273"/>
          <p:cNvSpPr/>
          <p:nvPr/>
        </p:nvSpPr>
        <p:spPr>
          <a:xfrm>
            <a:off y="2780512" x="6060625"/>
            <a:ext cy="1778400" cx="2371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D9EAD3"/>
                </a:solidFill>
              </a:rPr>
              <a:t>Provedor</a:t>
            </a:r>
          </a:p>
        </p:txBody>
      </p:sp>
      <p:sp>
        <p:nvSpPr>
          <p:cNvPr id="274" name="Shape 274"/>
          <p:cNvSpPr/>
          <p:nvPr/>
        </p:nvSpPr>
        <p:spPr>
          <a:xfrm>
            <a:off y="3094950" x="3283525"/>
            <a:ext cy="491175" cx="27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FFFFFF"/>
                </a:solidFill>
              </a:rPr>
              <a:t>Requisição</a:t>
            </a:r>
          </a:p>
        </p:txBody>
      </p:sp>
      <p:sp>
        <p:nvSpPr>
          <p:cNvPr id="275" name="Shape 275"/>
          <p:cNvSpPr/>
          <p:nvPr/>
        </p:nvSpPr>
        <p:spPr>
          <a:xfrm flipH="1">
            <a:off y="3808593" x="2973799"/>
            <a:ext cy="491175" cx="27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FFFFFF"/>
                </a:solidFill>
              </a:rPr>
              <a:t>Resposta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1450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y="5003932" x="6144000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"http://www.flickr.com/photos/87519500@N00/2182376536/</a:t>
            </a:r>
          </a:p>
        </p:txBody>
      </p:sp>
      <p:sp>
        <p:nvSpPr>
          <p:cNvPr id="282" name="Shape 282"/>
          <p:cNvSpPr/>
          <p:nvPr/>
        </p:nvSpPr>
        <p:spPr>
          <a:xfrm>
            <a:off y="2780512" x="602600"/>
            <a:ext cy="1778400" cx="2371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C9DAF8"/>
                </a:solidFill>
              </a:rPr>
              <a:t>Consumidor</a:t>
            </a:r>
          </a:p>
        </p:txBody>
      </p:sp>
      <p:sp>
        <p:nvSpPr>
          <p:cNvPr id="283" name="Shape 283"/>
          <p:cNvSpPr/>
          <p:nvPr/>
        </p:nvSpPr>
        <p:spPr>
          <a:xfrm>
            <a:off y="2780512" x="6060625"/>
            <a:ext cy="1778400" cx="2371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D9EAD3"/>
                </a:solidFill>
              </a:rPr>
              <a:t>Provedor</a:t>
            </a:r>
          </a:p>
        </p:txBody>
      </p:sp>
      <p:sp>
        <p:nvSpPr>
          <p:cNvPr id="284" name="Shape 284"/>
          <p:cNvSpPr/>
          <p:nvPr/>
        </p:nvSpPr>
        <p:spPr>
          <a:xfrm>
            <a:off y="300956" x="3386400"/>
            <a:ext cy="1778400" cx="23712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FCE5CD"/>
                </a:solidFill>
              </a:rPr>
              <a:t>Registro</a:t>
            </a:r>
          </a:p>
        </p:txBody>
      </p:sp>
      <p:sp>
        <p:nvSpPr>
          <p:cNvPr id="285" name="Shape 285"/>
          <p:cNvSpPr/>
          <p:nvPr/>
        </p:nvSpPr>
        <p:spPr>
          <a:xfrm>
            <a:off y="3094950" x="3283525"/>
            <a:ext cy="491175" cx="27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FFFFFF"/>
                </a:solidFill>
              </a:rPr>
              <a:t>Requisição</a:t>
            </a:r>
          </a:p>
        </p:txBody>
      </p:sp>
      <p:sp>
        <p:nvSpPr>
          <p:cNvPr id="286" name="Shape 286"/>
          <p:cNvSpPr/>
          <p:nvPr/>
        </p:nvSpPr>
        <p:spPr>
          <a:xfrm flipH="1">
            <a:off y="3808593" x="2973799"/>
            <a:ext cy="491175" cx="27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FFFFFF"/>
                </a:solidFill>
              </a:rPr>
              <a:t>Resposta</a:t>
            </a:r>
          </a:p>
        </p:txBody>
      </p:sp>
      <p:sp>
        <p:nvSpPr>
          <p:cNvPr id="287" name="Shape 287"/>
          <p:cNvSpPr/>
          <p:nvPr/>
        </p:nvSpPr>
        <p:spPr>
          <a:xfrm rot="-2212193">
            <a:off y="1853670" x="1620717"/>
            <a:ext cy="579000" cx="19143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FFFFFF"/>
                </a:solidFill>
              </a:rPr>
              <a:t>Consulta</a:t>
            </a:r>
          </a:p>
        </p:txBody>
      </p:sp>
      <p:sp>
        <p:nvSpPr>
          <p:cNvPr id="288" name="Shape 288"/>
          <p:cNvSpPr/>
          <p:nvPr/>
        </p:nvSpPr>
        <p:spPr>
          <a:xfrm rot="2212193" flipH="1">
            <a:off y="1853670" x="5585038"/>
            <a:ext cy="579000" cx="19732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FFFFFF"/>
                </a:solidFill>
              </a:rPr>
              <a:t>Cadastro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3" name="Shape 2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03726" x="0"/>
            <a:ext cy="6853051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y="0" x="-9350"/>
            <a:ext cy="5157450" cx="9178200"/>
          </a:xfrm>
          <a:prstGeom prst="rect">
            <a:avLst/>
          </a:prstGeom>
          <a:solidFill>
            <a:srgbClr val="FFFFFF">
              <a:alpha val="6538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5" name="Shape 295"/>
          <p:cNvSpPr txBox="1"/>
          <p:nvPr/>
        </p:nvSpPr>
        <p:spPr>
          <a:xfrm>
            <a:off y="4974075" x="6160978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http://www.flickr.com/photos/23566085@N00/85599975/"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2855528" x="1696475"/>
            <a:ext cy="771299" cx="3000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7200" lang="en">
                <a:solidFill>
                  <a:srgbClr val="128C2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sz="7200" lang="en">
                <a:solidFill>
                  <a:srgbClr val="1F2881"/>
                </a:solidFill>
                <a:latin typeface="Courier New"/>
                <a:ea typeface="Courier New"/>
                <a:cs typeface="Courier New"/>
                <a:sym typeface="Courier New"/>
              </a:rPr>
              <a:t>SOA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/>
        </p:nvSpPr>
        <p:spPr>
          <a:xfrm>
            <a:off y="290025" x="301275"/>
            <a:ext cy="4563449" cx="6085199"/>
          </a:xfrm>
          <a:prstGeom prst="rect">
            <a:avLst/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2" name="Shape 302"/>
          <p:cNvSpPr txBox="1"/>
          <p:nvPr/>
        </p:nvSpPr>
        <p:spPr>
          <a:xfrm rot="5400000">
            <a:off y="1587675" x="5456092"/>
            <a:ext cy="1970399" cx="4565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6000" lang="en">
                <a:solidFill>
                  <a:srgbClr val="1155CC"/>
                </a:solidFill>
              </a:rPr>
              <a:t>Ambiente Inteligente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/>
        </p:nvSpPr>
        <p:spPr>
          <a:xfrm>
            <a:off y="290025" x="301275"/>
            <a:ext cy="4563449" cx="608519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8" name="Shape 308"/>
          <p:cNvSpPr/>
          <p:nvPr/>
        </p:nvSpPr>
        <p:spPr>
          <a:xfrm>
            <a:off y="569868" x="589525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9" name="Shape 309"/>
          <p:cNvSpPr/>
          <p:nvPr/>
        </p:nvSpPr>
        <p:spPr>
          <a:xfrm>
            <a:off y="569868" x="3519200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0" name="Shape 310"/>
          <p:cNvSpPr txBox="1"/>
          <p:nvPr/>
        </p:nvSpPr>
        <p:spPr>
          <a:xfrm rot="5400000">
            <a:off y="1587675" x="5456092"/>
            <a:ext cy="1970399" cx="4565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6000" lang="en">
                <a:solidFill>
                  <a:srgbClr val="1155CC"/>
                </a:solidFill>
              </a:rPr>
              <a:t>Dispositivo</a:t>
            </a:r>
          </a:p>
        </p:txBody>
      </p:sp>
      <p:sp>
        <p:nvSpPr>
          <p:cNvPr id="311" name="Shape 311"/>
          <p:cNvSpPr/>
          <p:nvPr/>
        </p:nvSpPr>
        <p:spPr>
          <a:xfrm>
            <a:off y="2698350" x="589525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/>
          <p:nvPr/>
        </p:nvSpPr>
        <p:spPr>
          <a:xfrm>
            <a:off y="290025" x="301275"/>
            <a:ext cy="4563449" cx="608519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7" name="Shape 317"/>
          <p:cNvSpPr/>
          <p:nvPr/>
        </p:nvSpPr>
        <p:spPr>
          <a:xfrm>
            <a:off y="569868" x="589525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8" name="Shape 318"/>
          <p:cNvSpPr/>
          <p:nvPr/>
        </p:nvSpPr>
        <p:spPr>
          <a:xfrm>
            <a:off y="825300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9" name="Shape 319"/>
          <p:cNvSpPr/>
          <p:nvPr/>
        </p:nvSpPr>
        <p:spPr>
          <a:xfrm>
            <a:off y="825300" x="1960250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0" name="Shape 320"/>
          <p:cNvSpPr/>
          <p:nvPr/>
        </p:nvSpPr>
        <p:spPr>
          <a:xfrm>
            <a:off y="1647018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1" name="Shape 321"/>
          <p:cNvSpPr/>
          <p:nvPr/>
        </p:nvSpPr>
        <p:spPr>
          <a:xfrm>
            <a:off y="569868" x="3519200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2" name="Shape 322"/>
          <p:cNvSpPr/>
          <p:nvPr/>
        </p:nvSpPr>
        <p:spPr>
          <a:xfrm>
            <a:off y="825300" x="3794300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3" name="Shape 323"/>
          <p:cNvSpPr/>
          <p:nvPr/>
        </p:nvSpPr>
        <p:spPr>
          <a:xfrm>
            <a:off y="825300" x="48899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4" name="Shape 324"/>
          <p:cNvSpPr txBox="1"/>
          <p:nvPr/>
        </p:nvSpPr>
        <p:spPr>
          <a:xfrm rot="5400000">
            <a:off y="1587675" x="5456092"/>
            <a:ext cy="1970399" cx="4565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6000" lang="en">
                <a:solidFill>
                  <a:srgbClr val="1155CC"/>
                </a:solidFill>
              </a:rPr>
              <a:t>Recurso</a:t>
            </a:r>
          </a:p>
        </p:txBody>
      </p:sp>
      <p:sp>
        <p:nvSpPr>
          <p:cNvPr id="325" name="Shape 325"/>
          <p:cNvSpPr/>
          <p:nvPr/>
        </p:nvSpPr>
        <p:spPr>
          <a:xfrm>
            <a:off y="2698350" x="589525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6" name="Shape 326"/>
          <p:cNvSpPr/>
          <p:nvPr/>
        </p:nvSpPr>
        <p:spPr>
          <a:xfrm>
            <a:off y="2953781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8" x="24700"/>
            <a:ext cy="5913178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ctrTitle"/>
          </p:nvPr>
        </p:nvSpPr>
        <p:spPr>
          <a:xfrm>
            <a:off y="1380150" x="685800"/>
            <a:ext cy="2383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9600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Plataforma UnBiquitous</a:t>
            </a:r>
          </a:p>
        </p:txBody>
      </p:sp>
      <p:sp>
        <p:nvSpPr>
          <p:cNvPr id="90" name="Shape 90"/>
          <p:cNvSpPr txBox="1"/>
          <p:nvPr/>
        </p:nvSpPr>
        <p:spPr>
          <a:xfrm rot="-5400000">
            <a:off y="1001999" x="7896000"/>
            <a:ext cy="246000" cx="225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http://www.flickr.com/photos/17149966@N00/521278577/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/>
        </p:nvSpPr>
        <p:spPr>
          <a:xfrm>
            <a:off y="290025" x="301275"/>
            <a:ext cy="4563449" cx="608519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2" name="Shape 332"/>
          <p:cNvSpPr/>
          <p:nvPr/>
        </p:nvSpPr>
        <p:spPr>
          <a:xfrm>
            <a:off y="569868" x="589525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3" name="Shape 333"/>
          <p:cNvSpPr/>
          <p:nvPr/>
        </p:nvSpPr>
        <p:spPr>
          <a:xfrm>
            <a:off y="825300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4" name="Shape 334"/>
          <p:cNvSpPr/>
          <p:nvPr/>
        </p:nvSpPr>
        <p:spPr>
          <a:xfrm>
            <a:off y="825300" x="1960250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5" name="Shape 335"/>
          <p:cNvSpPr/>
          <p:nvPr/>
        </p:nvSpPr>
        <p:spPr>
          <a:xfrm>
            <a:off y="1647018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6" name="Shape 336"/>
          <p:cNvSpPr/>
          <p:nvPr/>
        </p:nvSpPr>
        <p:spPr>
          <a:xfrm>
            <a:off y="894075" x="956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7" name="Shape 337"/>
          <p:cNvSpPr/>
          <p:nvPr/>
        </p:nvSpPr>
        <p:spPr>
          <a:xfrm>
            <a:off y="894075" x="13046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8" name="Shape 338"/>
          <p:cNvSpPr/>
          <p:nvPr/>
        </p:nvSpPr>
        <p:spPr>
          <a:xfrm>
            <a:off y="1175418" x="956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9" name="Shape 339"/>
          <p:cNvSpPr/>
          <p:nvPr/>
        </p:nvSpPr>
        <p:spPr>
          <a:xfrm>
            <a:off y="890953" x="203765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0" name="Shape 340"/>
          <p:cNvSpPr/>
          <p:nvPr/>
        </p:nvSpPr>
        <p:spPr>
          <a:xfrm>
            <a:off y="890953" x="238595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1" name="Shape 341"/>
          <p:cNvSpPr/>
          <p:nvPr/>
        </p:nvSpPr>
        <p:spPr>
          <a:xfrm>
            <a:off y="1712671" x="1290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2" name="Shape 342"/>
          <p:cNvSpPr/>
          <p:nvPr/>
        </p:nvSpPr>
        <p:spPr>
          <a:xfrm>
            <a:off y="1994015" x="9420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3" name="Shape 343"/>
          <p:cNvSpPr/>
          <p:nvPr/>
        </p:nvSpPr>
        <p:spPr>
          <a:xfrm>
            <a:off y="569868" x="3519200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4" name="Shape 344"/>
          <p:cNvSpPr/>
          <p:nvPr/>
        </p:nvSpPr>
        <p:spPr>
          <a:xfrm>
            <a:off y="825300" x="3794300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5" name="Shape 345"/>
          <p:cNvSpPr/>
          <p:nvPr/>
        </p:nvSpPr>
        <p:spPr>
          <a:xfrm>
            <a:off y="825300" x="48899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6" name="Shape 346"/>
          <p:cNvSpPr/>
          <p:nvPr/>
        </p:nvSpPr>
        <p:spPr>
          <a:xfrm>
            <a:off y="894075" x="423430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7" name="Shape 347"/>
          <p:cNvSpPr/>
          <p:nvPr/>
        </p:nvSpPr>
        <p:spPr>
          <a:xfrm>
            <a:off y="1175418" x="388600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8" name="Shape 348"/>
          <p:cNvSpPr/>
          <p:nvPr/>
        </p:nvSpPr>
        <p:spPr>
          <a:xfrm>
            <a:off y="890953" x="4967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9" name="Shape 349"/>
          <p:cNvSpPr txBox="1"/>
          <p:nvPr/>
        </p:nvSpPr>
        <p:spPr>
          <a:xfrm rot="5400000">
            <a:off y="1587675" x="5456092"/>
            <a:ext cy="1970399" cx="4565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6000" lang="en">
                <a:solidFill>
                  <a:srgbClr val="1155CC"/>
                </a:solidFill>
              </a:rPr>
              <a:t>Serviço</a:t>
            </a:r>
          </a:p>
        </p:txBody>
      </p:sp>
      <p:sp>
        <p:nvSpPr>
          <p:cNvPr id="350" name="Shape 350"/>
          <p:cNvSpPr/>
          <p:nvPr/>
        </p:nvSpPr>
        <p:spPr>
          <a:xfrm>
            <a:off y="2698350" x="589525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1" name="Shape 351"/>
          <p:cNvSpPr/>
          <p:nvPr/>
        </p:nvSpPr>
        <p:spPr>
          <a:xfrm>
            <a:off y="2953781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2" name="Shape 352"/>
          <p:cNvSpPr/>
          <p:nvPr/>
        </p:nvSpPr>
        <p:spPr>
          <a:xfrm>
            <a:off y="3022556" x="13046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3" name="Shape 353"/>
          <p:cNvSpPr/>
          <p:nvPr/>
        </p:nvSpPr>
        <p:spPr>
          <a:xfrm>
            <a:off y="3303900" x="956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4" name="Shape 354"/>
          <p:cNvSpPr/>
          <p:nvPr/>
        </p:nvSpPr>
        <p:spPr>
          <a:xfrm>
            <a:off y="2698350" x="3519200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5" name="Shape 355"/>
          <p:cNvSpPr/>
          <p:nvPr/>
        </p:nvSpPr>
        <p:spPr>
          <a:xfrm>
            <a:off y="2953781" x="3794300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6" name="Shape 356"/>
          <p:cNvSpPr/>
          <p:nvPr/>
        </p:nvSpPr>
        <p:spPr>
          <a:xfrm>
            <a:off y="3019434" x="388600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7" name="Shape 357"/>
          <p:cNvSpPr/>
          <p:nvPr/>
        </p:nvSpPr>
        <p:spPr>
          <a:xfrm>
            <a:off y="3303900" x="388600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8" name="Shape 358"/>
          <p:cNvSpPr/>
          <p:nvPr/>
        </p:nvSpPr>
        <p:spPr>
          <a:xfrm>
            <a:off y="3022556" x="9420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/>
        </p:nvSpPr>
        <p:spPr>
          <a:xfrm>
            <a:off y="290025" x="301275"/>
            <a:ext cy="4563449" cx="608519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4" name="Shape 364"/>
          <p:cNvSpPr/>
          <p:nvPr/>
        </p:nvSpPr>
        <p:spPr>
          <a:xfrm>
            <a:off y="569868" x="589525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5" name="Shape 365"/>
          <p:cNvSpPr/>
          <p:nvPr/>
        </p:nvSpPr>
        <p:spPr>
          <a:xfrm>
            <a:off y="825300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6" name="Shape 366"/>
          <p:cNvSpPr/>
          <p:nvPr/>
        </p:nvSpPr>
        <p:spPr>
          <a:xfrm>
            <a:off y="825300" x="1960250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7" name="Shape 367"/>
          <p:cNvSpPr/>
          <p:nvPr/>
        </p:nvSpPr>
        <p:spPr>
          <a:xfrm>
            <a:off y="1647018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8" name="Shape 368"/>
          <p:cNvSpPr/>
          <p:nvPr/>
        </p:nvSpPr>
        <p:spPr>
          <a:xfrm>
            <a:off y="894075" x="956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9" name="Shape 369"/>
          <p:cNvSpPr/>
          <p:nvPr/>
        </p:nvSpPr>
        <p:spPr>
          <a:xfrm>
            <a:off y="894075" x="13046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0" name="Shape 370"/>
          <p:cNvSpPr/>
          <p:nvPr/>
        </p:nvSpPr>
        <p:spPr>
          <a:xfrm>
            <a:off y="1175418" x="956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1" name="Shape 371"/>
          <p:cNvSpPr/>
          <p:nvPr/>
        </p:nvSpPr>
        <p:spPr>
          <a:xfrm>
            <a:off y="890953" x="203765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2" name="Shape 372"/>
          <p:cNvSpPr/>
          <p:nvPr/>
        </p:nvSpPr>
        <p:spPr>
          <a:xfrm>
            <a:off y="890953" x="238595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3" name="Shape 373"/>
          <p:cNvSpPr/>
          <p:nvPr/>
        </p:nvSpPr>
        <p:spPr>
          <a:xfrm>
            <a:off y="1712671" x="1290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4" name="Shape 374"/>
          <p:cNvSpPr/>
          <p:nvPr/>
        </p:nvSpPr>
        <p:spPr>
          <a:xfrm>
            <a:off y="1994015" x="9420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5" name="Shape 375"/>
          <p:cNvSpPr/>
          <p:nvPr/>
        </p:nvSpPr>
        <p:spPr>
          <a:xfrm>
            <a:off y="569868" x="3519200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6" name="Shape 376"/>
          <p:cNvSpPr/>
          <p:nvPr/>
        </p:nvSpPr>
        <p:spPr>
          <a:xfrm>
            <a:off y="825300" x="3794300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7" name="Shape 377"/>
          <p:cNvSpPr/>
          <p:nvPr/>
        </p:nvSpPr>
        <p:spPr>
          <a:xfrm>
            <a:off y="825300" x="48899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8" name="Shape 378"/>
          <p:cNvSpPr/>
          <p:nvPr/>
        </p:nvSpPr>
        <p:spPr>
          <a:xfrm>
            <a:off y="894075" x="423430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9" name="Shape 379"/>
          <p:cNvSpPr/>
          <p:nvPr/>
        </p:nvSpPr>
        <p:spPr>
          <a:xfrm>
            <a:off y="1175418" x="3886000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0" name="Shape 380"/>
          <p:cNvSpPr/>
          <p:nvPr/>
        </p:nvSpPr>
        <p:spPr>
          <a:xfrm>
            <a:off y="890953" x="4967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1" name="Shape 381"/>
          <p:cNvSpPr/>
          <p:nvPr/>
        </p:nvSpPr>
        <p:spPr>
          <a:xfrm>
            <a:off y="1628793" x="3771200"/>
            <a:ext cy="675000" cx="897599"/>
          </a:xfrm>
          <a:prstGeom prst="ellipse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2" name="Shape 382"/>
          <p:cNvSpPr txBox="1"/>
          <p:nvPr/>
        </p:nvSpPr>
        <p:spPr>
          <a:xfrm rot="5400000">
            <a:off y="1587675" x="5456092"/>
            <a:ext cy="1970399" cx="4565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6000" lang="en">
                <a:solidFill>
                  <a:srgbClr val="1155CC"/>
                </a:solidFill>
              </a:rPr>
              <a:t>Aplicação</a:t>
            </a:r>
          </a:p>
        </p:txBody>
      </p:sp>
      <p:sp>
        <p:nvSpPr>
          <p:cNvPr id="383" name="Shape 383"/>
          <p:cNvSpPr/>
          <p:nvPr/>
        </p:nvSpPr>
        <p:spPr>
          <a:xfrm>
            <a:off y="2698350" x="589525"/>
            <a:ext cy="1876499" cx="2501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4" name="Shape 384"/>
          <p:cNvSpPr/>
          <p:nvPr/>
        </p:nvSpPr>
        <p:spPr>
          <a:xfrm>
            <a:off y="2953781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5" name="Shape 385"/>
          <p:cNvSpPr/>
          <p:nvPr/>
        </p:nvSpPr>
        <p:spPr>
          <a:xfrm>
            <a:off y="3022556" x="13046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6" name="Shape 386"/>
          <p:cNvSpPr/>
          <p:nvPr/>
        </p:nvSpPr>
        <p:spPr>
          <a:xfrm>
            <a:off y="3303900" x="9563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7" name="Shape 387"/>
          <p:cNvSpPr/>
          <p:nvPr/>
        </p:nvSpPr>
        <p:spPr>
          <a:xfrm>
            <a:off y="3757275" x="841525"/>
            <a:ext cy="675000" cx="897599"/>
          </a:xfrm>
          <a:prstGeom prst="ellipse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8" name="Shape 388"/>
          <p:cNvSpPr/>
          <p:nvPr/>
        </p:nvSpPr>
        <p:spPr>
          <a:xfrm>
            <a:off y="3022556" x="942025"/>
            <a:ext cy="225900" cx="348299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9" name="Shape 389"/>
          <p:cNvSpPr/>
          <p:nvPr/>
        </p:nvSpPr>
        <p:spPr>
          <a:xfrm>
            <a:off y="2935556" x="1937150"/>
            <a:ext cy="675000" cx="897599"/>
          </a:xfrm>
          <a:prstGeom prst="ellipse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 txBox="1"/>
          <p:nvPr/>
        </p:nvSpPr>
        <p:spPr>
          <a:xfrm rot="5400000">
            <a:off y="1598475" x="5181449"/>
            <a:ext cy="1970399" cx="5115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6000" lang="en">
                <a:solidFill>
                  <a:srgbClr val="1155CC"/>
                </a:solidFill>
              </a:rPr>
              <a:t>Equivalência</a:t>
            </a:r>
          </a:p>
        </p:txBody>
      </p:sp>
      <p:sp>
        <p:nvSpPr>
          <p:cNvPr id="395" name="Shape 395"/>
          <p:cNvSpPr/>
          <p:nvPr/>
        </p:nvSpPr>
        <p:spPr>
          <a:xfrm>
            <a:off y="825300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6" name="Shape 396"/>
          <p:cNvSpPr txBox="1"/>
          <p:nvPr/>
        </p:nvSpPr>
        <p:spPr>
          <a:xfrm>
            <a:off y="936225" x="1750100"/>
            <a:ext cy="416700" cx="179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1F2881"/>
                </a:solidFill>
              </a:rPr>
              <a:t>Apontador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 txBox="1"/>
          <p:nvPr/>
        </p:nvSpPr>
        <p:spPr>
          <a:xfrm>
            <a:off y="936225" x="1750100"/>
            <a:ext cy="416700" cx="179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1F2881"/>
                </a:solidFill>
              </a:rPr>
              <a:t>Apontador</a:t>
            </a:r>
          </a:p>
        </p:txBody>
      </p:sp>
      <p:sp>
        <p:nvSpPr>
          <p:cNvPr id="402" name="Shape 402"/>
          <p:cNvSpPr/>
          <p:nvPr/>
        </p:nvSpPr>
        <p:spPr>
          <a:xfrm>
            <a:off y="2089143" x="898700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3" name="Shape 403"/>
          <p:cNvSpPr txBox="1"/>
          <p:nvPr/>
        </p:nvSpPr>
        <p:spPr>
          <a:xfrm>
            <a:off y="2200068" x="1750100"/>
            <a:ext cy="416700" cx="179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1F2881"/>
                </a:solidFill>
              </a:rPr>
              <a:t>Mouse</a:t>
            </a:r>
          </a:p>
        </p:txBody>
      </p:sp>
      <p:sp>
        <p:nvSpPr>
          <p:cNvPr id="404" name="Shape 404"/>
          <p:cNvSpPr/>
          <p:nvPr/>
        </p:nvSpPr>
        <p:spPr>
          <a:xfrm>
            <a:off y="3294037" x="898700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5" name="Shape 405"/>
          <p:cNvSpPr txBox="1"/>
          <p:nvPr/>
        </p:nvSpPr>
        <p:spPr>
          <a:xfrm>
            <a:off y="3404962" x="1750100"/>
            <a:ext cy="416700" cx="2465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1F2881"/>
                </a:solidFill>
              </a:rPr>
              <a:t>Mouse c/ Scroll</a:t>
            </a:r>
          </a:p>
        </p:txBody>
      </p:sp>
      <p:cxnSp>
        <p:nvCxnSpPr>
          <p:cNvPr id="406" name="Shape 406"/>
          <p:cNvCxnSpPr>
            <a:stCxn id="404" idx="3"/>
            <a:endCxn id="402" idx="1"/>
          </p:cNvCxnSpPr>
          <p:nvPr/>
        </p:nvCxnSpPr>
        <p:spPr>
          <a:xfrm>
            <a:off y="2727693" x="1324400"/>
            <a:ext cy="566343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7" name="Shape 407"/>
          <p:cNvCxnSpPr>
            <a:stCxn id="402" idx="3"/>
          </p:cNvCxnSpPr>
          <p:nvPr/>
        </p:nvCxnSpPr>
        <p:spPr>
          <a:xfrm>
            <a:off y="1463868" x="1324400"/>
            <a:ext cy="62527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08" name="Shape 408"/>
          <p:cNvSpPr/>
          <p:nvPr/>
        </p:nvSpPr>
        <p:spPr>
          <a:xfrm>
            <a:off y="825300" x="864625"/>
            <a:ext cy="638550" cx="851400"/>
          </a:xfrm>
          <a:prstGeom prst="snip1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9" name="Shape 409"/>
          <p:cNvSpPr txBox="1"/>
          <p:nvPr/>
        </p:nvSpPr>
        <p:spPr>
          <a:xfrm rot="5400000">
            <a:off y="1598475" x="5181449"/>
            <a:ext cy="1970399" cx="5115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6000" lang="en">
                <a:solidFill>
                  <a:srgbClr val="1155CC"/>
                </a:solidFill>
              </a:rPr>
              <a:t>Equivalência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414" name="Shape 414"/>
          <p:cNvCxnSpPr>
            <a:stCxn id="146" idx="0"/>
            <a:endCxn id="146" idx="0"/>
          </p:cNvCxnSpPr>
          <p:nvPr/>
        </p:nvCxnSpPr>
        <p:spPr>
          <a:xfrm>
            <a:off y="3685743" x="686475"/>
            <a:ext cy="55395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415" name="Shape 415"/>
          <p:cNvCxnSpPr>
            <a:stCxn id="146" idx="0"/>
            <a:endCxn id="146" idx="0"/>
          </p:cNvCxnSpPr>
          <p:nvPr/>
        </p:nvCxnSpPr>
        <p:spPr>
          <a:xfrm>
            <a:off y="3685743" x="1432100"/>
            <a:ext cy="55395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416" name="Shape 416"/>
          <p:cNvSpPr txBox="1"/>
          <p:nvPr/>
        </p:nvSpPr>
        <p:spPr>
          <a:xfrm rot="5400000">
            <a:off y="1585324" x="5155350"/>
            <a:ext cy="1970399" cx="5167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5900" lang="en">
                <a:solidFill>
                  <a:srgbClr val="1155CC"/>
                </a:solidFill>
              </a:rPr>
              <a:t>Comunicação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y="329325" x="332725"/>
            <a:ext cy="672075" cx="6899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6000" lang="en">
                <a:solidFill>
                  <a:srgbClr val="3C78D8"/>
                </a:solidFill>
              </a:rPr>
              <a:t>Tipo de Tráfego</a:t>
            </a:r>
          </a:p>
        </p:txBody>
      </p:sp>
      <p:sp>
        <p:nvSpPr>
          <p:cNvPr id="418" name="Shape 418"/>
          <p:cNvSpPr/>
          <p:nvPr/>
        </p:nvSpPr>
        <p:spPr>
          <a:xfrm>
            <a:off y="1483612" x="484700"/>
            <a:ext cy="1179000" cx="14280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419" name="Shape 419"/>
          <p:cNvCxnSpPr>
            <a:stCxn id="146" idx="0"/>
            <a:endCxn id="146" idx="0"/>
          </p:cNvCxnSpPr>
          <p:nvPr/>
        </p:nvCxnSpPr>
        <p:spPr>
          <a:xfrm>
            <a:off y="1645518" x="568250"/>
            <a:ext cy="0" cx="12609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0" name="Shape 420"/>
          <p:cNvCxnSpPr>
            <a:stCxn id="146" idx="0"/>
            <a:endCxn id="146" idx="0"/>
          </p:cNvCxnSpPr>
          <p:nvPr/>
        </p:nvCxnSpPr>
        <p:spPr>
          <a:xfrm>
            <a:off y="1759818" x="568250"/>
            <a:ext cy="0" cx="12609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1" name="Shape 421"/>
          <p:cNvCxnSpPr>
            <a:stCxn id="146" idx="0"/>
            <a:endCxn id="146" idx="0"/>
          </p:cNvCxnSpPr>
          <p:nvPr/>
        </p:nvCxnSpPr>
        <p:spPr>
          <a:xfrm>
            <a:off y="1874118" x="568250"/>
            <a:ext cy="0" cx="12609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2" name="Shape 422"/>
          <p:cNvCxnSpPr>
            <a:stCxn id="146" idx="0"/>
            <a:endCxn id="146" idx="0"/>
          </p:cNvCxnSpPr>
          <p:nvPr/>
        </p:nvCxnSpPr>
        <p:spPr>
          <a:xfrm>
            <a:off y="1988418" x="568250"/>
            <a:ext cy="0" cx="12609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3" name="Shape 423"/>
          <p:cNvCxnSpPr>
            <a:stCxn id="146" idx="0"/>
            <a:endCxn id="146" idx="0"/>
          </p:cNvCxnSpPr>
          <p:nvPr/>
        </p:nvCxnSpPr>
        <p:spPr>
          <a:xfrm>
            <a:off y="2102718" x="568250"/>
            <a:ext cy="0" cx="12609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4" name="Shape 424"/>
          <p:cNvCxnSpPr>
            <a:stCxn id="146" idx="0"/>
            <a:endCxn id="146" idx="0"/>
          </p:cNvCxnSpPr>
          <p:nvPr/>
        </p:nvCxnSpPr>
        <p:spPr>
          <a:xfrm>
            <a:off y="2217018" x="568250"/>
            <a:ext cy="0" cx="12609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5" name="Shape 425"/>
          <p:cNvCxnSpPr>
            <a:stCxn id="146" idx="0"/>
            <a:endCxn id="146" idx="0"/>
          </p:cNvCxnSpPr>
          <p:nvPr/>
        </p:nvCxnSpPr>
        <p:spPr>
          <a:xfrm>
            <a:off y="2331318" x="568250"/>
            <a:ext cy="0" cx="12609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6" name="Shape 426"/>
          <p:cNvCxnSpPr>
            <a:stCxn id="146" idx="0"/>
            <a:endCxn id="146" idx="0"/>
          </p:cNvCxnSpPr>
          <p:nvPr/>
        </p:nvCxnSpPr>
        <p:spPr>
          <a:xfrm>
            <a:off y="2445618" x="568250"/>
            <a:ext cy="0" cx="12609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7" name="Shape 427"/>
          <p:cNvCxnSpPr>
            <a:stCxn id="146" idx="0"/>
            <a:endCxn id="146" idx="0"/>
          </p:cNvCxnSpPr>
          <p:nvPr/>
        </p:nvCxnSpPr>
        <p:spPr>
          <a:xfrm>
            <a:off y="2559918" x="568250"/>
            <a:ext cy="0" cx="9905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28" name="Shape 428"/>
          <p:cNvSpPr/>
          <p:nvPr/>
        </p:nvSpPr>
        <p:spPr>
          <a:xfrm>
            <a:off y="4215018" x="670550"/>
            <a:ext cy="589500" cx="785999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9" name="Shape 429"/>
          <p:cNvSpPr/>
          <p:nvPr/>
        </p:nvSpPr>
        <p:spPr>
          <a:xfrm>
            <a:off y="3129168" x="670550"/>
            <a:ext cy="589500" cx="78599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0" name="Shape 430"/>
          <p:cNvSpPr txBox="1"/>
          <p:nvPr/>
        </p:nvSpPr>
        <p:spPr>
          <a:xfrm>
            <a:off y="1737075" x="2753650"/>
            <a:ext cy="672075" cx="5334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3C78D8"/>
                </a:solidFill>
              </a:rPr>
              <a:t>Mensagens Discretas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y="3626681" x="2753650"/>
            <a:ext cy="672075" cx="5334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3C78D8"/>
                </a:solidFill>
              </a:rPr>
              <a:t>Dados Contínuos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 txBox="1"/>
          <p:nvPr/>
        </p:nvSpPr>
        <p:spPr>
          <a:xfrm>
            <a:off y="329325" x="332725"/>
            <a:ext cy="672075" cx="7522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6000" lang="en">
                <a:solidFill>
                  <a:srgbClr val="3C78D8"/>
                </a:solidFill>
              </a:rPr>
              <a:t>Forma de Interação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y="1737075" x="2753650"/>
            <a:ext cy="672075" cx="5334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3C78D8"/>
                </a:solidFill>
              </a:rPr>
              <a:t>Síncronos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y="3626681" x="2753650"/>
            <a:ext cy="672075" cx="5334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3C78D8"/>
                </a:solidFill>
              </a:rPr>
              <a:t>Assíncronos</a:t>
            </a:r>
          </a:p>
        </p:txBody>
      </p:sp>
      <p:sp>
        <p:nvSpPr>
          <p:cNvPr id="439" name="Shape 439"/>
          <p:cNvSpPr/>
          <p:nvPr/>
        </p:nvSpPr>
        <p:spPr>
          <a:xfrm>
            <a:off y="1737075" x="332725"/>
            <a:ext cy="456749" cx="608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0" name="Shape 440"/>
          <p:cNvSpPr/>
          <p:nvPr/>
        </p:nvSpPr>
        <p:spPr>
          <a:xfrm>
            <a:off y="1737075" x="1856725"/>
            <a:ext cy="456749" cx="608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441" name="Shape 441"/>
          <p:cNvCxnSpPr/>
          <p:nvPr/>
        </p:nvCxnSpPr>
        <p:spPr>
          <a:xfrm>
            <a:off y="1851150" x="941725"/>
            <a:ext cy="0" cx="91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2" name="Shape 442"/>
          <p:cNvCxnSpPr/>
          <p:nvPr/>
        </p:nvCxnSpPr>
        <p:spPr>
          <a:xfrm rot="10800000">
            <a:off y="2079750" x="941724"/>
            <a:ext cy="0" cx="91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3" name="Shape 443"/>
          <p:cNvSpPr txBox="1"/>
          <p:nvPr/>
        </p:nvSpPr>
        <p:spPr>
          <a:xfrm>
            <a:off y="1586925" x="1116175"/>
            <a:ext cy="333000" cx="566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"/>
              <a:t>Req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y="2015643" x="1116175"/>
            <a:ext cy="333000" cx="703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Resp</a:t>
            </a:r>
          </a:p>
        </p:txBody>
      </p:sp>
      <p:sp>
        <p:nvSpPr>
          <p:cNvPr id="445" name="Shape 445"/>
          <p:cNvSpPr/>
          <p:nvPr/>
        </p:nvSpPr>
        <p:spPr>
          <a:xfrm>
            <a:off y="3623025" x="332725"/>
            <a:ext cy="456749" cx="608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6" name="Shape 446"/>
          <p:cNvSpPr/>
          <p:nvPr/>
        </p:nvSpPr>
        <p:spPr>
          <a:xfrm>
            <a:off y="3623025" x="1856725"/>
            <a:ext cy="456749" cx="6089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447" name="Shape 447"/>
          <p:cNvCxnSpPr/>
          <p:nvPr/>
        </p:nvCxnSpPr>
        <p:spPr>
          <a:xfrm rot="10800000">
            <a:off y="3851400" x="941724"/>
            <a:ext cy="0" cx="91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8" name="Shape 448"/>
          <p:cNvSpPr txBox="1"/>
          <p:nvPr/>
        </p:nvSpPr>
        <p:spPr>
          <a:xfrm>
            <a:off y="3539643" x="1031025"/>
            <a:ext cy="333000" cx="789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300" lang="en"/>
              <a:t>Evento</a:t>
            </a:r>
          </a:p>
        </p:txBody>
      </p:sp>
      <p:sp>
        <p:nvSpPr>
          <p:cNvPr id="449" name="Shape 449"/>
          <p:cNvSpPr txBox="1"/>
          <p:nvPr/>
        </p:nvSpPr>
        <p:spPr>
          <a:xfrm rot="5400000">
            <a:off y="1585324" x="5155350"/>
            <a:ext cy="1970399" cx="5167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5900" lang="en">
                <a:solidFill>
                  <a:srgbClr val="1155CC"/>
                </a:solidFill>
              </a:rPr>
              <a:t>Comunicação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4" name="Shape 4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971134" x="-24925"/>
            <a:ext cy="6116732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y="0" x="0"/>
            <a:ext cy="5163300" cx="9144000"/>
          </a:xfrm>
          <a:prstGeom prst="rect">
            <a:avLst/>
          </a:prstGeom>
          <a:solidFill>
            <a:srgbClr val="FFFFFF">
              <a:alpha val="7692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456" name="Shape 4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99063" x="2562216"/>
            <a:ext cy="855530" cx="951387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/>
          <p:nvPr/>
        </p:nvSpPr>
        <p:spPr>
          <a:xfrm>
            <a:off y="2805083" x="1945375"/>
            <a:ext cy="1380374" cx="4316699"/>
          </a:xfrm>
          <a:prstGeom prst="wedgeRectCallout">
            <a:avLst>
              <a:gd fmla="val -19196" name="adj1"/>
              <a:gd fmla="val -62455" name="adj2"/>
            </a:avLst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128C2E"/>
                </a:solidFill>
              </a:rPr>
              <a:t>Ubiquitous</a:t>
            </a:r>
          </a:p>
          <a:p>
            <a:pPr algn="ctr" rtl="0" lvl="0">
              <a:buNone/>
            </a:pPr>
            <a:r>
              <a:rPr b="1" sz="4800" lang="en">
                <a:solidFill>
                  <a:srgbClr val="1F2881"/>
                </a:solidFill>
              </a:rPr>
              <a:t>Protocols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y="4922325" x="6160121"/>
            <a:ext cy="221175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http://www.flickr.com/photos/41754875@N00/3150358104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3" name="Shape 463"/>
          <p:cNvSpPr/>
          <p:nvPr/>
        </p:nvSpPr>
        <p:spPr>
          <a:xfrm>
            <a:off y="886687" x="484700"/>
            <a:ext cy="560024" cx="7466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4" name="Shape 464"/>
          <p:cNvSpPr/>
          <p:nvPr/>
        </p:nvSpPr>
        <p:spPr>
          <a:xfrm>
            <a:off y="2345737" x="504350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5" name="Shape 465"/>
          <p:cNvSpPr/>
          <p:nvPr/>
        </p:nvSpPr>
        <p:spPr>
          <a:xfrm>
            <a:off y="3775312" x="486950"/>
            <a:ext cy="481500" cx="7422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6" name="Shape 466"/>
          <p:cNvSpPr txBox="1"/>
          <p:nvPr/>
        </p:nvSpPr>
        <p:spPr>
          <a:xfrm>
            <a:off y="265760" x="1341475"/>
            <a:ext cy="4420349" cx="7541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3000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"Pah_w580i"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"networks"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:[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"Bluetooth"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3000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"001F81000250"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]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/>
          <p:nvPr/>
        </p:nvSpPr>
        <p:spPr>
          <a:xfrm>
            <a:off y="886687" x="484700"/>
            <a:ext cy="560024" cx="7466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2" name="Shape 472"/>
          <p:cNvSpPr/>
          <p:nvPr/>
        </p:nvSpPr>
        <p:spPr>
          <a:xfrm>
            <a:off y="2345737" x="504350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3" name="Shape 473"/>
          <p:cNvSpPr/>
          <p:nvPr/>
        </p:nvSpPr>
        <p:spPr>
          <a:xfrm>
            <a:off y="3775312" x="486950"/>
            <a:ext cy="481500" cx="7422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4" name="Shape 474"/>
          <p:cNvSpPr txBox="1"/>
          <p:nvPr/>
        </p:nvSpPr>
        <p:spPr>
          <a:xfrm>
            <a:off y="1764177" x="1315275"/>
            <a:ext cy="2489624" cx="769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3000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"nokia.webcam.ns60"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"services"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:[...],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"events"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:[...]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9" name="Shape 479"/>
          <p:cNvSpPr/>
          <p:nvPr/>
        </p:nvSpPr>
        <p:spPr>
          <a:xfrm>
            <a:off y="886687" x="484700"/>
            <a:ext cy="560024" cx="7466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0" name="Shape 480"/>
          <p:cNvSpPr/>
          <p:nvPr/>
        </p:nvSpPr>
        <p:spPr>
          <a:xfrm>
            <a:off y="2345737" x="504350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1" name="Shape 481"/>
          <p:cNvSpPr/>
          <p:nvPr/>
        </p:nvSpPr>
        <p:spPr>
          <a:xfrm>
            <a:off y="3775312" x="486950"/>
            <a:ext cy="481500" cx="7422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2" name="Shape 482"/>
          <p:cNvSpPr txBox="1"/>
          <p:nvPr/>
        </p:nvSpPr>
        <p:spPr>
          <a:xfrm>
            <a:off y="1446701" x="1315275"/>
            <a:ext cy="3539100" cx="769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None/>
            </a:pP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"name"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3000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"snapshot"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"parameters"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:{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"width"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3000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"MANDATORY"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"height"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3000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"MANDATORY"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3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"encoding"</a:t>
            </a: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z="3000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"OPTIONAL"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rtl="0" lvl="0">
              <a:buNone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9223" x="19450"/>
            <a:ext cy="6439795" cx="91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y="0" x="-9350"/>
            <a:ext cy="5157450" cx="9178200"/>
          </a:xfrm>
          <a:prstGeom prst="rect">
            <a:avLst/>
          </a:prstGeom>
          <a:solidFill>
            <a:srgbClr val="FFFFFF">
              <a:alpha val="6538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97" name="Shape 9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562806" x="315978"/>
            <a:ext cy="4336108" cx="432074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y="2855525" x="315975"/>
            <a:ext cy="771299" cx="4320899"/>
          </a:xfrm>
          <a:prstGeom prst="rect">
            <a:avLst/>
          </a:prstGeom>
          <a:solidFill>
            <a:srgbClr val="A64D79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6000" lang="en">
                <a:solidFill>
                  <a:srgbClr val="128C2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sz="6000" lang="en">
                <a:solidFill>
                  <a:srgbClr val="1F2881"/>
                </a:solidFill>
                <a:latin typeface="Courier New"/>
                <a:ea typeface="Courier New"/>
                <a:cs typeface="Courier New"/>
                <a:sym typeface="Courier New"/>
              </a:rPr>
              <a:t>SOA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5002200" x="6144000"/>
            <a:ext cy="1413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http://www.flickr.com/photos/36543076@N00/253030053/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/>
          <p:nvPr/>
        </p:nvSpPr>
        <p:spPr>
          <a:xfrm>
            <a:off y="491268" x="576450"/>
            <a:ext cy="1832422" cx="3662874"/>
          </a:xfrm>
          <a:prstGeom prst="flowChartDocument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4800" lang="en">
                <a:solidFill>
                  <a:srgbClr val="274E13"/>
                </a:solidFill>
              </a:rPr>
              <a:t>Service Call</a:t>
            </a:r>
          </a:p>
        </p:txBody>
      </p:sp>
      <p:sp>
        <p:nvSpPr>
          <p:cNvPr id="488" name="Shape 488"/>
          <p:cNvSpPr/>
          <p:nvPr/>
        </p:nvSpPr>
        <p:spPr>
          <a:xfrm>
            <a:off y="491268" x="4894725"/>
            <a:ext cy="1832422" cx="3662874"/>
          </a:xfrm>
          <a:prstGeom prst="flowChartDocument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274E13"/>
                </a:solidFill>
              </a:rPr>
              <a:t>Service Response</a:t>
            </a:r>
          </a:p>
        </p:txBody>
      </p:sp>
      <p:sp>
        <p:nvSpPr>
          <p:cNvPr id="489" name="Shape 489"/>
          <p:cNvSpPr/>
          <p:nvPr/>
        </p:nvSpPr>
        <p:spPr>
          <a:xfrm>
            <a:off y="2747475" x="576450"/>
            <a:ext cy="1832422" cx="3662874"/>
          </a:xfrm>
          <a:prstGeom prst="flowChartDocumen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1C4587"/>
                </a:solidFill>
              </a:rPr>
              <a:t>Notify</a:t>
            </a:r>
          </a:p>
        </p:txBody>
      </p:sp>
      <p:sp>
        <p:nvSpPr>
          <p:cNvPr id="490" name="Shape 490"/>
          <p:cNvSpPr/>
          <p:nvPr/>
        </p:nvSpPr>
        <p:spPr>
          <a:xfrm>
            <a:off y="2747475" x="4894725"/>
            <a:ext cy="1832422" cx="3662874"/>
          </a:xfrm>
          <a:prstGeom prst="flowChartDocument">
            <a:avLst/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000" lang="en">
                <a:solidFill>
                  <a:srgbClr val="783F04"/>
                </a:solidFill>
              </a:rPr>
              <a:t>Encapsulated</a:t>
            </a:r>
          </a:p>
          <a:p>
            <a:pPr algn="ctr" rtl="0" lvl="0">
              <a:buNone/>
            </a:pPr>
            <a:r>
              <a:rPr b="1" sz="4800" lang="en">
                <a:solidFill>
                  <a:srgbClr val="783F04"/>
                </a:solidFill>
              </a:rPr>
              <a:t>Message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/>
        </p:nvSpPr>
        <p:spPr>
          <a:xfrm>
            <a:off y="451968" x="314400"/>
            <a:ext cy="2053349" cx="850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600" lang="en">
                <a:solidFill>
                  <a:srgbClr val="FFFFFF"/>
                </a:solidFill>
              </a:rPr>
              <a:t>Base</a:t>
            </a:r>
          </a:p>
        </p:txBody>
      </p:sp>
      <p:sp>
        <p:nvSpPr>
          <p:cNvPr id="496" name="Shape 496"/>
          <p:cNvSpPr/>
          <p:nvPr/>
        </p:nvSpPr>
        <p:spPr>
          <a:xfrm>
            <a:off y="2786775" x="321000"/>
            <a:ext cy="2053349" cx="850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600" lang="en">
                <a:solidFill>
                  <a:srgbClr val="FFFFFF"/>
                </a:solidFill>
              </a:rPr>
              <a:t>Complementares</a:t>
            </a:r>
          </a:p>
        </p:txBody>
      </p:sp>
      <p:sp>
        <p:nvSpPr>
          <p:cNvPr id="497" name="Shape 497"/>
          <p:cNvSpPr/>
          <p:nvPr/>
        </p:nvSpPr>
        <p:spPr>
          <a:xfrm>
            <a:off y="992343" x="2187750"/>
            <a:ext cy="1218374" cx="2698500"/>
          </a:xfrm>
          <a:prstGeom prst="flowChartAlternateProcess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4800" lang="en">
                <a:solidFill>
                  <a:srgbClr val="FFFFFF"/>
                </a:solidFill>
              </a:rPr>
              <a:t>SCP</a:t>
            </a:r>
          </a:p>
        </p:txBody>
      </p:sp>
      <p:sp>
        <p:nvSpPr>
          <p:cNvPr id="498" name="Shape 498"/>
          <p:cNvSpPr/>
          <p:nvPr/>
        </p:nvSpPr>
        <p:spPr>
          <a:xfrm>
            <a:off y="992343" x="5497325"/>
            <a:ext cy="1218374" cx="2698500"/>
          </a:xfrm>
          <a:prstGeom prst="flowChartAlternateProcess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4800" lang="en">
                <a:solidFill>
                  <a:srgbClr val="FFFFFF"/>
                </a:solidFill>
              </a:rPr>
              <a:t>EVP</a:t>
            </a:r>
          </a:p>
        </p:txBody>
      </p:sp>
      <p:sp>
        <p:nvSpPr>
          <p:cNvPr id="499" name="Shape 499"/>
          <p:cNvSpPr/>
          <p:nvPr/>
        </p:nvSpPr>
        <p:spPr>
          <a:xfrm>
            <a:off y="3376275" x="2187750"/>
            <a:ext cy="1218374" cx="2698500"/>
          </a:xfrm>
          <a:prstGeom prst="flowChartAlternateProcess">
            <a:avLst/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600" lang="en">
                <a:solidFill>
                  <a:srgbClr val="783F04"/>
                </a:solidFill>
              </a:rPr>
              <a:t>Device</a:t>
            </a:r>
          </a:p>
        </p:txBody>
      </p:sp>
      <p:sp>
        <p:nvSpPr>
          <p:cNvPr id="500" name="Shape 500"/>
          <p:cNvSpPr/>
          <p:nvPr/>
        </p:nvSpPr>
        <p:spPr>
          <a:xfrm>
            <a:off y="3376275" x="5497325"/>
            <a:ext cy="1218374" cx="2698500"/>
          </a:xfrm>
          <a:prstGeom prst="flowChartAlternateProcess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600" lang="en">
                <a:solidFill>
                  <a:srgbClr val="783F04"/>
                </a:solidFill>
              </a:rPr>
              <a:t>Register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/>
          <p:nvPr/>
        </p:nvSpPr>
        <p:spPr>
          <a:xfrm>
            <a:off y="2151712" x="340600"/>
            <a:ext cy="2387475" cx="3183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06" name="Shape 506"/>
          <p:cNvSpPr/>
          <p:nvPr/>
        </p:nvSpPr>
        <p:spPr>
          <a:xfrm>
            <a:off y="2505431" x="342178"/>
            <a:ext cy="668024" cx="31836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07" name="Shape 5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21399" x="1457349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y="2151712" x="5654500"/>
            <a:ext cy="2387475" cx="3183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09" name="Shape 509"/>
          <p:cNvSpPr/>
          <p:nvPr/>
        </p:nvSpPr>
        <p:spPr>
          <a:xfrm>
            <a:off y="2505431" x="5656078"/>
            <a:ext cy="668024" cx="31836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10" name="Shape 5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21399" x="6771249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/>
          <p:nvPr/>
        </p:nvSpPr>
        <p:spPr>
          <a:xfrm>
            <a:off y="1326412" x="668125"/>
            <a:ext cy="658349" cx="877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2" name="Shape 512"/>
          <p:cNvSpPr/>
          <p:nvPr/>
        </p:nvSpPr>
        <p:spPr>
          <a:xfrm>
            <a:off y="1326412" x="1737550"/>
            <a:ext cy="658349" cx="877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3" name="Shape 513"/>
          <p:cNvSpPr/>
          <p:nvPr/>
        </p:nvSpPr>
        <p:spPr>
          <a:xfrm>
            <a:off y="1326412" x="7721050"/>
            <a:ext cy="658349" cx="877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/>
          <p:nvPr/>
        </p:nvSpPr>
        <p:spPr>
          <a:xfrm>
            <a:off y="2151712" x="5654500"/>
            <a:ext cy="2387475" cx="3183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9" name="Shape 519"/>
          <p:cNvSpPr/>
          <p:nvPr/>
        </p:nvSpPr>
        <p:spPr>
          <a:xfrm>
            <a:off y="2151712" x="340600"/>
            <a:ext cy="2387475" cx="3183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20" name="Shape 520"/>
          <p:cNvSpPr/>
          <p:nvPr/>
        </p:nvSpPr>
        <p:spPr>
          <a:xfrm>
            <a:off y="2505431" x="342178"/>
            <a:ext cy="668024" cx="84695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21" name="Shape 5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21399" x="4097099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/>
          <p:nvPr/>
        </p:nvSpPr>
        <p:spPr>
          <a:xfrm>
            <a:off y="1326412" x="668125"/>
            <a:ext cy="658349" cx="877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23" name="Shape 523"/>
          <p:cNvSpPr/>
          <p:nvPr/>
        </p:nvSpPr>
        <p:spPr>
          <a:xfrm>
            <a:off y="1326412" x="1737550"/>
            <a:ext cy="658349" cx="877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24" name="Shape 524"/>
          <p:cNvSpPr/>
          <p:nvPr/>
        </p:nvSpPr>
        <p:spPr>
          <a:xfrm>
            <a:off y="1326412" x="7721050"/>
            <a:ext cy="658349" cx="877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8" name="Shape 5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9" name="Shape 529"/>
          <p:cNvSpPr/>
          <p:nvPr/>
        </p:nvSpPr>
        <p:spPr>
          <a:xfrm>
            <a:off y="2151712" x="5654500"/>
            <a:ext cy="2387475" cx="3183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0" name="Shape 530"/>
          <p:cNvSpPr/>
          <p:nvPr/>
        </p:nvSpPr>
        <p:spPr>
          <a:xfrm>
            <a:off y="2151712" x="340600"/>
            <a:ext cy="2387475" cx="3183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1" name="Shape 531"/>
          <p:cNvSpPr/>
          <p:nvPr/>
        </p:nvSpPr>
        <p:spPr>
          <a:xfrm>
            <a:off y="2505431" x="342178"/>
            <a:ext cy="668024" cx="84695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32" name="Shape 5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21399" x="4097099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/>
          <p:nvPr/>
        </p:nvSpPr>
        <p:spPr>
          <a:xfrm>
            <a:off y="1326412" x="668125"/>
            <a:ext cy="658349" cx="877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4" name="Shape 534"/>
          <p:cNvSpPr/>
          <p:nvPr/>
        </p:nvSpPr>
        <p:spPr>
          <a:xfrm>
            <a:off y="1326412" x="1737550"/>
            <a:ext cy="658349" cx="877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5" name="Shape 535"/>
          <p:cNvSpPr/>
          <p:nvPr/>
        </p:nvSpPr>
        <p:spPr>
          <a:xfrm>
            <a:off y="1326412" x="7721050"/>
            <a:ext cy="658349" cx="877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6" name="Shape 536"/>
          <p:cNvSpPr/>
          <p:nvPr/>
        </p:nvSpPr>
        <p:spPr>
          <a:xfrm>
            <a:off y="3740925" x="753325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7" name="Shape 537"/>
          <p:cNvSpPr/>
          <p:nvPr/>
        </p:nvSpPr>
        <p:spPr>
          <a:xfrm>
            <a:off y="3740925" x="7806250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8" name="Shape 538"/>
          <p:cNvSpPr/>
          <p:nvPr/>
        </p:nvSpPr>
        <p:spPr>
          <a:xfrm>
            <a:off y="3740925" x="6892450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9" name="Shape 539"/>
          <p:cNvSpPr/>
          <p:nvPr/>
        </p:nvSpPr>
        <p:spPr>
          <a:xfrm>
            <a:off y="3740925" x="5957525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4" name="Shape 544"/>
          <p:cNvSpPr/>
          <p:nvPr/>
        </p:nvSpPr>
        <p:spPr>
          <a:xfrm>
            <a:off y="1046382" x="342178"/>
            <a:ext cy="3085199" cx="84695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45" name="Shape 5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5443" x="916415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/>
          <p:nvPr/>
        </p:nvSpPr>
        <p:spPr>
          <a:xfrm>
            <a:off y="357040" x="8107528"/>
            <a:ext cy="525824" cx="7011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7" name="Shape 547"/>
          <p:cNvSpPr/>
          <p:nvPr/>
        </p:nvSpPr>
        <p:spPr>
          <a:xfrm>
            <a:off y="4312425" x="8104378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8" name="Shape 548"/>
          <p:cNvSpPr/>
          <p:nvPr/>
        </p:nvSpPr>
        <p:spPr>
          <a:xfrm>
            <a:off y="4312425" x="339028"/>
            <a:ext cy="530549" cx="707399"/>
          </a:xfrm>
          <a:prstGeom prst="octagon">
            <a:avLst>
              <a:gd fmla="val 29289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9" name="Shape 549"/>
          <p:cNvSpPr txBox="1"/>
          <p:nvPr/>
        </p:nvSpPr>
        <p:spPr>
          <a:xfrm>
            <a:off y="448503" x="6303628"/>
            <a:ext cy="342899" cx="180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b="1" sz="1800" lang="en">
                <a:solidFill>
                  <a:srgbClr val="CC0000"/>
                </a:solidFill>
              </a:rPr>
              <a:t>Aplicações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y="4406250" x="104642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6AA84F"/>
                </a:solidFill>
              </a:rPr>
              <a:t>Plugins de Rede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y="4406250" x="586157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E69138"/>
                </a:solidFill>
              </a:rPr>
              <a:t>Drivers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/>
          <p:nvPr/>
        </p:nvSpPr>
        <p:spPr>
          <a:xfrm>
            <a:off y="1046382" x="342178"/>
            <a:ext cy="3085199" cx="84695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57" name="Shape 5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5443" x="916415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/>
          <p:nvPr/>
        </p:nvSpPr>
        <p:spPr>
          <a:xfrm>
            <a:off y="357040" x="8107528"/>
            <a:ext cy="525824" cx="7011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9" name="Shape 559"/>
          <p:cNvSpPr/>
          <p:nvPr/>
        </p:nvSpPr>
        <p:spPr>
          <a:xfrm>
            <a:off y="4312425" x="8104378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0" name="Shape 560"/>
          <p:cNvSpPr/>
          <p:nvPr/>
        </p:nvSpPr>
        <p:spPr>
          <a:xfrm>
            <a:off y="4312425" x="339028"/>
            <a:ext cy="530549" cx="707399"/>
          </a:xfrm>
          <a:prstGeom prst="octagon">
            <a:avLst>
              <a:gd fmla="val 29289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1" name="Shape 561"/>
          <p:cNvSpPr txBox="1"/>
          <p:nvPr/>
        </p:nvSpPr>
        <p:spPr>
          <a:xfrm>
            <a:off y="448503" x="6303628"/>
            <a:ext cy="342899" cx="180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CC0000"/>
                </a:solidFill>
              </a:rPr>
              <a:t>Aplicações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y="4406250" x="104642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6AA84F"/>
                </a:solidFill>
              </a:rPr>
              <a:t>Plugins de Rede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y="4406250" x="586157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E69138"/>
                </a:solidFill>
              </a:rPr>
              <a:t>Drivers</a:t>
            </a:r>
          </a:p>
        </p:txBody>
      </p:sp>
      <p:sp>
        <p:nvSpPr>
          <p:cNvPr id="564" name="Shape 564"/>
          <p:cNvSpPr/>
          <p:nvPr/>
        </p:nvSpPr>
        <p:spPr>
          <a:xfrm>
            <a:off y="3424537" x="1316525"/>
            <a:ext cy="530549" cx="707399"/>
          </a:xfrm>
          <a:prstGeom prst="octagon">
            <a:avLst>
              <a:gd fmla="val 29289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5" name="Shape 565"/>
          <p:cNvSpPr/>
          <p:nvPr/>
        </p:nvSpPr>
        <p:spPr>
          <a:xfrm>
            <a:off y="2197191" x="617465"/>
            <a:ext cy="766350" cx="154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Network Manager</a:t>
            </a:r>
          </a:p>
        </p:txBody>
      </p:sp>
      <p:cxnSp>
        <p:nvCxnSpPr>
          <p:cNvPr id="566" name="Shape 566"/>
          <p:cNvCxnSpPr>
            <a:stCxn id="565" idx="2"/>
            <a:endCxn id="560" idx="7"/>
          </p:cNvCxnSpPr>
          <p:nvPr/>
        </p:nvCxnSpPr>
        <p:spPr>
          <a:xfrm flipH="1">
            <a:off y="2963541" x="891035"/>
            <a:ext cy="1348883" cx="500279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7" name="Shape 567"/>
          <p:cNvCxnSpPr>
            <a:stCxn id="565" idx="2"/>
            <a:endCxn id="564" idx="6"/>
          </p:cNvCxnSpPr>
          <p:nvPr/>
        </p:nvCxnSpPr>
        <p:spPr>
          <a:xfrm>
            <a:off y="2963541" x="1391315"/>
            <a:ext cy="460996" cx="80602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68" name="Shape 568"/>
          <p:cNvSpPr txBox="1"/>
          <p:nvPr/>
        </p:nvSpPr>
        <p:spPr>
          <a:xfrm>
            <a:off y="3518362" x="2023925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D9EAD3"/>
                </a:solidFill>
              </a:rPr>
              <a:t>Loopback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/>
          <p:nvPr/>
        </p:nvSpPr>
        <p:spPr>
          <a:xfrm>
            <a:off y="1046382" x="342178"/>
            <a:ext cy="3085199" cx="84695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74" name="Shape 5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5443" x="916415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/>
          <p:nvPr/>
        </p:nvSpPr>
        <p:spPr>
          <a:xfrm>
            <a:off y="357040" x="8107528"/>
            <a:ext cy="525824" cx="7011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6" name="Shape 576"/>
          <p:cNvSpPr/>
          <p:nvPr/>
        </p:nvSpPr>
        <p:spPr>
          <a:xfrm>
            <a:off y="4312425" x="8104378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7" name="Shape 577"/>
          <p:cNvSpPr/>
          <p:nvPr/>
        </p:nvSpPr>
        <p:spPr>
          <a:xfrm>
            <a:off y="4312425" x="339028"/>
            <a:ext cy="530549" cx="707399"/>
          </a:xfrm>
          <a:prstGeom prst="octagon">
            <a:avLst>
              <a:gd fmla="val 29289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8" name="Shape 578"/>
          <p:cNvSpPr txBox="1"/>
          <p:nvPr/>
        </p:nvSpPr>
        <p:spPr>
          <a:xfrm>
            <a:off y="448503" x="6303628"/>
            <a:ext cy="342899" cx="180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CC0000"/>
                </a:solidFill>
              </a:rPr>
              <a:t>Aplicações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y="4406250" x="104642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6AA84F"/>
                </a:solidFill>
              </a:rPr>
              <a:t>Plugins de Rede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y="4406250" x="586157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E69138"/>
                </a:solidFill>
              </a:rPr>
              <a:t>Drivers</a:t>
            </a:r>
          </a:p>
        </p:txBody>
      </p:sp>
      <p:sp>
        <p:nvSpPr>
          <p:cNvPr id="581" name="Shape 581"/>
          <p:cNvSpPr/>
          <p:nvPr/>
        </p:nvSpPr>
        <p:spPr>
          <a:xfrm>
            <a:off y="3424537" x="1316525"/>
            <a:ext cy="530549" cx="707399"/>
          </a:xfrm>
          <a:prstGeom prst="octagon">
            <a:avLst>
              <a:gd fmla="val 29289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82" name="Shape 582"/>
          <p:cNvSpPr/>
          <p:nvPr/>
        </p:nvSpPr>
        <p:spPr>
          <a:xfrm>
            <a:off y="2197191" x="617465"/>
            <a:ext cy="766350" cx="154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Network Manager</a:t>
            </a:r>
          </a:p>
        </p:txBody>
      </p:sp>
      <p:sp>
        <p:nvSpPr>
          <p:cNvPr id="583" name="Shape 583"/>
          <p:cNvSpPr/>
          <p:nvPr/>
        </p:nvSpPr>
        <p:spPr>
          <a:xfrm>
            <a:off y="3254709" x="7111761"/>
            <a:ext cy="766350" cx="1547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Driver Manager</a:t>
            </a:r>
          </a:p>
        </p:txBody>
      </p:sp>
      <p:cxnSp>
        <p:nvCxnSpPr>
          <p:cNvPr id="584" name="Shape 584"/>
          <p:cNvCxnSpPr>
            <a:stCxn id="583" idx="2"/>
            <a:endCxn id="576" idx="3"/>
          </p:cNvCxnSpPr>
          <p:nvPr/>
        </p:nvCxnSpPr>
        <p:spPr>
          <a:xfrm>
            <a:off y="4021059" x="7885611"/>
            <a:ext cy="291365" cx="5724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5" name="Shape 585"/>
          <p:cNvCxnSpPr>
            <a:stCxn id="582" idx="2"/>
            <a:endCxn id="577" idx="7"/>
          </p:cNvCxnSpPr>
          <p:nvPr/>
        </p:nvCxnSpPr>
        <p:spPr>
          <a:xfrm flipH="1">
            <a:off y="2963541" x="891035"/>
            <a:ext cy="1348883" cx="500279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6" name="Shape 586"/>
          <p:cNvCxnSpPr>
            <a:stCxn id="582" idx="2"/>
            <a:endCxn id="581" idx="6"/>
          </p:cNvCxnSpPr>
          <p:nvPr/>
        </p:nvCxnSpPr>
        <p:spPr>
          <a:xfrm>
            <a:off y="2963541" x="1391315"/>
            <a:ext cy="460996" cx="80602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87" name="Shape 587"/>
          <p:cNvSpPr txBox="1"/>
          <p:nvPr/>
        </p:nvSpPr>
        <p:spPr>
          <a:xfrm>
            <a:off y="3518362" x="2023925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D9EAD3"/>
                </a:solidFill>
              </a:rPr>
              <a:t>Loopback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2" name="Shape 592"/>
          <p:cNvSpPr/>
          <p:nvPr/>
        </p:nvSpPr>
        <p:spPr>
          <a:xfrm>
            <a:off y="1046382" x="342178"/>
            <a:ext cy="3085199" cx="84695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93" name="Shape 5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5443" x="916415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/>
          <p:nvPr/>
        </p:nvSpPr>
        <p:spPr>
          <a:xfrm>
            <a:off y="357040" x="8107528"/>
            <a:ext cy="525824" cx="7011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5" name="Shape 595"/>
          <p:cNvSpPr/>
          <p:nvPr/>
        </p:nvSpPr>
        <p:spPr>
          <a:xfrm>
            <a:off y="4312425" x="8104378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6" name="Shape 596"/>
          <p:cNvSpPr/>
          <p:nvPr/>
        </p:nvSpPr>
        <p:spPr>
          <a:xfrm>
            <a:off y="4312425" x="339028"/>
            <a:ext cy="530549" cx="707399"/>
          </a:xfrm>
          <a:prstGeom prst="octagon">
            <a:avLst>
              <a:gd fmla="val 29289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7" name="Shape 597"/>
          <p:cNvSpPr txBox="1"/>
          <p:nvPr/>
        </p:nvSpPr>
        <p:spPr>
          <a:xfrm>
            <a:off y="448503" x="6303628"/>
            <a:ext cy="342899" cx="180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CC0000"/>
                </a:solidFill>
              </a:rPr>
              <a:t>Aplicações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y="4406250" x="104642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6AA84F"/>
                </a:solidFill>
              </a:rPr>
              <a:t>Plugins de Rede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y="4406250" x="586157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E69138"/>
                </a:solidFill>
              </a:rPr>
              <a:t>Drivers</a:t>
            </a:r>
          </a:p>
        </p:txBody>
      </p:sp>
      <p:sp>
        <p:nvSpPr>
          <p:cNvPr id="600" name="Shape 600"/>
          <p:cNvSpPr/>
          <p:nvPr/>
        </p:nvSpPr>
        <p:spPr>
          <a:xfrm>
            <a:off y="3424537" x="1316525"/>
            <a:ext cy="530549" cx="707399"/>
          </a:xfrm>
          <a:prstGeom prst="octagon">
            <a:avLst>
              <a:gd fmla="val 29289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1" name="Shape 601"/>
          <p:cNvSpPr/>
          <p:nvPr/>
        </p:nvSpPr>
        <p:spPr>
          <a:xfrm>
            <a:off y="2197191" x="617465"/>
            <a:ext cy="766350" cx="154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Network Manager</a:t>
            </a:r>
          </a:p>
        </p:txBody>
      </p:sp>
      <p:sp>
        <p:nvSpPr>
          <p:cNvPr id="602" name="Shape 602"/>
          <p:cNvSpPr/>
          <p:nvPr/>
        </p:nvSpPr>
        <p:spPr>
          <a:xfrm>
            <a:off y="1161150" x="7111761"/>
            <a:ext cy="766350" cx="1547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Application Manager</a:t>
            </a:r>
          </a:p>
        </p:txBody>
      </p:sp>
      <p:sp>
        <p:nvSpPr>
          <p:cNvPr id="603" name="Shape 603"/>
          <p:cNvSpPr/>
          <p:nvPr/>
        </p:nvSpPr>
        <p:spPr>
          <a:xfrm>
            <a:off y="3254709" x="7111761"/>
            <a:ext cy="766350" cx="1547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Driver Manager</a:t>
            </a:r>
          </a:p>
        </p:txBody>
      </p:sp>
      <p:cxnSp>
        <p:nvCxnSpPr>
          <p:cNvPr id="604" name="Shape 604"/>
          <p:cNvCxnSpPr>
            <a:stCxn id="603" idx="2"/>
            <a:endCxn id="595" idx="3"/>
          </p:cNvCxnSpPr>
          <p:nvPr/>
        </p:nvCxnSpPr>
        <p:spPr>
          <a:xfrm>
            <a:off y="4021059" x="7885611"/>
            <a:ext cy="291365" cx="5724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5" name="Shape 605"/>
          <p:cNvCxnSpPr>
            <a:stCxn id="602" idx="0"/>
            <a:endCxn id="594" idx="4"/>
          </p:cNvCxnSpPr>
          <p:nvPr/>
        </p:nvCxnSpPr>
        <p:spPr>
          <a:xfrm rot="10800000" flipH="1">
            <a:off y="882865" x="7885611"/>
            <a:ext cy="278284" cx="5724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6" name="Shape 606"/>
          <p:cNvCxnSpPr>
            <a:stCxn id="601" idx="2"/>
            <a:endCxn id="596" idx="7"/>
          </p:cNvCxnSpPr>
          <p:nvPr/>
        </p:nvCxnSpPr>
        <p:spPr>
          <a:xfrm flipH="1">
            <a:off y="2963541" x="891035"/>
            <a:ext cy="1348883" cx="500279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7" name="Shape 607"/>
          <p:cNvCxnSpPr>
            <a:stCxn id="601" idx="2"/>
            <a:endCxn id="600" idx="6"/>
          </p:cNvCxnSpPr>
          <p:nvPr/>
        </p:nvCxnSpPr>
        <p:spPr>
          <a:xfrm>
            <a:off y="2963541" x="1391315"/>
            <a:ext cy="460996" cx="80602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08" name="Shape 608"/>
          <p:cNvSpPr txBox="1"/>
          <p:nvPr/>
        </p:nvSpPr>
        <p:spPr>
          <a:xfrm>
            <a:off y="3518362" x="2023925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D9EAD3"/>
                </a:solidFill>
              </a:rPr>
              <a:t>Loopback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Shape 613"/>
          <p:cNvSpPr/>
          <p:nvPr/>
        </p:nvSpPr>
        <p:spPr>
          <a:xfrm>
            <a:off y="1046382" x="342178"/>
            <a:ext cy="3085199" cx="84695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614" name="Shape 6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5443" x="916415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/>
          <p:nvPr/>
        </p:nvSpPr>
        <p:spPr>
          <a:xfrm>
            <a:off y="357040" x="8107528"/>
            <a:ext cy="525824" cx="7011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6" name="Shape 616"/>
          <p:cNvSpPr/>
          <p:nvPr/>
        </p:nvSpPr>
        <p:spPr>
          <a:xfrm>
            <a:off y="4312425" x="8104378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7" name="Shape 617"/>
          <p:cNvSpPr/>
          <p:nvPr/>
        </p:nvSpPr>
        <p:spPr>
          <a:xfrm>
            <a:off y="4312425" x="339028"/>
            <a:ext cy="530549" cx="707399"/>
          </a:xfrm>
          <a:prstGeom prst="octagon">
            <a:avLst>
              <a:gd fmla="val 29289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8" name="Shape 618"/>
          <p:cNvSpPr txBox="1"/>
          <p:nvPr/>
        </p:nvSpPr>
        <p:spPr>
          <a:xfrm>
            <a:off y="448503" x="6303628"/>
            <a:ext cy="342899" cx="180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CC0000"/>
                </a:solidFill>
              </a:rPr>
              <a:t>Aplicações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y="4406250" x="104642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6AA84F"/>
                </a:solidFill>
              </a:rPr>
              <a:t>Plugins de Rede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y="4406250" x="586157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E69138"/>
                </a:solidFill>
              </a:rPr>
              <a:t>Drivers</a:t>
            </a:r>
          </a:p>
        </p:txBody>
      </p:sp>
      <p:sp>
        <p:nvSpPr>
          <p:cNvPr id="621" name="Shape 621"/>
          <p:cNvSpPr/>
          <p:nvPr/>
        </p:nvSpPr>
        <p:spPr>
          <a:xfrm>
            <a:off y="3424537" x="1316525"/>
            <a:ext cy="530549" cx="707399"/>
          </a:xfrm>
          <a:prstGeom prst="octagon">
            <a:avLst>
              <a:gd fmla="val 29289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22" name="Shape 622"/>
          <p:cNvSpPr/>
          <p:nvPr/>
        </p:nvSpPr>
        <p:spPr>
          <a:xfrm>
            <a:off y="2197191" x="617465"/>
            <a:ext cy="766350" cx="154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Network Manager</a:t>
            </a:r>
          </a:p>
        </p:txBody>
      </p:sp>
      <p:sp>
        <p:nvSpPr>
          <p:cNvPr id="623" name="Shape 623"/>
          <p:cNvSpPr/>
          <p:nvPr/>
        </p:nvSpPr>
        <p:spPr>
          <a:xfrm>
            <a:off y="1161150" x="7111761"/>
            <a:ext cy="766350" cx="1547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Application Manager</a:t>
            </a:r>
          </a:p>
        </p:txBody>
      </p:sp>
      <p:sp>
        <p:nvSpPr>
          <p:cNvPr id="624" name="Shape 624"/>
          <p:cNvSpPr/>
          <p:nvPr/>
        </p:nvSpPr>
        <p:spPr>
          <a:xfrm>
            <a:off y="3254709" x="7111761"/>
            <a:ext cy="766350" cx="1547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Driver Manager</a:t>
            </a:r>
          </a:p>
        </p:txBody>
      </p:sp>
      <p:sp>
        <p:nvSpPr>
          <p:cNvPr id="625" name="Shape 625"/>
          <p:cNvSpPr/>
          <p:nvPr/>
        </p:nvSpPr>
        <p:spPr>
          <a:xfrm>
            <a:off y="1161150" x="4882177"/>
            <a:ext cy="766350" cx="1547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Device Manager</a:t>
            </a:r>
          </a:p>
        </p:txBody>
      </p:sp>
      <p:sp>
        <p:nvSpPr>
          <p:cNvPr id="626" name="Shape 626"/>
          <p:cNvSpPr/>
          <p:nvPr/>
        </p:nvSpPr>
        <p:spPr>
          <a:xfrm>
            <a:off y="2197191" x="2900977"/>
            <a:ext cy="766350" cx="1547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Message Engine</a:t>
            </a:r>
          </a:p>
        </p:txBody>
      </p:sp>
      <p:sp>
        <p:nvSpPr>
          <p:cNvPr id="627" name="Shape 627"/>
          <p:cNvSpPr/>
          <p:nvPr/>
        </p:nvSpPr>
        <p:spPr>
          <a:xfrm>
            <a:off y="2197191" x="6524144"/>
            <a:ext cy="766350" cx="1547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Adaptability Engine</a:t>
            </a:r>
          </a:p>
        </p:txBody>
      </p:sp>
      <p:sp>
        <p:nvSpPr>
          <p:cNvPr id="628" name="Shape 628"/>
          <p:cNvSpPr/>
          <p:nvPr/>
        </p:nvSpPr>
        <p:spPr>
          <a:xfrm>
            <a:off y="3254709" x="4880351"/>
            <a:ext cy="766350" cx="1547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Event Manager</a:t>
            </a:r>
          </a:p>
        </p:txBody>
      </p:sp>
      <p:cxnSp>
        <p:nvCxnSpPr>
          <p:cNvPr id="629" name="Shape 629"/>
          <p:cNvCxnSpPr>
            <a:stCxn id="622" idx="3"/>
            <a:endCxn id="626" idx="1"/>
          </p:cNvCxnSpPr>
          <p:nvPr/>
        </p:nvCxnSpPr>
        <p:spPr>
          <a:xfrm>
            <a:off y="2580366" x="2165165"/>
            <a:ext cy="0" cx="735812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0" name="Shape 630"/>
          <p:cNvCxnSpPr>
            <a:stCxn id="626" idx="3"/>
            <a:endCxn id="627" idx="1"/>
          </p:cNvCxnSpPr>
          <p:nvPr/>
        </p:nvCxnSpPr>
        <p:spPr>
          <a:xfrm>
            <a:off y="2580366" x="4448677"/>
            <a:ext cy="0" cx="20754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1" name="Shape 631"/>
          <p:cNvCxnSpPr>
            <a:stCxn id="625" idx="2"/>
            <a:endCxn id="627" idx="0"/>
          </p:cNvCxnSpPr>
          <p:nvPr/>
        </p:nvCxnSpPr>
        <p:spPr>
          <a:xfrm>
            <a:off y="1927500" x="5656027"/>
            <a:ext cy="269691" cx="16419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2" name="Shape 632"/>
          <p:cNvCxnSpPr>
            <a:stCxn id="627" idx="0"/>
            <a:endCxn id="623" idx="2"/>
          </p:cNvCxnSpPr>
          <p:nvPr/>
        </p:nvCxnSpPr>
        <p:spPr>
          <a:xfrm rot="10800000" flipH="1">
            <a:off y="1927500" x="7297994"/>
            <a:ext cy="269691" cx="587617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3" name="Shape 633"/>
          <p:cNvCxnSpPr>
            <a:stCxn id="627" idx="2"/>
            <a:endCxn id="628" idx="0"/>
          </p:cNvCxnSpPr>
          <p:nvPr/>
        </p:nvCxnSpPr>
        <p:spPr>
          <a:xfrm flipH="1">
            <a:off y="2963541" x="5654201"/>
            <a:ext cy="291168" cx="1643793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4" name="Shape 634"/>
          <p:cNvCxnSpPr>
            <a:stCxn id="635" idx="0"/>
            <a:endCxn id="624" idx="0"/>
          </p:cNvCxnSpPr>
          <p:nvPr/>
        </p:nvCxnSpPr>
        <p:spPr>
          <a:xfrm>
            <a:off y="2967159" x="7296711"/>
            <a:ext cy="287550" cx="588899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6" name="Shape 636"/>
          <p:cNvCxnSpPr>
            <a:stCxn id="624" idx="2"/>
            <a:endCxn id="616" idx="3"/>
          </p:cNvCxnSpPr>
          <p:nvPr/>
        </p:nvCxnSpPr>
        <p:spPr>
          <a:xfrm>
            <a:off y="4021059" x="7885611"/>
            <a:ext cy="291365" cx="5724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7" name="Shape 637"/>
          <p:cNvCxnSpPr>
            <a:stCxn id="623" idx="0"/>
            <a:endCxn id="615" idx="4"/>
          </p:cNvCxnSpPr>
          <p:nvPr/>
        </p:nvCxnSpPr>
        <p:spPr>
          <a:xfrm rot="10800000" flipH="1">
            <a:off y="882865" x="7885611"/>
            <a:ext cy="278284" cx="5724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8" name="Shape 638"/>
          <p:cNvCxnSpPr>
            <a:stCxn id="622" idx="2"/>
            <a:endCxn id="617" idx="7"/>
          </p:cNvCxnSpPr>
          <p:nvPr/>
        </p:nvCxnSpPr>
        <p:spPr>
          <a:xfrm flipH="1">
            <a:off y="2963541" x="891035"/>
            <a:ext cy="1348883" cx="500279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9" name="Shape 639"/>
          <p:cNvCxnSpPr>
            <a:stCxn id="622" idx="2"/>
            <a:endCxn id="621" idx="6"/>
          </p:cNvCxnSpPr>
          <p:nvPr/>
        </p:nvCxnSpPr>
        <p:spPr>
          <a:xfrm>
            <a:off y="2963541" x="1391315"/>
            <a:ext cy="460996" cx="80602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40" name="Shape 640"/>
          <p:cNvSpPr txBox="1"/>
          <p:nvPr/>
        </p:nvSpPr>
        <p:spPr>
          <a:xfrm>
            <a:off y="3518362" x="2023925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D9EAD3"/>
                </a:solidFill>
              </a:rPr>
              <a:t>Loopback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03726" x="0"/>
            <a:ext cy="6853051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y="0" x="-9350"/>
            <a:ext cy="5157450" cx="9178200"/>
          </a:xfrm>
          <a:prstGeom prst="rect">
            <a:avLst/>
          </a:prstGeom>
          <a:solidFill>
            <a:srgbClr val="FFFFFF">
              <a:alpha val="6538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 txBox="1"/>
          <p:nvPr/>
        </p:nvSpPr>
        <p:spPr>
          <a:xfrm>
            <a:off y="4974075" x="6160978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http://www.flickr.com/photos/23566085@N00/85599975/"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2855528" x="1696475"/>
            <a:ext cy="771299" cx="3000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7200" lang="en">
                <a:solidFill>
                  <a:srgbClr val="128C2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sz="7200" lang="en">
                <a:solidFill>
                  <a:srgbClr val="1F2881"/>
                </a:solidFill>
                <a:latin typeface="Courier New"/>
                <a:ea typeface="Courier New"/>
                <a:cs typeface="Courier New"/>
                <a:sym typeface="Courier New"/>
              </a:rPr>
              <a:t>SOA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/>
          <p:nvPr/>
        </p:nvSpPr>
        <p:spPr>
          <a:xfrm>
            <a:off y="1046382" x="342178"/>
            <a:ext cy="3085199" cx="84695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646" name="Shape 6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5443" x="916415"/>
            <a:ext cy="652056" cx="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/>
          <p:nvPr/>
        </p:nvSpPr>
        <p:spPr>
          <a:xfrm>
            <a:off y="357040" x="8107528"/>
            <a:ext cy="525824" cx="7011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48" name="Shape 648"/>
          <p:cNvSpPr/>
          <p:nvPr/>
        </p:nvSpPr>
        <p:spPr>
          <a:xfrm>
            <a:off y="4312425" x="8104378"/>
            <a:ext cy="530549" cx="707399"/>
          </a:xfrm>
          <a:prstGeom prst="snip1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49" name="Shape 649"/>
          <p:cNvSpPr/>
          <p:nvPr/>
        </p:nvSpPr>
        <p:spPr>
          <a:xfrm>
            <a:off y="4312425" x="339028"/>
            <a:ext cy="530549" cx="707399"/>
          </a:xfrm>
          <a:prstGeom prst="octagon">
            <a:avLst>
              <a:gd fmla="val 29289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50" name="Shape 650"/>
          <p:cNvSpPr txBox="1"/>
          <p:nvPr/>
        </p:nvSpPr>
        <p:spPr>
          <a:xfrm>
            <a:off y="448503" x="6303628"/>
            <a:ext cy="342899" cx="180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CC0000"/>
                </a:solidFill>
              </a:rPr>
              <a:t>Aplicações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y="4406250" x="104642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6AA84F"/>
                </a:solidFill>
              </a:rPr>
              <a:t>Plugins de Rede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y="4406250" x="5861578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1800" lang="en">
                <a:solidFill>
                  <a:srgbClr val="E69138"/>
                </a:solidFill>
              </a:rPr>
              <a:t>Drivers</a:t>
            </a:r>
          </a:p>
        </p:txBody>
      </p:sp>
      <p:sp>
        <p:nvSpPr>
          <p:cNvPr id="653" name="Shape 653"/>
          <p:cNvSpPr/>
          <p:nvPr/>
        </p:nvSpPr>
        <p:spPr>
          <a:xfrm>
            <a:off y="3424537" x="1316525"/>
            <a:ext cy="530549" cx="707399"/>
          </a:xfrm>
          <a:prstGeom prst="octagon">
            <a:avLst>
              <a:gd fmla="val 29289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54" name="Shape 654"/>
          <p:cNvSpPr/>
          <p:nvPr/>
        </p:nvSpPr>
        <p:spPr>
          <a:xfrm>
            <a:off y="2197191" x="617465"/>
            <a:ext cy="766350" cx="154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Network Manager</a:t>
            </a:r>
          </a:p>
        </p:txBody>
      </p:sp>
      <p:sp>
        <p:nvSpPr>
          <p:cNvPr id="655" name="Shape 655"/>
          <p:cNvSpPr/>
          <p:nvPr/>
        </p:nvSpPr>
        <p:spPr>
          <a:xfrm>
            <a:off y="1161150" x="7111761"/>
            <a:ext cy="766350" cx="1547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Application Manager</a:t>
            </a:r>
          </a:p>
        </p:txBody>
      </p:sp>
      <p:sp>
        <p:nvSpPr>
          <p:cNvPr id="656" name="Shape 656"/>
          <p:cNvSpPr/>
          <p:nvPr/>
        </p:nvSpPr>
        <p:spPr>
          <a:xfrm>
            <a:off y="3254709" x="7111761"/>
            <a:ext cy="766350" cx="1547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Driver Manager</a:t>
            </a:r>
          </a:p>
        </p:txBody>
      </p:sp>
      <p:sp>
        <p:nvSpPr>
          <p:cNvPr id="657" name="Shape 657"/>
          <p:cNvSpPr/>
          <p:nvPr/>
        </p:nvSpPr>
        <p:spPr>
          <a:xfrm>
            <a:off y="1161150" x="4882177"/>
            <a:ext cy="766350" cx="1547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Device Manager</a:t>
            </a:r>
          </a:p>
        </p:txBody>
      </p:sp>
      <p:sp>
        <p:nvSpPr>
          <p:cNvPr id="658" name="Shape 658"/>
          <p:cNvSpPr/>
          <p:nvPr/>
        </p:nvSpPr>
        <p:spPr>
          <a:xfrm>
            <a:off y="2197191" x="2900977"/>
            <a:ext cy="766350" cx="1547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Message Engine</a:t>
            </a:r>
          </a:p>
        </p:txBody>
      </p:sp>
      <p:sp>
        <p:nvSpPr>
          <p:cNvPr id="659" name="Shape 659"/>
          <p:cNvSpPr/>
          <p:nvPr/>
        </p:nvSpPr>
        <p:spPr>
          <a:xfrm>
            <a:off y="2197191" x="6524144"/>
            <a:ext cy="766350" cx="1547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Adaptability Engine</a:t>
            </a:r>
          </a:p>
        </p:txBody>
      </p:sp>
      <p:sp>
        <p:nvSpPr>
          <p:cNvPr id="660" name="Shape 660"/>
          <p:cNvSpPr/>
          <p:nvPr/>
        </p:nvSpPr>
        <p:spPr>
          <a:xfrm>
            <a:off y="3254709" x="4880351"/>
            <a:ext cy="766350" cx="1547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1155CC"/>
                </a:solidFill>
              </a:rPr>
              <a:t>Event Manager</a:t>
            </a:r>
          </a:p>
        </p:txBody>
      </p:sp>
      <p:cxnSp>
        <p:nvCxnSpPr>
          <p:cNvPr id="661" name="Shape 661"/>
          <p:cNvCxnSpPr>
            <a:stCxn id="654" idx="3"/>
            <a:endCxn id="658" idx="1"/>
          </p:cNvCxnSpPr>
          <p:nvPr/>
        </p:nvCxnSpPr>
        <p:spPr>
          <a:xfrm>
            <a:off y="2580366" x="2165165"/>
            <a:ext cy="0" cx="735812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2" name="Shape 662"/>
          <p:cNvCxnSpPr>
            <a:stCxn id="658" idx="3"/>
            <a:endCxn id="659" idx="1"/>
          </p:cNvCxnSpPr>
          <p:nvPr/>
        </p:nvCxnSpPr>
        <p:spPr>
          <a:xfrm>
            <a:off y="2580366" x="4448677"/>
            <a:ext cy="0" cx="20754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3" name="Shape 663"/>
          <p:cNvCxnSpPr>
            <a:stCxn id="657" idx="2"/>
            <a:endCxn id="659" idx="0"/>
          </p:cNvCxnSpPr>
          <p:nvPr/>
        </p:nvCxnSpPr>
        <p:spPr>
          <a:xfrm>
            <a:off y="1927500" x="5656027"/>
            <a:ext cy="269691" cx="16419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4" name="Shape 664"/>
          <p:cNvCxnSpPr>
            <a:stCxn id="659" idx="0"/>
            <a:endCxn id="655" idx="2"/>
          </p:cNvCxnSpPr>
          <p:nvPr/>
        </p:nvCxnSpPr>
        <p:spPr>
          <a:xfrm rot="10800000" flipH="1">
            <a:off y="1927500" x="7297994"/>
            <a:ext cy="269691" cx="587617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5" name="Shape 665"/>
          <p:cNvCxnSpPr>
            <a:stCxn id="659" idx="2"/>
            <a:endCxn id="660" idx="0"/>
          </p:cNvCxnSpPr>
          <p:nvPr/>
        </p:nvCxnSpPr>
        <p:spPr>
          <a:xfrm flipH="1">
            <a:off y="2963541" x="5654201"/>
            <a:ext cy="291168" cx="1643793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6" name="Shape 666"/>
          <p:cNvCxnSpPr>
            <a:stCxn id="635" idx="0"/>
            <a:endCxn id="656" idx="0"/>
          </p:cNvCxnSpPr>
          <p:nvPr/>
        </p:nvCxnSpPr>
        <p:spPr>
          <a:xfrm>
            <a:off y="2967159" x="7296711"/>
            <a:ext cy="287550" cx="588899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7" name="Shape 667"/>
          <p:cNvCxnSpPr>
            <a:stCxn id="656" idx="2"/>
            <a:endCxn id="648" idx="3"/>
          </p:cNvCxnSpPr>
          <p:nvPr/>
        </p:nvCxnSpPr>
        <p:spPr>
          <a:xfrm>
            <a:off y="4021059" x="7885611"/>
            <a:ext cy="291365" cx="5724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8" name="Shape 668"/>
          <p:cNvCxnSpPr>
            <a:stCxn id="655" idx="0"/>
            <a:endCxn id="647" idx="4"/>
          </p:cNvCxnSpPr>
          <p:nvPr/>
        </p:nvCxnSpPr>
        <p:spPr>
          <a:xfrm rot="10800000" flipH="1">
            <a:off y="882865" x="7885611"/>
            <a:ext cy="278284" cx="572466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9" name="Shape 669"/>
          <p:cNvCxnSpPr>
            <a:stCxn id="654" idx="2"/>
            <a:endCxn id="649" idx="7"/>
          </p:cNvCxnSpPr>
          <p:nvPr/>
        </p:nvCxnSpPr>
        <p:spPr>
          <a:xfrm flipH="1">
            <a:off y="2963541" x="891035"/>
            <a:ext cy="1348883" cx="500279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70" name="Shape 670"/>
          <p:cNvCxnSpPr>
            <a:stCxn id="654" idx="2"/>
            <a:endCxn id="653" idx="6"/>
          </p:cNvCxnSpPr>
          <p:nvPr/>
        </p:nvCxnSpPr>
        <p:spPr>
          <a:xfrm>
            <a:off y="2963541" x="1391315"/>
            <a:ext cy="460996" cx="80602"/>
          </a:xfrm>
          <a:prstGeom prst="straightConnector1">
            <a:avLst/>
          </a:prstGeom>
          <a:noFill/>
          <a:ln w="19050" cap="flat">
            <a:solidFill>
              <a:srgbClr val="C9DAF8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71" name="Shape 671"/>
          <p:cNvCxnSpPr>
            <a:stCxn id="635" idx="0"/>
            <a:endCxn id="635" idx="0"/>
          </p:cNvCxnSpPr>
          <p:nvPr/>
        </p:nvCxnSpPr>
        <p:spPr>
          <a:xfrm>
            <a:off y="442143" x="2447100"/>
            <a:ext cy="393975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672" name="Shape 672"/>
          <p:cNvCxnSpPr>
            <a:stCxn id="635" idx="0"/>
            <a:endCxn id="635" idx="0"/>
          </p:cNvCxnSpPr>
          <p:nvPr/>
        </p:nvCxnSpPr>
        <p:spPr>
          <a:xfrm>
            <a:off y="442143" x="4656900"/>
            <a:ext cy="393975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673" name="Shape 673"/>
          <p:cNvSpPr txBox="1"/>
          <p:nvPr/>
        </p:nvSpPr>
        <p:spPr>
          <a:xfrm>
            <a:off y="3518362" x="2023925"/>
            <a:ext cy="342899" cx="2242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D9EAD3"/>
                </a:solidFill>
              </a:rPr>
              <a:t>Loopback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y="474940" x="456665"/>
            <a:ext cy="465749" cx="1869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1800" lang="en">
                <a:solidFill>
                  <a:srgbClr val="999999"/>
                </a:solidFill>
              </a:rPr>
              <a:t>Rede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y="474940" x="2579377"/>
            <a:ext cy="465749" cx="1869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999999"/>
                </a:solidFill>
              </a:rPr>
              <a:t>Conectividade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y="474940" x="4721377"/>
            <a:ext cy="465749" cx="1869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999999"/>
                </a:solidFill>
              </a:rPr>
              <a:t>Adaptabilidade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0" name="Shape 6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81" name="Shape 6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927261" x="17200"/>
            <a:ext cy="6078759" cx="912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y="4950900" x="0"/>
            <a:ext cy="192599" cx="2521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u="sng" sz="1100" lang="en">
                <a:solidFill>
                  <a:srgbClr val="FFFFFF"/>
                </a:solidFill>
                <a:hlinkClick r:id="rId4"/>
              </a:rPr>
              <a:t>http://www.flickr.com/photos/wallyg/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7" name="Shape 687"/>
          <p:cNvSpPr/>
          <p:nvPr/>
        </p:nvSpPr>
        <p:spPr>
          <a:xfrm>
            <a:off y="-9712" x="-12950"/>
            <a:ext cy="5153174" cx="9174299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688" name="Shape 6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986" x="0"/>
            <a:ext cy="5169473" cx="51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y="175725" x="143225"/>
            <a:ext cy="1196999" cx="5242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b="1" sz="9600" lang="en">
                <a:solidFill>
                  <a:srgbClr val="D9EAD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Tarefa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y="30150" x="5386029"/>
            <a:ext cy="5059499" cx="3796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Fabricio</a:t>
            </a:r>
          </a:p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Nogueira</a:t>
            </a:r>
          </a:p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Buzeto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UbiZen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91" name="Shape 691"/>
          <p:cNvSpPr txBox="1"/>
          <p:nvPr/>
        </p:nvSpPr>
        <p:spPr>
          <a:xfrm>
            <a:off y="-9712" x="0"/>
            <a:ext cy="241199" cx="2728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/>
              <a:t>http://www.flickr.com/photos/sylvain_masson/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6" name="Shape 696"/>
          <p:cNvSpPr txBox="1"/>
          <p:nvPr/>
        </p:nvSpPr>
        <p:spPr>
          <a:xfrm>
            <a:off y="30150" x="5386029"/>
            <a:ext cy="5059499" cx="3796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Fabricio</a:t>
            </a:r>
          </a:p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Nogueira</a:t>
            </a:r>
          </a:p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Buzeto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UbiZen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697" name="Shape 6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986" x="0"/>
            <a:ext cy="5169473" cx="51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Shape 698"/>
          <p:cNvSpPr txBox="1"/>
          <p:nvPr/>
        </p:nvSpPr>
        <p:spPr>
          <a:xfrm>
            <a:off y="175725" x="143225"/>
            <a:ext cy="1196999" cx="5242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b="1" sz="9600" lang="en">
                <a:solidFill>
                  <a:srgbClr val="D9EAD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Tarefa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y="-9712" x="0"/>
            <a:ext cy="241199" cx="2728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/>
              <a:t>http://www.flickr.com/photos/sylvain_masson/</a:t>
            </a:r>
          </a:p>
        </p:txBody>
      </p:sp>
      <p:sp>
        <p:nvSpPr>
          <p:cNvPr id="700" name="Shape 700"/>
          <p:cNvSpPr/>
          <p:nvPr/>
        </p:nvSpPr>
        <p:spPr>
          <a:xfrm>
            <a:off y="1449218" x="146500"/>
            <a:ext cy="1341224" cx="6641999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w="19050" cap="flat">
            <a:solidFill>
              <a:srgbClr val="B6D7A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4500" lang="en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Modelar seu jogo na plataforma.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03726" x="0"/>
            <a:ext cy="6853051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y="0" x="-9350"/>
            <a:ext cy="5157450" cx="9178200"/>
          </a:xfrm>
          <a:prstGeom prst="rect">
            <a:avLst/>
          </a:prstGeom>
          <a:solidFill>
            <a:srgbClr val="FFFFFF">
              <a:alpha val="6538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 txBox="1"/>
          <p:nvPr/>
        </p:nvSpPr>
        <p:spPr>
          <a:xfrm>
            <a:off y="4974075" x="6160978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http://www.flickr.com/photos/23566085@N00/85599975/"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2855528" x="1696475"/>
            <a:ext cy="771299" cx="3000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7200" lang="en">
                <a:solidFill>
                  <a:srgbClr val="128C2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sz="7200" lang="en">
                <a:solidFill>
                  <a:srgbClr val="1F2881"/>
                </a:solidFill>
                <a:latin typeface="Courier New"/>
                <a:ea typeface="Courier New"/>
                <a:cs typeface="Courier New"/>
                <a:sym typeface="Courier New"/>
              </a:rPr>
              <a:t>SOA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3974793" x="424425"/>
            <a:ext cy="878400" cx="2884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6000" lang="en">
                <a:solidFill>
                  <a:srgbClr val="128C2E"/>
                </a:solidFill>
              </a:rPr>
              <a:t>Device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208125" x="3642300"/>
            <a:ext cy="2268674" cx="518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6000" lang="en">
                <a:solidFill>
                  <a:srgbClr val="1F2881"/>
                </a:solidFill>
              </a:rPr>
              <a:t>Service</a:t>
            </a:r>
          </a:p>
          <a:p>
            <a:pPr algn="r" rtl="0" lvl="0">
              <a:buNone/>
            </a:pPr>
            <a:r>
              <a:rPr b="1" sz="6000" lang="en">
                <a:solidFill>
                  <a:srgbClr val="1F2881"/>
                </a:solidFill>
              </a:rPr>
              <a:t>Oriented</a:t>
            </a:r>
          </a:p>
          <a:p>
            <a:pPr algn="r" rtl="0" lvl="0">
              <a:buNone/>
            </a:pPr>
            <a:r>
              <a:rPr b="1" sz="6000" lang="en">
                <a:solidFill>
                  <a:srgbClr val="1F2881"/>
                </a:solidFill>
              </a:rPr>
              <a:t>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03726" x="0"/>
            <a:ext cy="6853051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y="0" x="-9350"/>
            <a:ext cy="5157450" cx="9178200"/>
          </a:xfrm>
          <a:prstGeom prst="rect">
            <a:avLst/>
          </a:prstGeom>
          <a:solidFill>
            <a:srgbClr val="FFFFFF">
              <a:alpha val="6538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4" name="Shape 124"/>
          <p:cNvSpPr txBox="1"/>
          <p:nvPr/>
        </p:nvSpPr>
        <p:spPr>
          <a:xfrm>
            <a:off y="2855528" x="1696475"/>
            <a:ext cy="771299" cx="3000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7200" lang="en">
                <a:solidFill>
                  <a:srgbClr val="128C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7200" lang="en">
                <a:solidFill>
                  <a:srgbClr val="1F2881"/>
                </a:solidFill>
                <a:latin typeface="Courier New"/>
                <a:ea typeface="Courier New"/>
                <a:cs typeface="Courier New"/>
                <a:sym typeface="Courier New"/>
              </a:rPr>
              <a:t>SOA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208125" x="3642300"/>
            <a:ext cy="2268674" cx="518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6000" lang="en">
                <a:solidFill>
                  <a:srgbClr val="1F2881"/>
                </a:solidFill>
              </a:rPr>
              <a:t>
</a:t>
            </a:r>
          </a:p>
          <a:p>
            <a:pPr algn="r" rtl="0" lvl="0">
              <a:buNone/>
            </a:pPr>
            <a:r>
              <a:rPr b="1" sz="6000" lang="en">
                <a:solidFill>
                  <a:srgbClr val="1F2881"/>
                </a:solidFill>
              </a:rPr>
              <a:t>Architecture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4974075" x="6160978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http://www.flickr.com/photos/23566085@N00/85599975/"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03726" x="0"/>
            <a:ext cy="6853051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y="0" x="-9350"/>
            <a:ext cy="5157450" cx="9178200"/>
          </a:xfrm>
          <a:prstGeom prst="rect">
            <a:avLst/>
          </a:prstGeom>
          <a:solidFill>
            <a:srgbClr val="FFFFFF">
              <a:alpha val="6538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3" name="Shape 133"/>
          <p:cNvSpPr txBox="1"/>
          <p:nvPr/>
        </p:nvSpPr>
        <p:spPr>
          <a:xfrm>
            <a:off y="4974075" x="6160978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http://www.flickr.com/photos/23566085@N00/85599975/"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2855528" x="1696475"/>
            <a:ext cy="771299" cx="3000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7200" lang="en">
                <a:solidFill>
                  <a:srgbClr val="128C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7200" lang="en">
                <a:solidFill>
                  <a:srgbClr val="1F2881"/>
                </a:solidFill>
                <a:latin typeface="Courier New"/>
                <a:ea typeface="Courier New"/>
                <a:cs typeface="Courier New"/>
                <a:sym typeface="Courier New"/>
              </a:rPr>
              <a:t>SOA</a:t>
            </a:r>
          </a:p>
        </p:txBody>
      </p:sp>
      <p:sp>
        <p:nvSpPr>
          <p:cNvPr id="135" name="Shape 135"/>
          <p:cNvSpPr/>
          <p:nvPr/>
        </p:nvSpPr>
        <p:spPr>
          <a:xfrm>
            <a:off y="530568" x="314396"/>
            <a:ext cy="2014200" cx="8489399"/>
          </a:xfrm>
          <a:prstGeom prst="wedgeRectCallout">
            <a:avLst>
              <a:gd fmla="val -12810" name="adj1"/>
              <a:gd fmla="val 64632" name="adj2"/>
            </a:avLst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just">
              <a:buNone/>
            </a:pPr>
            <a:r>
              <a:rPr sz="3500" lang="en" i="1">
                <a:solidFill>
                  <a:srgbClr val="3C78D8"/>
                </a:solidFill>
              </a:rPr>
              <a:t>"Um </a:t>
            </a:r>
            <a:r>
              <a:rPr b="1" sz="3500" lang="en" i="1">
                <a:solidFill>
                  <a:srgbClr val="1F2881"/>
                </a:solidFill>
              </a:rPr>
              <a:t>paradigma</a:t>
            </a:r>
            <a:r>
              <a:rPr sz="3500" lang="en" i="1">
                <a:solidFill>
                  <a:srgbClr val="3C78D8"/>
                </a:solidFill>
              </a:rPr>
              <a:t> para a organização e utilização de </a:t>
            </a:r>
            <a:r>
              <a:rPr b="1" sz="3500" lang="en" i="1">
                <a:solidFill>
                  <a:srgbClr val="1F2881"/>
                </a:solidFill>
              </a:rPr>
              <a:t>capacidades distribuídas</a:t>
            </a:r>
            <a:r>
              <a:rPr sz="3500" lang="en" i="1">
                <a:solidFill>
                  <a:srgbClr val="3C78D8"/>
                </a:solidFill>
              </a:rPr>
              <a:t> que possam se encontrar sob o controle de diferentes domínios e propriedades"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/>
        </p:nvSpPr>
        <p:spPr>
          <a:xfrm>
            <a:off y="326587" x="284442"/>
            <a:ext cy="4490325" cx="39497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000" lang="en">
                <a:solidFill>
                  <a:srgbClr val="783F04"/>
                </a:solidFill>
              </a:rPr>
              <a:t>Comercial</a:t>
            </a:r>
          </a:p>
        </p:txBody>
      </p:sp>
      <p:sp>
        <p:nvSpPr>
          <p:cNvPr id="141" name="Shape 141"/>
          <p:cNvSpPr/>
          <p:nvPr/>
        </p:nvSpPr>
        <p:spPr>
          <a:xfrm>
            <a:off y="326587" x="4904042"/>
            <a:ext cy="1552275" cx="39497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000" lang="en">
                <a:solidFill>
                  <a:srgbClr val="1C4587"/>
                </a:solidFill>
              </a:rPr>
              <a:t>TI</a:t>
            </a:r>
          </a:p>
        </p:txBody>
      </p:sp>
      <p:sp>
        <p:nvSpPr>
          <p:cNvPr id="142" name="Shape 142"/>
          <p:cNvSpPr/>
          <p:nvPr/>
        </p:nvSpPr>
        <p:spPr>
          <a:xfrm>
            <a:off y="2380387" x="4909757"/>
            <a:ext cy="2436525" cx="39497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000" lang="en"/>
              <a:t>Contábil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y="888226" x="747641"/>
            <a:ext cy="773455" cx="403387"/>
            <a:chOff y="2960675" x="1843850"/>
            <a:chExt cy="1540824" cx="602700"/>
          </a:xfrm>
        </p:grpSpPr>
        <p:sp>
          <p:nvSpPr>
            <p:cNvPr id="144" name="Shape 144"/>
            <p:cNvSpPr/>
            <p:nvPr/>
          </p:nvSpPr>
          <p:spPr>
            <a:xfrm>
              <a:off y="2960675" x="1843850"/>
              <a:ext cy="576300" cx="6027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45" name="Shape 145"/>
            <p:cNvCxnSpPr>
              <a:stCxn id="144" idx="4"/>
              <a:endCxn id="146" idx="0"/>
            </p:cNvCxnSpPr>
            <p:nvPr/>
          </p:nvCxnSpPr>
          <p:spPr>
            <a:xfrm>
              <a:off y="3536975" x="2145200"/>
              <a:ext cy="70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7" name="Shape 147"/>
            <p:cNvCxnSpPr>
              <a:stCxn id="146" idx="0"/>
              <a:endCxn id="146" idx="0"/>
            </p:cNvCxnSpPr>
            <p:nvPr/>
          </p:nvCxnSpPr>
          <p:spPr>
            <a:xfrm>
              <a:off y="4257600" x="2145200"/>
              <a:ext cy="243899" cx="24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8" name="Shape 148"/>
            <p:cNvCxnSpPr>
              <a:stCxn id="146" idx="0"/>
              <a:endCxn id="146" idx="0"/>
            </p:cNvCxnSpPr>
            <p:nvPr/>
          </p:nvCxnSpPr>
          <p:spPr>
            <a:xfrm flipH="1">
              <a:off y="4244375" x="1912625"/>
              <a:ext cy="209699" cx="209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9" name="Shape 149"/>
            <p:cNvCxnSpPr>
              <a:stCxn id="146" idx="0"/>
              <a:endCxn id="146" idx="0"/>
            </p:cNvCxnSpPr>
            <p:nvPr/>
          </p:nvCxnSpPr>
          <p:spPr>
            <a:xfrm>
              <a:off y="3783575" x="1867400"/>
              <a:ext cy="0" cx="55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50" name="Shape 150"/>
          <p:cNvGrpSpPr/>
          <p:nvPr/>
        </p:nvGrpSpPr>
        <p:grpSpPr>
          <a:xfrm>
            <a:off y="1266464" x="1059328"/>
            <a:ext cy="773455" cx="403387"/>
            <a:chOff y="2960675" x="1843850"/>
            <a:chExt cy="1540824" cx="602700"/>
          </a:xfrm>
        </p:grpSpPr>
        <p:sp>
          <p:nvSpPr>
            <p:cNvPr id="151" name="Shape 151"/>
            <p:cNvSpPr/>
            <p:nvPr/>
          </p:nvSpPr>
          <p:spPr>
            <a:xfrm>
              <a:off y="2960675" x="1843850"/>
              <a:ext cy="576300" cx="6027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52" name="Shape 152"/>
            <p:cNvCxnSpPr>
              <a:stCxn id="151" idx="4"/>
              <a:endCxn id="146" idx="0"/>
            </p:cNvCxnSpPr>
            <p:nvPr/>
          </p:nvCxnSpPr>
          <p:spPr>
            <a:xfrm>
              <a:off y="3536975" x="2145200"/>
              <a:ext cy="70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53" name="Shape 153"/>
            <p:cNvCxnSpPr>
              <a:stCxn id="146" idx="0"/>
              <a:endCxn id="146" idx="0"/>
            </p:cNvCxnSpPr>
            <p:nvPr/>
          </p:nvCxnSpPr>
          <p:spPr>
            <a:xfrm>
              <a:off y="4257600" x="2145200"/>
              <a:ext cy="243899" cx="24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54" name="Shape 154"/>
            <p:cNvCxnSpPr>
              <a:stCxn id="146" idx="0"/>
              <a:endCxn id="146" idx="0"/>
            </p:cNvCxnSpPr>
            <p:nvPr/>
          </p:nvCxnSpPr>
          <p:spPr>
            <a:xfrm flipH="1">
              <a:off y="4244375" x="1912625"/>
              <a:ext cy="209699" cx="209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55" name="Shape 155"/>
            <p:cNvCxnSpPr>
              <a:stCxn id="146" idx="0"/>
              <a:endCxn id="146" idx="0"/>
            </p:cNvCxnSpPr>
            <p:nvPr/>
          </p:nvCxnSpPr>
          <p:spPr>
            <a:xfrm>
              <a:off y="3783575" x="1867400"/>
              <a:ext cy="0" cx="55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56" name="Shape 156"/>
          <p:cNvGrpSpPr/>
          <p:nvPr/>
        </p:nvGrpSpPr>
        <p:grpSpPr>
          <a:xfrm>
            <a:off y="1328864" x="460181"/>
            <a:ext cy="773455" cx="403387"/>
            <a:chOff y="2960675" x="1843850"/>
            <a:chExt cy="1540824" cx="602700"/>
          </a:xfrm>
        </p:grpSpPr>
        <p:sp>
          <p:nvSpPr>
            <p:cNvPr id="157" name="Shape 157"/>
            <p:cNvSpPr/>
            <p:nvPr/>
          </p:nvSpPr>
          <p:spPr>
            <a:xfrm>
              <a:off y="2960675" x="1843850"/>
              <a:ext cy="576300" cx="6027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58" name="Shape 158"/>
            <p:cNvCxnSpPr>
              <a:stCxn id="157" idx="4"/>
              <a:endCxn id="146" idx="0"/>
            </p:cNvCxnSpPr>
            <p:nvPr/>
          </p:nvCxnSpPr>
          <p:spPr>
            <a:xfrm>
              <a:off y="3536975" x="2145200"/>
              <a:ext cy="70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59" name="Shape 159"/>
            <p:cNvCxnSpPr>
              <a:stCxn id="146" idx="0"/>
              <a:endCxn id="146" idx="0"/>
            </p:cNvCxnSpPr>
            <p:nvPr/>
          </p:nvCxnSpPr>
          <p:spPr>
            <a:xfrm>
              <a:off y="4257600" x="2145200"/>
              <a:ext cy="243899" cx="24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60" name="Shape 160"/>
            <p:cNvCxnSpPr>
              <a:stCxn id="146" idx="0"/>
              <a:endCxn id="146" idx="0"/>
            </p:cNvCxnSpPr>
            <p:nvPr/>
          </p:nvCxnSpPr>
          <p:spPr>
            <a:xfrm flipH="1">
              <a:off y="4244375" x="1912625"/>
              <a:ext cy="209699" cx="209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61" name="Shape 161"/>
            <p:cNvCxnSpPr>
              <a:stCxn id="146" idx="0"/>
              <a:endCxn id="146" idx="0"/>
            </p:cNvCxnSpPr>
            <p:nvPr/>
          </p:nvCxnSpPr>
          <p:spPr>
            <a:xfrm>
              <a:off y="3783575" x="1867400"/>
              <a:ext cy="0" cx="55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62" name="Shape 162"/>
          <p:cNvGrpSpPr/>
          <p:nvPr/>
        </p:nvGrpSpPr>
        <p:grpSpPr>
          <a:xfrm>
            <a:off y="601574" x="7947991"/>
            <a:ext cy="773455" cx="403387"/>
            <a:chOff y="2960675" x="1843850"/>
            <a:chExt cy="1540824" cx="602700"/>
          </a:xfrm>
        </p:grpSpPr>
        <p:sp>
          <p:nvSpPr>
            <p:cNvPr id="163" name="Shape 163"/>
            <p:cNvSpPr/>
            <p:nvPr/>
          </p:nvSpPr>
          <p:spPr>
            <a:xfrm>
              <a:off y="2960675" x="1843850"/>
              <a:ext cy="576300" cx="6027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64" name="Shape 164"/>
            <p:cNvCxnSpPr>
              <a:stCxn id="163" idx="4"/>
              <a:endCxn id="146" idx="0"/>
            </p:cNvCxnSpPr>
            <p:nvPr/>
          </p:nvCxnSpPr>
          <p:spPr>
            <a:xfrm>
              <a:off y="3536975" x="2145200"/>
              <a:ext cy="70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65" name="Shape 165"/>
            <p:cNvCxnSpPr>
              <a:stCxn id="146" idx="0"/>
              <a:endCxn id="146" idx="0"/>
            </p:cNvCxnSpPr>
            <p:nvPr/>
          </p:nvCxnSpPr>
          <p:spPr>
            <a:xfrm>
              <a:off y="4257600" x="2145200"/>
              <a:ext cy="243899" cx="24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66" name="Shape 166"/>
            <p:cNvCxnSpPr>
              <a:stCxn id="146" idx="0"/>
              <a:endCxn id="146" idx="0"/>
            </p:cNvCxnSpPr>
            <p:nvPr/>
          </p:nvCxnSpPr>
          <p:spPr>
            <a:xfrm flipH="1">
              <a:off y="4244375" x="1912625"/>
              <a:ext cy="209699" cx="209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67" name="Shape 167"/>
            <p:cNvCxnSpPr>
              <a:stCxn id="146" idx="0"/>
              <a:endCxn id="146" idx="0"/>
            </p:cNvCxnSpPr>
            <p:nvPr/>
          </p:nvCxnSpPr>
          <p:spPr>
            <a:xfrm>
              <a:off y="3783575" x="1867400"/>
              <a:ext cy="0" cx="55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y="979812" x="8259678"/>
            <a:ext cy="773455" cx="403387"/>
            <a:chOff y="2960675" x="1843850"/>
            <a:chExt cy="1540824" cx="602700"/>
          </a:xfrm>
        </p:grpSpPr>
        <p:sp>
          <p:nvSpPr>
            <p:cNvPr id="169" name="Shape 169"/>
            <p:cNvSpPr/>
            <p:nvPr/>
          </p:nvSpPr>
          <p:spPr>
            <a:xfrm>
              <a:off y="2960675" x="1843850"/>
              <a:ext cy="576300" cx="6027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70" name="Shape 170"/>
            <p:cNvCxnSpPr>
              <a:stCxn id="169" idx="4"/>
              <a:endCxn id="146" idx="0"/>
            </p:cNvCxnSpPr>
            <p:nvPr/>
          </p:nvCxnSpPr>
          <p:spPr>
            <a:xfrm>
              <a:off y="3536975" x="2145200"/>
              <a:ext cy="70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71" name="Shape 171"/>
            <p:cNvCxnSpPr>
              <a:stCxn id="146" idx="0"/>
              <a:endCxn id="146" idx="0"/>
            </p:cNvCxnSpPr>
            <p:nvPr/>
          </p:nvCxnSpPr>
          <p:spPr>
            <a:xfrm>
              <a:off y="4257600" x="2145200"/>
              <a:ext cy="243899" cx="24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72" name="Shape 172"/>
            <p:cNvCxnSpPr>
              <a:stCxn id="146" idx="0"/>
              <a:endCxn id="146" idx="0"/>
            </p:cNvCxnSpPr>
            <p:nvPr/>
          </p:nvCxnSpPr>
          <p:spPr>
            <a:xfrm flipH="1">
              <a:off y="4244375" x="1912625"/>
              <a:ext cy="209699" cx="209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73" name="Shape 173"/>
            <p:cNvCxnSpPr>
              <a:stCxn id="146" idx="0"/>
              <a:endCxn id="146" idx="0"/>
            </p:cNvCxnSpPr>
            <p:nvPr/>
          </p:nvCxnSpPr>
          <p:spPr>
            <a:xfrm>
              <a:off y="3783575" x="1867400"/>
              <a:ext cy="0" cx="55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y="1042212" x="7660531"/>
            <a:ext cy="773455" cx="403387"/>
            <a:chOff y="2960675" x="1843850"/>
            <a:chExt cy="1540824" cx="602700"/>
          </a:xfrm>
        </p:grpSpPr>
        <p:sp>
          <p:nvSpPr>
            <p:cNvPr id="175" name="Shape 175"/>
            <p:cNvSpPr/>
            <p:nvPr/>
          </p:nvSpPr>
          <p:spPr>
            <a:xfrm>
              <a:off y="2960675" x="1843850"/>
              <a:ext cy="576300" cx="6027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76" name="Shape 176"/>
            <p:cNvCxnSpPr>
              <a:stCxn id="175" idx="4"/>
              <a:endCxn id="146" idx="0"/>
            </p:cNvCxnSpPr>
            <p:nvPr/>
          </p:nvCxnSpPr>
          <p:spPr>
            <a:xfrm>
              <a:off y="3536975" x="2145200"/>
              <a:ext cy="70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77" name="Shape 177"/>
            <p:cNvCxnSpPr>
              <a:stCxn id="146" idx="0"/>
              <a:endCxn id="146" idx="0"/>
            </p:cNvCxnSpPr>
            <p:nvPr/>
          </p:nvCxnSpPr>
          <p:spPr>
            <a:xfrm>
              <a:off y="4257600" x="2145200"/>
              <a:ext cy="243899" cx="24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78" name="Shape 178"/>
            <p:cNvCxnSpPr>
              <a:stCxn id="146" idx="0"/>
              <a:endCxn id="146" idx="0"/>
            </p:cNvCxnSpPr>
            <p:nvPr/>
          </p:nvCxnSpPr>
          <p:spPr>
            <a:xfrm flipH="1">
              <a:off y="4244375" x="1912625"/>
              <a:ext cy="209699" cx="209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79" name="Shape 179"/>
            <p:cNvCxnSpPr>
              <a:stCxn id="146" idx="0"/>
              <a:endCxn id="146" idx="0"/>
            </p:cNvCxnSpPr>
            <p:nvPr/>
          </p:nvCxnSpPr>
          <p:spPr>
            <a:xfrm>
              <a:off y="3783575" x="1867400"/>
              <a:ext cy="0" cx="55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80" name="Shape 180"/>
          <p:cNvGrpSpPr/>
          <p:nvPr/>
        </p:nvGrpSpPr>
        <p:grpSpPr>
          <a:xfrm>
            <a:off y="3371946" x="7941593"/>
            <a:ext cy="773455" cx="403387"/>
            <a:chOff y="2960675" x="1843850"/>
            <a:chExt cy="1540824" cx="602700"/>
          </a:xfrm>
        </p:grpSpPr>
        <p:sp>
          <p:nvSpPr>
            <p:cNvPr id="181" name="Shape 181"/>
            <p:cNvSpPr/>
            <p:nvPr/>
          </p:nvSpPr>
          <p:spPr>
            <a:xfrm>
              <a:off y="2960675" x="1843850"/>
              <a:ext cy="576300" cx="6027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82" name="Shape 182"/>
            <p:cNvCxnSpPr>
              <a:stCxn id="181" idx="4"/>
              <a:endCxn id="146" idx="0"/>
            </p:cNvCxnSpPr>
            <p:nvPr/>
          </p:nvCxnSpPr>
          <p:spPr>
            <a:xfrm>
              <a:off y="3536975" x="2145200"/>
              <a:ext cy="70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83" name="Shape 183"/>
            <p:cNvCxnSpPr>
              <a:stCxn id="146" idx="0"/>
              <a:endCxn id="146" idx="0"/>
            </p:cNvCxnSpPr>
            <p:nvPr/>
          </p:nvCxnSpPr>
          <p:spPr>
            <a:xfrm>
              <a:off y="4257600" x="2145200"/>
              <a:ext cy="243899" cx="24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84" name="Shape 184"/>
            <p:cNvCxnSpPr>
              <a:stCxn id="146" idx="0"/>
              <a:endCxn id="146" idx="0"/>
            </p:cNvCxnSpPr>
            <p:nvPr/>
          </p:nvCxnSpPr>
          <p:spPr>
            <a:xfrm flipH="1">
              <a:off y="4244375" x="1912625"/>
              <a:ext cy="209699" cx="209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85" name="Shape 185"/>
            <p:cNvCxnSpPr>
              <a:stCxn id="146" idx="0"/>
              <a:endCxn id="146" idx="0"/>
            </p:cNvCxnSpPr>
            <p:nvPr/>
          </p:nvCxnSpPr>
          <p:spPr>
            <a:xfrm>
              <a:off y="3783575" x="1867400"/>
              <a:ext cy="0" cx="55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86" name="Shape 186"/>
          <p:cNvGrpSpPr/>
          <p:nvPr/>
        </p:nvGrpSpPr>
        <p:grpSpPr>
          <a:xfrm>
            <a:off y="3750184" x="8253280"/>
            <a:ext cy="773455" cx="403387"/>
            <a:chOff y="2960675" x="1843850"/>
            <a:chExt cy="1540824" cx="602700"/>
          </a:xfrm>
        </p:grpSpPr>
        <p:sp>
          <p:nvSpPr>
            <p:cNvPr id="187" name="Shape 187"/>
            <p:cNvSpPr/>
            <p:nvPr/>
          </p:nvSpPr>
          <p:spPr>
            <a:xfrm>
              <a:off y="2960675" x="1843850"/>
              <a:ext cy="576300" cx="6027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88" name="Shape 188"/>
            <p:cNvCxnSpPr>
              <a:stCxn id="187" idx="4"/>
              <a:endCxn id="146" idx="0"/>
            </p:cNvCxnSpPr>
            <p:nvPr/>
          </p:nvCxnSpPr>
          <p:spPr>
            <a:xfrm>
              <a:off y="3536975" x="2145200"/>
              <a:ext cy="70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89" name="Shape 189"/>
            <p:cNvCxnSpPr>
              <a:stCxn id="146" idx="0"/>
              <a:endCxn id="146" idx="0"/>
            </p:cNvCxnSpPr>
            <p:nvPr/>
          </p:nvCxnSpPr>
          <p:spPr>
            <a:xfrm>
              <a:off y="4257600" x="2145200"/>
              <a:ext cy="243899" cx="24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0" name="Shape 190"/>
            <p:cNvCxnSpPr>
              <a:stCxn id="146" idx="0"/>
              <a:endCxn id="146" idx="0"/>
            </p:cNvCxnSpPr>
            <p:nvPr/>
          </p:nvCxnSpPr>
          <p:spPr>
            <a:xfrm flipH="1">
              <a:off y="4244375" x="1912625"/>
              <a:ext cy="209699" cx="209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1" name="Shape 191"/>
            <p:cNvCxnSpPr>
              <a:stCxn id="146" idx="0"/>
              <a:endCxn id="146" idx="0"/>
            </p:cNvCxnSpPr>
            <p:nvPr/>
          </p:nvCxnSpPr>
          <p:spPr>
            <a:xfrm>
              <a:off y="3783575" x="1867400"/>
              <a:ext cy="0" cx="55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92" name="Shape 192"/>
          <p:cNvGrpSpPr/>
          <p:nvPr/>
        </p:nvGrpSpPr>
        <p:grpSpPr>
          <a:xfrm>
            <a:off y="3812584" x="7654133"/>
            <a:ext cy="773455" cx="403387"/>
            <a:chOff y="2960675" x="1843850"/>
            <a:chExt cy="1540824" cx="602700"/>
          </a:xfrm>
        </p:grpSpPr>
        <p:sp>
          <p:nvSpPr>
            <p:cNvPr id="193" name="Shape 193"/>
            <p:cNvSpPr/>
            <p:nvPr/>
          </p:nvSpPr>
          <p:spPr>
            <a:xfrm>
              <a:off y="2960675" x="1843850"/>
              <a:ext cy="576300" cx="6027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94" name="Shape 194"/>
            <p:cNvCxnSpPr>
              <a:stCxn id="193" idx="4"/>
              <a:endCxn id="146" idx="0"/>
            </p:cNvCxnSpPr>
            <p:nvPr/>
          </p:nvCxnSpPr>
          <p:spPr>
            <a:xfrm>
              <a:off y="3536975" x="2145200"/>
              <a:ext cy="70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5" name="Shape 195"/>
            <p:cNvCxnSpPr>
              <a:stCxn id="146" idx="0"/>
              <a:endCxn id="146" idx="0"/>
            </p:cNvCxnSpPr>
            <p:nvPr/>
          </p:nvCxnSpPr>
          <p:spPr>
            <a:xfrm>
              <a:off y="4257600" x="2145200"/>
              <a:ext cy="243899" cx="24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6" name="Shape 196"/>
            <p:cNvCxnSpPr>
              <a:stCxn id="146" idx="0"/>
              <a:endCxn id="146" idx="0"/>
            </p:cNvCxnSpPr>
            <p:nvPr/>
          </p:nvCxnSpPr>
          <p:spPr>
            <a:xfrm flipH="1">
              <a:off y="4244375" x="1912625"/>
              <a:ext cy="209699" cx="209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7" name="Shape 197"/>
            <p:cNvCxnSpPr>
              <a:stCxn id="146" idx="0"/>
              <a:endCxn id="146" idx="0"/>
            </p:cNvCxnSpPr>
            <p:nvPr/>
          </p:nvCxnSpPr>
          <p:spPr>
            <a:xfrm>
              <a:off y="3783575" x="1867400"/>
              <a:ext cy="0" cx="55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198" name="Shape 198"/>
          <p:cNvSpPr/>
          <p:nvPr/>
        </p:nvSpPr>
        <p:spPr>
          <a:xfrm>
            <a:off y="999891" x="3310592"/>
            <a:ext cy="550125" cx="7334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/>
          <p:nvPr/>
        </p:nvSpPr>
        <p:spPr>
          <a:xfrm>
            <a:off y="1266464" x="2794892"/>
            <a:ext cy="550125" cx="7334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0" name="Shape 200"/>
          <p:cNvSpPr/>
          <p:nvPr/>
        </p:nvSpPr>
        <p:spPr>
          <a:xfrm>
            <a:off y="1378129" x="3117592"/>
            <a:ext cy="550125" cx="7334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1" name="Shape 201"/>
          <p:cNvSpPr/>
          <p:nvPr/>
        </p:nvSpPr>
        <p:spPr>
          <a:xfrm>
            <a:off y="3001604" x="3253392"/>
            <a:ext cy="550125" cx="7334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2" name="Shape 202"/>
          <p:cNvSpPr/>
          <p:nvPr/>
        </p:nvSpPr>
        <p:spPr>
          <a:xfrm>
            <a:off y="3268176" x="2737692"/>
            <a:ext cy="550125" cx="7334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3" name="Shape 203"/>
          <p:cNvSpPr/>
          <p:nvPr/>
        </p:nvSpPr>
        <p:spPr>
          <a:xfrm>
            <a:off y="3379842" x="3060392"/>
            <a:ext cy="550125" cx="7334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4" name="Shape 204"/>
          <p:cNvSpPr/>
          <p:nvPr/>
        </p:nvSpPr>
        <p:spPr>
          <a:xfrm>
            <a:off y="678299" x="5692892"/>
            <a:ext cy="550125" cx="7334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5" name="Shape 205"/>
          <p:cNvSpPr/>
          <p:nvPr/>
        </p:nvSpPr>
        <p:spPr>
          <a:xfrm>
            <a:off y="944871" x="5177192"/>
            <a:ext cy="550125" cx="7334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6" name="Shape 206"/>
          <p:cNvSpPr/>
          <p:nvPr/>
        </p:nvSpPr>
        <p:spPr>
          <a:xfrm>
            <a:off y="1056536" x="5499892"/>
            <a:ext cy="550125" cx="7334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7" name="Shape 207"/>
          <p:cNvSpPr/>
          <p:nvPr/>
        </p:nvSpPr>
        <p:spPr>
          <a:xfrm>
            <a:off y="3134468" x="5633757"/>
            <a:ext cy="550125" cx="7334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8" name="Shape 208"/>
          <p:cNvSpPr/>
          <p:nvPr/>
        </p:nvSpPr>
        <p:spPr>
          <a:xfrm>
            <a:off y="3401040" x="5118057"/>
            <a:ext cy="550125" cx="7334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9" name="Shape 209"/>
          <p:cNvSpPr/>
          <p:nvPr/>
        </p:nvSpPr>
        <p:spPr>
          <a:xfrm>
            <a:off y="3512706" x="5440757"/>
            <a:ext cy="550125" cx="7334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0" name="Shape 210"/>
          <p:cNvSpPr/>
          <p:nvPr/>
        </p:nvSpPr>
        <p:spPr>
          <a:xfrm>
            <a:off y="3136712" x="825260"/>
            <a:ext cy="491175" cx="654899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1" name="Shape 211"/>
          <p:cNvSpPr/>
          <p:nvPr/>
        </p:nvSpPr>
        <p:spPr>
          <a:xfrm>
            <a:off y="3204894" x="418509"/>
            <a:ext cy="491175" cx="654899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2" name="Shape 212"/>
          <p:cNvSpPr/>
          <p:nvPr/>
        </p:nvSpPr>
        <p:spPr>
          <a:xfrm>
            <a:off y="3458591" x="761722"/>
            <a:ext cy="491175" cx="654899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3" name="Shape 213"/>
          <p:cNvSpPr/>
          <p:nvPr/>
        </p:nvSpPr>
        <p:spPr>
          <a:xfrm>
            <a:off y="2699652" x="7011346"/>
            <a:ext cy="491175" cx="654899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4" name="Shape 214"/>
          <p:cNvSpPr/>
          <p:nvPr/>
        </p:nvSpPr>
        <p:spPr>
          <a:xfrm>
            <a:off y="2767834" x="6604595"/>
            <a:ext cy="491175" cx="654899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/>
          <p:nvPr/>
        </p:nvSpPr>
        <p:spPr>
          <a:xfrm>
            <a:off y="3021531" x="6947808"/>
            <a:ext cy="491175" cx="654899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6" name="Shape 216"/>
          <p:cNvSpPr/>
          <p:nvPr/>
        </p:nvSpPr>
        <p:spPr>
          <a:xfrm>
            <a:off y="488637" x="6557207"/>
            <a:ext cy="491175" cx="654899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7" name="Shape 217"/>
          <p:cNvSpPr/>
          <p:nvPr/>
        </p:nvSpPr>
        <p:spPr>
          <a:xfrm>
            <a:off y="420455" x="6963959"/>
            <a:ext cy="491175" cx="654899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8" name="Shape 218"/>
          <p:cNvSpPr/>
          <p:nvPr/>
        </p:nvSpPr>
        <p:spPr>
          <a:xfrm>
            <a:off y="911630" x="4122842"/>
            <a:ext cy="461699" cx="890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9" name="Shape 219"/>
          <p:cNvSpPr/>
          <p:nvPr/>
        </p:nvSpPr>
        <p:spPr>
          <a:xfrm>
            <a:off y="3312389" x="4122842"/>
            <a:ext cy="461699" cx="890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0" name="Shape 220"/>
          <p:cNvSpPr/>
          <p:nvPr/>
        </p:nvSpPr>
        <p:spPr>
          <a:xfrm rot="5400000">
            <a:off y="1842801" x="5268879"/>
            <a:ext cy="615600" cx="66802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5" name="Shape 2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71450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y="1293637" x="3362100"/>
            <a:ext cy="613124" cx="2419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4800" lang="en">
                <a:solidFill>
                  <a:srgbClr val="1C4587"/>
                </a:solidFill>
              </a:rPr>
              <a:t>Serviço</a:t>
            </a:r>
          </a:p>
        </p:txBody>
      </p:sp>
      <p:sp>
        <p:nvSpPr>
          <p:cNvPr id="227" name="Shape 227"/>
          <p:cNvSpPr/>
          <p:nvPr/>
        </p:nvSpPr>
        <p:spPr>
          <a:xfrm>
            <a:off y="142912" x="887400"/>
            <a:ext cy="1007100" cx="7369199"/>
          </a:xfrm>
          <a:prstGeom prst="wedgeRectCallout">
            <a:avLst>
              <a:gd fmla="val 889" name="adj1"/>
              <a:gd fmla="val 59001" name="adj2"/>
            </a:avLst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just" rtl="0" lvl="0">
              <a:buNone/>
            </a:pPr>
            <a:r>
              <a:rPr sz="2400" lang="en" i="1">
                <a:solidFill>
                  <a:srgbClr val="3C78D8"/>
                </a:solidFill>
              </a:rPr>
              <a:t>"Serviço é um mecanismo que disponibiliza uma ou mais </a:t>
            </a:r>
            <a:r>
              <a:rPr b="1" sz="2400" lang="en" i="1">
                <a:solidFill>
                  <a:srgbClr val="1C4587"/>
                </a:solidFill>
              </a:rPr>
              <a:t>funcionalidades</a:t>
            </a:r>
            <a:r>
              <a:rPr sz="2400" lang="en" i="1">
                <a:solidFill>
                  <a:srgbClr val="3C78D8"/>
                </a:solidFill>
              </a:rPr>
              <a:t>, onde o acesso é provido através de uma </a:t>
            </a:r>
            <a:r>
              <a:rPr b="1" sz="2400" lang="en" i="1">
                <a:solidFill>
                  <a:srgbClr val="1C4587"/>
                </a:solidFill>
              </a:rPr>
              <a:t>interface</a:t>
            </a:r>
            <a:r>
              <a:rPr sz="2400" lang="en" i="1">
                <a:solidFill>
                  <a:srgbClr val="3C78D8"/>
                </a:solidFill>
              </a:rPr>
              <a:t> definida entre as partes"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4974075" x="6144000"/>
            <a:ext cy="16942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http://www.flickr.com/photos/12836528@N00/3641366768/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