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2.xml" Type="http://schemas.openxmlformats.org/officeDocument/2006/relationships/slide" Id="rId39"/><Relationship Target="slides/slide31.xml" Type="http://schemas.openxmlformats.org/officeDocument/2006/relationships/slide" Id="rId38"/><Relationship Target="slides/slide30.xml" Type="http://schemas.openxmlformats.org/officeDocument/2006/relationships/slide" Id="rId37"/><Relationship Target="slides/slide29.xml" Type="http://schemas.openxmlformats.org/officeDocument/2006/relationships/slide" Id="rId36"/><Relationship Target="slides/slide23.xml" Type="http://schemas.openxmlformats.org/officeDocument/2006/relationships/slide" Id="rId30"/><Relationship Target="slides/slide24.xml" Type="http://schemas.openxmlformats.org/officeDocument/2006/relationships/slide" Id="rId31"/><Relationship Target="slides/slide27.xml" Type="http://schemas.openxmlformats.org/officeDocument/2006/relationships/slide" Id="rId34"/><Relationship Target="slides/slide28.xml" Type="http://schemas.openxmlformats.org/officeDocument/2006/relationships/slide" Id="rId35"/><Relationship Target="slides/slide25.xml" Type="http://schemas.openxmlformats.org/officeDocument/2006/relationships/slide" Id="rId32"/><Relationship Target="slides/slide26.xml" Type="http://schemas.openxmlformats.org/officeDocument/2006/relationships/slide" Id="rId33"/><Relationship Target="slides/slide41.xml" Type="http://schemas.openxmlformats.org/officeDocument/2006/relationships/slide" Id="rId48"/><Relationship Target="slides/slide40.xml" Type="http://schemas.openxmlformats.org/officeDocument/2006/relationships/slide" Id="rId47"/><Relationship Target="slides/slide42.xml" Type="http://schemas.openxmlformats.org/officeDocument/2006/relationships/slide" Id="rId49"/><Relationship Target="presProps.xml" Type="http://schemas.openxmlformats.org/officeDocument/2006/relationships/presProps" Id="rId2"/><Relationship Target="theme/theme4.xml" Type="http://schemas.openxmlformats.org/officeDocument/2006/relationships/theme" Id="rId1"/><Relationship Target="slides/slide33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4.xml" Type="http://schemas.openxmlformats.org/officeDocument/2006/relationships/slide" Id="rId41"/><Relationship Target="tableStyles.xml" Type="http://schemas.openxmlformats.org/officeDocument/2006/relationships/tableStyles" Id="rId3"/><Relationship Target="slides/slide35.xml" Type="http://schemas.openxmlformats.org/officeDocument/2006/relationships/slide" Id="rId42"/><Relationship Target="slides/slide36.xml" Type="http://schemas.openxmlformats.org/officeDocument/2006/relationships/slide" Id="rId43"/><Relationship Target="slides/slide37.xml" Type="http://schemas.openxmlformats.org/officeDocument/2006/relationships/slide" Id="rId44"/><Relationship Target="slides/slide38.xml" Type="http://schemas.openxmlformats.org/officeDocument/2006/relationships/slide" Id="rId45"/><Relationship Target="slides/slide39.xml" Type="http://schemas.openxmlformats.org/officeDocument/2006/relationships/slide" Id="rId46"/><Relationship Target="slides/slide2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s/slide1.xml" Type="http://schemas.openxmlformats.org/officeDocument/2006/relationships/slide" Id="rId8"/><Relationship Target="notesMasters/notesMaster1.xml" Type="http://schemas.openxmlformats.org/officeDocument/2006/relationships/notesMaster" Id="rId7"/><Relationship Target="slides/slide12.xml" Type="http://schemas.openxmlformats.org/officeDocument/2006/relationships/slide" Id="rId19"/><Relationship Target="slides/slide11.xml" Type="http://schemas.openxmlformats.org/officeDocument/2006/relationships/slide" Id="rId18"/><Relationship Target="slides/slide10.xml" Type="http://schemas.openxmlformats.org/officeDocument/2006/relationships/slide" Id="rId17"/><Relationship Target="slides/slide9.xml" Type="http://schemas.openxmlformats.org/officeDocument/2006/relationships/slide" Id="rId16"/><Relationship Target="slides/slide8.xml" Type="http://schemas.openxmlformats.org/officeDocument/2006/relationships/slide" Id="rId15"/><Relationship Target="slides/slide7.xml" Type="http://schemas.openxmlformats.org/officeDocument/2006/relationships/slide" Id="rId14"/><Relationship Target="slides/slide5.xml" Type="http://schemas.openxmlformats.org/officeDocument/2006/relationships/slide" Id="rId12"/><Relationship Target="slides/slide6.xml" Type="http://schemas.openxmlformats.org/officeDocument/2006/relationships/slide" Id="rId13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22.xml" Type="http://schemas.openxmlformats.org/officeDocument/2006/relationships/slide" Id="rId29"/><Relationship Target="slides/slide19.xml" Type="http://schemas.openxmlformats.org/officeDocument/2006/relationships/slide" Id="rId26"/><Relationship Target="slides/slide18.xml" Type="http://schemas.openxmlformats.org/officeDocument/2006/relationships/slide" Id="rId25"/><Relationship Target="slides/slide21.xml" Type="http://schemas.openxmlformats.org/officeDocument/2006/relationships/slide" Id="rId28"/><Relationship Target="slides/slide20.xml" Type="http://schemas.openxmlformats.org/officeDocument/2006/relationships/slide" Id="rId27"/><Relationship Target="slides/slide14.xml" Type="http://schemas.openxmlformats.org/officeDocument/2006/relationships/slide" Id="rId21"/><Relationship Target="slides/slide15.xml" Type="http://schemas.openxmlformats.org/officeDocument/2006/relationships/slide" Id="rId22"/><Relationship Target="slides/slide16.xml" Type="http://schemas.openxmlformats.org/officeDocument/2006/relationships/slide" Id="rId23"/><Relationship Target="slides/slide17.xml" Type="http://schemas.openxmlformats.org/officeDocument/2006/relationships/slide" Id="rId24"/><Relationship Target="slides/slide13.xml" Type="http://schemas.openxmlformats.org/officeDocument/2006/relationships/slide" Id="rId20"/></Relationships>
</file>

<file path=ppt/notesMasters/_rels/notes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6" name="Shape 4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5" name="Shape 4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2" name="Shape 4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7" name="Shape 5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9" name="Shape 5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5" name="Shape 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5" name="Shape 5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75"/>
            <a:ext cy="3429000" cx="60964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idx="1" type="subTitle"/>
          </p:nvPr>
        </p:nvSpPr>
        <p:spPr>
          <a:xfrm>
            <a:off y="2840053" x="685800"/>
            <a:ext cy="784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ctrTitle"/>
          </p:nvPr>
        </p:nvSpPr>
        <p:spPr>
          <a:xfrm>
            <a:off y="1583342" x="685800"/>
            <a:ext cy="11598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77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775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200150" x="4692273"/>
            <a:ext cy="3725775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y="4406309" x="457200"/>
            <a:ext cy="51952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_rels/slideMaster3.xml.rels><?xml version="1.0" encoding="UTF-8" standalone="yes"?><Relationships xmlns="http://schemas.openxmlformats.org/package/2006/relationships"><Relationship Target="../slideLayouts/slideLayout14.xml" Type="http://schemas.openxmlformats.org/officeDocument/2006/relationships/slideLayout" Id="rId2"/><Relationship Target="../slideLayouts/slideLayout13.xml" Type="http://schemas.openxmlformats.org/officeDocument/2006/relationships/slideLayout" Id="rId1"/><Relationship Target="../slideLayouts/slideLayout16.xml" Type="http://schemas.openxmlformats.org/officeDocument/2006/relationships/slideLayout" Id="rId4"/><Relationship Target="../slideLayouts/slideLayout15.xml" Type="http://schemas.openxmlformats.org/officeDocument/2006/relationships/slideLayout" Id="rId3"/><Relationship Target="../slideLayouts/slideLayout18.xml" Type="http://schemas.openxmlformats.org/officeDocument/2006/relationships/slideLayout" Id="rId6"/><Relationship Target="../slideLayouts/slideLayout17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77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5.png" Type="http://schemas.openxmlformats.org/officeDocument/2006/relationships/image" Id="rId4"/><Relationship Target="../media/image04.jp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3.jpg" Type="http://schemas.openxmlformats.org/officeDocument/2006/relationships/image" Id="rId4"/><Relationship Target="../media/image04.jpg" Type="http://schemas.openxmlformats.org/officeDocument/2006/relationships/image" Id="rId3"/><Relationship Target="../media/image08.png" Type="http://schemas.openxmlformats.org/officeDocument/2006/relationships/image" Id="rId6"/><Relationship Target="../media/image05.png" Type="http://schemas.openxmlformats.org/officeDocument/2006/relationships/image" Id="rId5"/><Relationship Target="../media/image17.png" Type="http://schemas.openxmlformats.org/officeDocument/2006/relationships/image" Id="rId7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3.jpg" Type="http://schemas.openxmlformats.org/officeDocument/2006/relationships/image" Id="rId4"/><Relationship Target="../media/image04.jpg" Type="http://schemas.openxmlformats.org/officeDocument/2006/relationships/image" Id="rId3"/><Relationship Target="../media/image06.png" Type="http://schemas.openxmlformats.org/officeDocument/2006/relationships/image" Id="rId9"/><Relationship Target="../media/image08.png" Type="http://schemas.openxmlformats.org/officeDocument/2006/relationships/image" Id="rId6"/><Relationship Target="../media/image05.png" Type="http://schemas.openxmlformats.org/officeDocument/2006/relationships/image" Id="rId5"/><Relationship Target="../media/image07.png" Type="http://schemas.openxmlformats.org/officeDocument/2006/relationships/image" Id="rId8"/><Relationship Target="../media/image17.png" Type="http://schemas.openxmlformats.org/officeDocument/2006/relationships/image" Id="rId7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7.pn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7.png" Type="http://schemas.openxmlformats.org/officeDocument/2006/relationships/image" Id="rId4"/><Relationship Target="../media/image04.jpg" Type="http://schemas.openxmlformats.org/officeDocument/2006/relationships/image" Id="rId3"/><Relationship Target="../media/image10.png" Type="http://schemas.openxmlformats.org/officeDocument/2006/relationships/image" Id="rId6"/><Relationship Target="../media/image11.pn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7.png" Type="http://schemas.openxmlformats.org/officeDocument/2006/relationships/image" Id="rId4"/><Relationship Target="../media/image04.jpg" Type="http://schemas.openxmlformats.org/officeDocument/2006/relationships/image" Id="rId3"/><Relationship Target="../media/image10.png" Type="http://schemas.openxmlformats.org/officeDocument/2006/relationships/image" Id="rId6"/><Relationship Target="../media/image11.png" Type="http://schemas.openxmlformats.org/officeDocument/2006/relationships/image" Id="rId5"/><Relationship Target="../media/image12.png" Type="http://schemas.openxmlformats.org/officeDocument/2006/relationships/image" Id="rId8"/><Relationship Target="../media/image09.png" Type="http://schemas.openxmlformats.org/officeDocument/2006/relationships/image" Id="rId7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3.png" Type="http://schemas.openxmlformats.org/officeDocument/2006/relationships/image" Id="rId4"/><Relationship Target="../media/image04.jpg" Type="http://schemas.openxmlformats.org/officeDocument/2006/relationships/image" Id="rId3"/><Relationship Target="../media/image14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2.png" Type="http://schemas.openxmlformats.org/officeDocument/2006/relationships/image" Id="rId4"/><Relationship Target="../media/image04.jpg" Type="http://schemas.openxmlformats.org/officeDocument/2006/relationships/image" Id="rId3"/><Relationship Target="../media/image14.png" Type="http://schemas.openxmlformats.org/officeDocument/2006/relationships/image" Id="rId6"/><Relationship Target="../media/image13.png" Type="http://schemas.openxmlformats.org/officeDocument/2006/relationships/image" Id="rId5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2.png" Type="http://schemas.openxmlformats.org/officeDocument/2006/relationships/image" Id="rId4"/><Relationship Target="../media/image04.jpg" Type="http://schemas.openxmlformats.org/officeDocument/2006/relationships/image" Id="rId3"/><Relationship Target="../media/image14.png" Type="http://schemas.openxmlformats.org/officeDocument/2006/relationships/image" Id="rId6"/><Relationship Target="../media/image13.png" Type="http://schemas.openxmlformats.org/officeDocument/2006/relationships/image" Id="rId5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6.jp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6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5.png" Type="http://schemas.openxmlformats.org/officeDocument/2006/relationships/image" Id="rId4"/><Relationship Target="../media/image16.jp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5.png" Type="http://schemas.openxmlformats.org/officeDocument/2006/relationships/image" Id="rId4"/><Relationship Target="../media/image16.jp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5.png" Type="http://schemas.openxmlformats.org/officeDocument/2006/relationships/image" Id="rId4"/><Relationship Target="../media/image16.jp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5.png" Type="http://schemas.openxmlformats.org/officeDocument/2006/relationships/image" Id="rId4"/><Relationship Target="../media/image16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8.png" Type="http://schemas.openxmlformats.org/officeDocument/2006/relationships/image" Id="rId4"/><Relationship Target="../media/image19.jp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http://www.flickr.com/photos/wallyg/" Type="http://schemas.openxmlformats.org/officeDocument/2006/relationships/hyperlink" TargetMode="External" Id="rId4"/><Relationship Target="../media/image21.jp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2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8" x="24700"/>
            <a:ext cy="5913178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y="4223062" x="-861350"/>
            <a:ext cy="342899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1" name="Shape 61"/>
          <p:cNvSpPr txBox="1"/>
          <p:nvPr/>
        </p:nvSpPr>
        <p:spPr>
          <a:xfrm>
            <a:off y="4803846" x="685800"/>
            <a:ext cy="342899" cx="283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Por Fabricio Nogueira Buzeto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4803846" x="6309600"/>
            <a:ext cy="342899" cx="283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www.unbiquitous.org</a:t>
            </a:r>
          </a:p>
        </p:txBody>
      </p:sp>
      <p:sp>
        <p:nvSpPr>
          <p:cNvPr id="63" name="Shape 63"/>
          <p:cNvSpPr txBox="1"/>
          <p:nvPr/>
        </p:nvSpPr>
        <p:spPr>
          <a:xfrm rot="-5400000">
            <a:off y="1001999" x="7896000"/>
            <a:ext cy="246000" cx="225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http://www.flickr.com/photos/17149966@N00/521278577/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942595" x="685800"/>
            <a:ext cy="180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b="1" sz="17000" lang="en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UbiZen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2390875" x="685800"/>
            <a:ext cy="180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3600" lang="en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Games Edition</a:t>
            </a:r>
          </a:p>
          <a:p>
            <a:pPr algn="r" rtl="0" lvl="0">
              <a:buNone/>
            </a:pPr>
            <a:r>
              <a:rPr b="1" sz="3600" lang="en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Estudos em Jogos Ubíquos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7" name="Shape 1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3" x="0"/>
            <a:ext cy="6850865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9" name="Shape 159"/>
          <p:cNvSpPr txBox="1"/>
          <p:nvPr/>
        </p:nvSpPr>
        <p:spPr>
          <a:xfrm>
            <a:off y="4984446" x="-21963"/>
            <a:ext cy="1563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http://www.flickr.com/photos/20375052@N00/43972554</a:t>
            </a:r>
          </a:p>
        </p:txBody>
      </p:sp>
      <p:sp>
        <p:nvSpPr>
          <p:cNvPr id="160" name="Shape 160"/>
          <p:cNvSpPr/>
          <p:nvPr/>
        </p:nvSpPr>
        <p:spPr>
          <a:xfrm>
            <a:off y="4230198" x="322362"/>
            <a:ext cy="814499" cx="38775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Histórico</a:t>
            </a:r>
          </a:p>
        </p:txBody>
      </p:sp>
      <p:sp>
        <p:nvSpPr>
          <p:cNvPr id="161" name="Shape 161"/>
          <p:cNvSpPr/>
          <p:nvPr/>
        </p:nvSpPr>
        <p:spPr>
          <a:xfrm>
            <a:off y="3211227" x="322362"/>
            <a:ext cy="814499" cx="38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Temporal</a:t>
            </a:r>
          </a:p>
        </p:txBody>
      </p:sp>
      <p:sp>
        <p:nvSpPr>
          <p:cNvPr id="162" name="Shape 162"/>
          <p:cNvSpPr/>
          <p:nvPr/>
        </p:nvSpPr>
        <p:spPr>
          <a:xfrm>
            <a:off y="2192255" x="322362"/>
            <a:ext cy="814499" cx="38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Físico</a:t>
            </a:r>
          </a:p>
        </p:txBody>
      </p:sp>
      <p:sp>
        <p:nvSpPr>
          <p:cNvPr id="163" name="Shape 163"/>
          <p:cNvSpPr/>
          <p:nvPr/>
        </p:nvSpPr>
        <p:spPr>
          <a:xfrm>
            <a:off y="1173284" x="322362"/>
            <a:ext cy="814499" cx="38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de Usuário</a:t>
            </a:r>
          </a:p>
        </p:txBody>
      </p:sp>
      <p:sp>
        <p:nvSpPr>
          <p:cNvPr id="164" name="Shape 164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Computacional</a:t>
            </a:r>
          </a:p>
        </p:txBody>
      </p:sp>
      <p:sp>
        <p:nvSpPr>
          <p:cNvPr id="165" name="Shape 165"/>
          <p:cNvSpPr/>
          <p:nvPr/>
        </p:nvSpPr>
        <p:spPr>
          <a:xfrm>
            <a:off y="1564987" x="4923700"/>
            <a:ext cy="2013525" cx="4026900"/>
          </a:xfrm>
          <a:prstGeom prst="wedgeRectCallout">
            <a:avLst>
              <a:gd fmla="val -65284" name="adj1"/>
              <a:gd fmla="val 102834" name="adj2"/>
            </a:avLst>
          </a:prstGeom>
          <a:solidFill>
            <a:srgbClr val="B45F06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Periodicidade</a:t>
            </a:r>
          </a:p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Padrões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0" name="Shape 1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3" x="0"/>
            <a:ext cy="6850865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2" name="Shape 172"/>
          <p:cNvSpPr txBox="1"/>
          <p:nvPr/>
        </p:nvSpPr>
        <p:spPr>
          <a:xfrm>
            <a:off y="4984446" x="-21963"/>
            <a:ext cy="1563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http://www.flickr.com/photos/20375052@N00/43972554</a:t>
            </a:r>
          </a:p>
        </p:txBody>
      </p:sp>
      <p:sp>
        <p:nvSpPr>
          <p:cNvPr id="173" name="Shape 173"/>
          <p:cNvSpPr/>
          <p:nvPr/>
        </p:nvSpPr>
        <p:spPr>
          <a:xfrm>
            <a:off y="4230198" x="322362"/>
            <a:ext cy="814499" cx="38775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Why</a:t>
            </a:r>
          </a:p>
        </p:txBody>
      </p:sp>
      <p:sp>
        <p:nvSpPr>
          <p:cNvPr id="174" name="Shape 174"/>
          <p:cNvSpPr/>
          <p:nvPr/>
        </p:nvSpPr>
        <p:spPr>
          <a:xfrm>
            <a:off y="3211227" x="322362"/>
            <a:ext cy="814499" cx="38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When</a:t>
            </a:r>
          </a:p>
        </p:txBody>
      </p:sp>
      <p:sp>
        <p:nvSpPr>
          <p:cNvPr id="175" name="Shape 175"/>
          <p:cNvSpPr/>
          <p:nvPr/>
        </p:nvSpPr>
        <p:spPr>
          <a:xfrm>
            <a:off y="2192255" x="322362"/>
            <a:ext cy="814499" cx="38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176" name="Shape 176"/>
          <p:cNvSpPr/>
          <p:nvPr/>
        </p:nvSpPr>
        <p:spPr>
          <a:xfrm>
            <a:off y="1173284" x="322362"/>
            <a:ext cy="814499" cx="38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What</a:t>
            </a:r>
          </a:p>
        </p:txBody>
      </p:sp>
      <p:sp>
        <p:nvSpPr>
          <p:cNvPr id="177" name="Shape 177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Who</a:t>
            </a:r>
          </a:p>
        </p:txBody>
      </p:sp>
      <p:sp>
        <p:nvSpPr>
          <p:cNvPr id="178" name="Shape 178"/>
          <p:cNvSpPr/>
          <p:nvPr/>
        </p:nvSpPr>
        <p:spPr>
          <a:xfrm>
            <a:off y="156000" x="4976450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3000" lang="en">
                <a:solidFill>
                  <a:srgbClr val="FFFFFF"/>
                </a:solidFill>
              </a:rPr>
              <a:t>Recursos, Pessoas</a:t>
            </a:r>
          </a:p>
        </p:txBody>
      </p:sp>
      <p:sp>
        <p:nvSpPr>
          <p:cNvPr id="179" name="Shape 179"/>
          <p:cNvSpPr/>
          <p:nvPr/>
        </p:nvSpPr>
        <p:spPr>
          <a:xfrm>
            <a:off y="1174971" x="4976450"/>
            <a:ext cy="811125" cx="387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3000" lang="en">
                <a:solidFill>
                  <a:srgbClr val="FFFFFF"/>
                </a:solidFill>
              </a:rPr>
              <a:t>Efeito</a:t>
            </a:r>
          </a:p>
        </p:txBody>
      </p:sp>
      <p:sp>
        <p:nvSpPr>
          <p:cNvPr id="180" name="Shape 180"/>
          <p:cNvSpPr/>
          <p:nvPr/>
        </p:nvSpPr>
        <p:spPr>
          <a:xfrm>
            <a:off y="2193943" x="4976450"/>
            <a:ext cy="811125" cx="3877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3000" lang="en">
                <a:solidFill>
                  <a:srgbClr val="FFFFFF"/>
                </a:solidFill>
              </a:rPr>
              <a:t>Localização</a:t>
            </a:r>
          </a:p>
        </p:txBody>
      </p:sp>
      <p:sp>
        <p:nvSpPr>
          <p:cNvPr id="181" name="Shape 181"/>
          <p:cNvSpPr/>
          <p:nvPr/>
        </p:nvSpPr>
        <p:spPr>
          <a:xfrm>
            <a:off y="3212915" x="4976450"/>
            <a:ext cy="811125" cx="3877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3000" lang="en">
                <a:solidFill>
                  <a:srgbClr val="FFFFFF"/>
                </a:solidFill>
              </a:rPr>
              <a:t>Temporal</a:t>
            </a:r>
          </a:p>
        </p:txBody>
      </p:sp>
      <p:sp>
        <p:nvSpPr>
          <p:cNvPr id="182" name="Shape 182"/>
          <p:cNvSpPr/>
          <p:nvPr/>
        </p:nvSpPr>
        <p:spPr>
          <a:xfrm>
            <a:off y="4231886" x="4976450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3000" lang="en">
                <a:solidFill>
                  <a:srgbClr val="FFFFFF"/>
                </a:solidFill>
              </a:rPr>
              <a:t>Causa</a:t>
            </a:r>
          </a:p>
        </p:txBody>
      </p:sp>
      <p:cxnSp>
        <p:nvCxnSpPr>
          <p:cNvPr id="183" name="Shape 183"/>
          <p:cNvCxnSpPr>
            <a:stCxn id="177" idx="3"/>
            <a:endCxn id="178" idx="1"/>
          </p:cNvCxnSpPr>
          <p:nvPr/>
        </p:nvCxnSpPr>
        <p:spPr>
          <a:xfrm>
            <a:off y="561562" x="4199862"/>
            <a:ext cy="0" cx="776587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4" name="Shape 184"/>
          <p:cNvCxnSpPr/>
          <p:nvPr/>
        </p:nvCxnSpPr>
        <p:spPr>
          <a:xfrm>
            <a:off y="1580534" x="4199806"/>
            <a:ext cy="0" cx="7766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5" name="Shape 185"/>
          <p:cNvCxnSpPr/>
          <p:nvPr/>
        </p:nvCxnSpPr>
        <p:spPr>
          <a:xfrm>
            <a:off y="2599505" x="4183650"/>
            <a:ext cy="0" cx="7766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6" name="Shape 186"/>
          <p:cNvCxnSpPr/>
          <p:nvPr/>
        </p:nvCxnSpPr>
        <p:spPr>
          <a:xfrm>
            <a:off y="3618477" x="4199806"/>
            <a:ext cy="0" cx="7766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7" name="Shape 187"/>
          <p:cNvCxnSpPr/>
          <p:nvPr/>
        </p:nvCxnSpPr>
        <p:spPr>
          <a:xfrm>
            <a:off y="4637448" x="4199806"/>
            <a:ext cy="0" cx="7766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2" name="Shape 1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4" name="Shape 194"/>
          <p:cNvSpPr txBox="1"/>
          <p:nvPr/>
        </p:nvSpPr>
        <p:spPr>
          <a:xfrm>
            <a:off y="4967325" x="0"/>
            <a:ext cy="1761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http://www.flickr.com/photos/20532289@N00/100608625/</a:t>
            </a:r>
          </a:p>
        </p:txBody>
      </p:sp>
      <p:sp>
        <p:nvSpPr>
          <p:cNvPr id="195" name="Shape 195"/>
          <p:cNvSpPr/>
          <p:nvPr/>
        </p:nvSpPr>
        <p:spPr>
          <a:xfrm>
            <a:off y="606675" x="501175"/>
            <a:ext cy="1437524" cx="3305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Escolher Dados</a:t>
            </a:r>
          </a:p>
        </p:txBody>
      </p:sp>
      <p:sp>
        <p:nvSpPr>
          <p:cNvPr id="196" name="Shape 196"/>
          <p:cNvSpPr/>
          <p:nvPr/>
        </p:nvSpPr>
        <p:spPr>
          <a:xfrm>
            <a:off y="606675" x="5416050"/>
            <a:ext cy="1437524" cx="3305999"/>
          </a:xfrm>
          <a:prstGeom prst="rect">
            <a:avLst/>
          </a:prstGeom>
          <a:solidFill>
            <a:schemeClr val="accent3"/>
          </a:solidFill>
          <a:ln w="11430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Obter  Dados</a:t>
            </a:r>
          </a:p>
        </p:txBody>
      </p:sp>
      <p:sp>
        <p:nvSpPr>
          <p:cNvPr id="197" name="Shape 197"/>
          <p:cNvSpPr/>
          <p:nvPr/>
        </p:nvSpPr>
        <p:spPr>
          <a:xfrm>
            <a:off y="3483637" x="5451250"/>
            <a:ext cy="1437524" cx="330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200" lang="en">
                <a:solidFill>
                  <a:srgbClr val="FFFFFF"/>
                </a:solidFill>
              </a:rPr>
              <a:t>Representar</a:t>
            </a:r>
            <a:r>
              <a:rPr b="1" sz="4800" lang="en">
                <a:solidFill>
                  <a:srgbClr val="FFFFFF"/>
                </a:solidFill>
              </a:rPr>
              <a:t>  Dados</a:t>
            </a:r>
          </a:p>
        </p:txBody>
      </p:sp>
      <p:sp>
        <p:nvSpPr>
          <p:cNvPr id="198" name="Shape 198"/>
          <p:cNvSpPr/>
          <p:nvPr/>
        </p:nvSpPr>
        <p:spPr>
          <a:xfrm>
            <a:off y="949575" x="4079625"/>
            <a:ext cy="666000" cx="10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9" name="Shape 199"/>
          <p:cNvSpPr/>
          <p:nvPr/>
        </p:nvSpPr>
        <p:spPr>
          <a:xfrm rot="5400000">
            <a:off y="2357430" x="6680024"/>
            <a:ext cy="888000" cx="7780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0" name="Shape 200"/>
          <p:cNvSpPr/>
          <p:nvPr/>
        </p:nvSpPr>
        <p:spPr>
          <a:xfrm>
            <a:off y="3483637" x="501175"/>
            <a:ext cy="1437524" cx="330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200" lang="en">
                <a:solidFill>
                  <a:srgbClr val="FFFFFF"/>
                </a:solidFill>
              </a:rPr>
              <a:t>Utilizar</a:t>
            </a:r>
            <a:r>
              <a:rPr b="1" sz="4800" lang="en">
                <a:solidFill>
                  <a:srgbClr val="FFFFFF"/>
                </a:solidFill>
              </a:rPr>
              <a:t>  Dados</a:t>
            </a:r>
          </a:p>
        </p:txBody>
      </p:sp>
      <p:sp>
        <p:nvSpPr>
          <p:cNvPr id="201" name="Shape 201"/>
          <p:cNvSpPr/>
          <p:nvPr/>
        </p:nvSpPr>
        <p:spPr>
          <a:xfrm rot="10800000">
            <a:off y="3869399" x="4053299"/>
            <a:ext cy="666000" cx="10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06" name="Shape 2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101" x="24899"/>
            <a:ext cy="608118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y="0" x="-21963"/>
            <a:ext cy="5150024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8" name="Shape 208"/>
          <p:cNvSpPr txBox="1"/>
          <p:nvPr/>
        </p:nvSpPr>
        <p:spPr>
          <a:xfrm>
            <a:off y="4960800" x="-21963"/>
            <a:ext cy="1827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http://www.flickr.com/photos/83346641@N00/3760617949/"</a:t>
            </a:r>
          </a:p>
        </p:txBody>
      </p:sp>
      <p:sp>
        <p:nvSpPr>
          <p:cNvPr id="209" name="Shape 209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Identidade</a:t>
            </a:r>
          </a:p>
        </p:txBody>
      </p:sp>
      <p:sp>
        <p:nvSpPr>
          <p:cNvPr id="210" name="Shape 210"/>
          <p:cNvSpPr/>
          <p:nvPr/>
        </p:nvSpPr>
        <p:spPr>
          <a:xfrm>
            <a:off y="119790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Perguntar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36160" x="5169875"/>
            <a:ext cy="772864" cx="7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37008" x="6648087"/>
            <a:ext cy="732907" cx="183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7" name="Shape 2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101" x="24899"/>
            <a:ext cy="608118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9" name="Shape 219"/>
          <p:cNvSpPr txBox="1"/>
          <p:nvPr/>
        </p:nvSpPr>
        <p:spPr>
          <a:xfrm>
            <a:off y="4960800" x="-21963"/>
            <a:ext cy="1827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http://www.flickr.com/photos/83346641@N00/3760617949/"</a:t>
            </a:r>
          </a:p>
        </p:txBody>
      </p:sp>
      <p:sp>
        <p:nvSpPr>
          <p:cNvPr id="220" name="Shape 220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Identidade</a:t>
            </a:r>
          </a:p>
        </p:txBody>
      </p:sp>
      <p:sp>
        <p:nvSpPr>
          <p:cNvPr id="221" name="Shape 221"/>
          <p:cNvSpPr/>
          <p:nvPr/>
        </p:nvSpPr>
        <p:spPr>
          <a:xfrm>
            <a:off y="119790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Perguntar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342837" x="5125925"/>
            <a:ext cy="798990" cx="136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y="233677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Pedir provas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36160" x="5169875"/>
            <a:ext cy="772864" cx="7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237008" x="6648087"/>
            <a:ext cy="732907" cx="183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342248" x="7447603"/>
            <a:ext cy="808427" cx="635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1" name="Shape 2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101" x="24899"/>
            <a:ext cy="608118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3" name="Shape 233"/>
          <p:cNvSpPr txBox="1"/>
          <p:nvPr/>
        </p:nvSpPr>
        <p:spPr>
          <a:xfrm>
            <a:off y="4960800" x="-21963"/>
            <a:ext cy="1827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http://www.flickr.com/photos/83346641@N00/3760617949/"</a:t>
            </a:r>
          </a:p>
        </p:txBody>
      </p:sp>
      <p:sp>
        <p:nvSpPr>
          <p:cNvPr id="234" name="Shape 234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Identidade</a:t>
            </a:r>
          </a:p>
        </p:txBody>
      </p:sp>
      <p:sp>
        <p:nvSpPr>
          <p:cNvPr id="235" name="Shape 235"/>
          <p:cNvSpPr/>
          <p:nvPr/>
        </p:nvSpPr>
        <p:spPr>
          <a:xfrm>
            <a:off y="119790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Perguntar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342837" x="5125925"/>
            <a:ext cy="798990" cx="136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y="233677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Pedir provas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36160" x="5169875"/>
            <a:ext cy="772864" cx="7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237008" x="6648087"/>
            <a:ext cy="732907" cx="183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342248" x="7447603"/>
            <a:ext cy="808427" cx="63556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y="3506151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Reconhecê-lo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3506175" x="5498519"/>
            <a:ext cy="811077" cx="8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3536120" x="7370524"/>
            <a:ext cy="751187" cx="75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48" name="Shape 2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101" x="24899"/>
            <a:ext cy="608118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0" name="Shape 250"/>
          <p:cNvSpPr txBox="1"/>
          <p:nvPr/>
        </p:nvSpPr>
        <p:spPr>
          <a:xfrm>
            <a:off y="4960800" x="-21963"/>
            <a:ext cy="1827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http://www.flickr.com/photos/83346641@N00/3760617949/"</a:t>
            </a:r>
          </a:p>
        </p:txBody>
      </p:sp>
      <p:sp>
        <p:nvSpPr>
          <p:cNvPr id="251" name="Shape 251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Localização</a:t>
            </a:r>
          </a:p>
        </p:txBody>
      </p:sp>
      <p:sp>
        <p:nvSpPr>
          <p:cNvPr id="252" name="Shape 252"/>
          <p:cNvSpPr/>
          <p:nvPr/>
        </p:nvSpPr>
        <p:spPr>
          <a:xfrm>
            <a:off y="119790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chemeClr val="accent1"/>
                </a:solidFill>
              </a:rPr>
              <a:t>Inferência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199248" x="5355028"/>
            <a:ext cy="808427" cx="63556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y="1237500" x="7383365"/>
            <a:ext cy="731925" cx="97590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9" name="Shape 2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101" x="24899"/>
            <a:ext cy="608118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1" name="Shape 261"/>
          <p:cNvSpPr txBox="1"/>
          <p:nvPr/>
        </p:nvSpPr>
        <p:spPr>
          <a:xfrm>
            <a:off y="4960800" x="-21963"/>
            <a:ext cy="1827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http://www.flickr.com/photos/83346641@N00/3760617949/"</a:t>
            </a:r>
          </a:p>
        </p:txBody>
      </p:sp>
      <p:sp>
        <p:nvSpPr>
          <p:cNvPr id="262" name="Shape 262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Localização</a:t>
            </a:r>
          </a:p>
        </p:txBody>
      </p:sp>
      <p:sp>
        <p:nvSpPr>
          <p:cNvPr id="263" name="Shape 263"/>
          <p:cNvSpPr/>
          <p:nvPr/>
        </p:nvSpPr>
        <p:spPr>
          <a:xfrm>
            <a:off y="119790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chemeClr val="accent1"/>
                </a:solidFill>
              </a:rPr>
              <a:t>Inferência</a:t>
            </a:r>
          </a:p>
        </p:txBody>
      </p:sp>
      <p:sp>
        <p:nvSpPr>
          <p:cNvPr id="264" name="Shape 264"/>
          <p:cNvSpPr/>
          <p:nvPr/>
        </p:nvSpPr>
        <p:spPr>
          <a:xfrm>
            <a:off y="233677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chemeClr val="accent1"/>
                </a:solidFill>
              </a:rPr>
              <a:t>Triangulação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199248" x="5355028"/>
            <a:ext cy="808427" cx="63556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y="1237500" x="7383365"/>
            <a:ext cy="731925" cx="97590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67" name="Shape 26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339538" x="5241681"/>
            <a:ext cy="805589" cx="80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332597" x="7325460"/>
            <a:ext cy="819470" cx="81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3" name="Shape 2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101" x="24899"/>
            <a:ext cy="608118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5" name="Shape 275"/>
          <p:cNvSpPr txBox="1"/>
          <p:nvPr/>
        </p:nvSpPr>
        <p:spPr>
          <a:xfrm>
            <a:off y="4960800" x="-21963"/>
            <a:ext cy="1827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http://www.flickr.com/photos/83346641@N00/3760617949/"</a:t>
            </a:r>
          </a:p>
        </p:txBody>
      </p:sp>
      <p:sp>
        <p:nvSpPr>
          <p:cNvPr id="276" name="Shape 276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Localização</a:t>
            </a:r>
          </a:p>
        </p:txBody>
      </p:sp>
      <p:sp>
        <p:nvSpPr>
          <p:cNvPr id="277" name="Shape 277"/>
          <p:cNvSpPr/>
          <p:nvPr/>
        </p:nvSpPr>
        <p:spPr>
          <a:xfrm>
            <a:off y="119790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chemeClr val="accent1"/>
                </a:solidFill>
              </a:rPr>
              <a:t>Inferência</a:t>
            </a:r>
          </a:p>
        </p:txBody>
      </p:sp>
      <p:sp>
        <p:nvSpPr>
          <p:cNvPr id="278" name="Shape 278"/>
          <p:cNvSpPr/>
          <p:nvPr/>
        </p:nvSpPr>
        <p:spPr>
          <a:xfrm>
            <a:off y="233677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chemeClr val="accent1"/>
                </a:solidFill>
              </a:rPr>
              <a:t>Triangulação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199248" x="5355028"/>
            <a:ext cy="808427" cx="63556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y="3506151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chemeClr val="accent1"/>
                </a:solidFill>
              </a:rPr>
              <a:t>Combinação</a:t>
            </a:r>
          </a:p>
        </p:txBody>
      </p:sp>
      <p:sp>
        <p:nvSpPr>
          <p:cNvPr id="281" name="Shape 281"/>
          <p:cNvSpPr/>
          <p:nvPr/>
        </p:nvSpPr>
        <p:spPr>
          <a:xfrm>
            <a:off y="1237500" x="7383365"/>
            <a:ext cy="731925" cx="97590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82" name="Shape 28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339538" x="5241681"/>
            <a:ext cy="805589" cx="80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332597" x="7325460"/>
            <a:ext cy="819470" cx="81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3508914" x="7334249"/>
            <a:ext cy="805599" cx="80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3502323" x="5232885"/>
            <a:ext cy="818782" cx="81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0" name="Shape 2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101" x="24899"/>
            <a:ext cy="608118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2" name="Shape 292"/>
          <p:cNvSpPr txBox="1"/>
          <p:nvPr/>
        </p:nvSpPr>
        <p:spPr>
          <a:xfrm>
            <a:off y="4960800" x="-21963"/>
            <a:ext cy="1827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http://www.flickr.com/photos/83346641@N00/3760617949/"</a:t>
            </a:r>
          </a:p>
        </p:txBody>
      </p:sp>
      <p:sp>
        <p:nvSpPr>
          <p:cNvPr id="293" name="Shape 293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94" name="Shape 294"/>
          <p:cNvSpPr/>
          <p:nvPr/>
        </p:nvSpPr>
        <p:spPr>
          <a:xfrm>
            <a:off y="119790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Perguntar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146262" x="5232885"/>
            <a:ext cy="914400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00669" x="7334257"/>
            <a:ext cy="805586" cx="805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8" x="24700"/>
            <a:ext cy="5913178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ctrTitle"/>
          </p:nvPr>
        </p:nvSpPr>
        <p:spPr>
          <a:xfrm>
            <a:off y="877387" x="446250"/>
            <a:ext cy="3388725" cx="8251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9600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Sensibilidade</a:t>
            </a:r>
          </a:p>
          <a:p>
            <a:pPr algn="ctr" rtl="0" lvl="0">
              <a:buNone/>
            </a:pPr>
            <a:r>
              <a:rPr sz="9600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</a:p>
          <a:p>
            <a:pPr algn="ctr" rtl="0" lvl="0">
              <a:buNone/>
            </a:pPr>
            <a:r>
              <a:rPr sz="9600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</a:p>
        </p:txBody>
      </p:sp>
      <p:sp>
        <p:nvSpPr>
          <p:cNvPr id="72" name="Shape 72"/>
          <p:cNvSpPr txBox="1"/>
          <p:nvPr/>
        </p:nvSpPr>
        <p:spPr>
          <a:xfrm rot="-5400000">
            <a:off y="1001999" x="7896000"/>
            <a:ext cy="246000" cx="225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http://www.flickr.com/photos/17149966@N00/521278577/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1" name="Shape 3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101" x="24899"/>
            <a:ext cy="608118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3" name="Shape 303"/>
          <p:cNvSpPr txBox="1"/>
          <p:nvPr/>
        </p:nvSpPr>
        <p:spPr>
          <a:xfrm>
            <a:off y="4960800" x="-21963"/>
            <a:ext cy="1827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http://www.flickr.com/photos/83346641@N00/3760617949/"</a:t>
            </a:r>
          </a:p>
        </p:txBody>
      </p:sp>
      <p:sp>
        <p:nvSpPr>
          <p:cNvPr id="304" name="Shape 304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05" name="Shape 305"/>
          <p:cNvSpPr/>
          <p:nvPr/>
        </p:nvSpPr>
        <p:spPr>
          <a:xfrm>
            <a:off y="119790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Perguntar</a:t>
            </a:r>
          </a:p>
        </p:txBody>
      </p:sp>
      <p:sp>
        <p:nvSpPr>
          <p:cNvPr id="306" name="Shape 306"/>
          <p:cNvSpPr/>
          <p:nvPr/>
        </p:nvSpPr>
        <p:spPr>
          <a:xfrm>
            <a:off y="233677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Inferir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332941" x="5296631"/>
            <a:ext cy="818782" cx="81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46262" x="5232885"/>
            <a:ext cy="914400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200669" x="7334257"/>
            <a:ext cy="805586" cx="805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4" name="Shape 3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101" x="24899"/>
            <a:ext cy="608118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6" name="Shape 316"/>
          <p:cNvSpPr txBox="1"/>
          <p:nvPr/>
        </p:nvSpPr>
        <p:spPr>
          <a:xfrm>
            <a:off y="4960800" x="-21963"/>
            <a:ext cy="1827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http://www.flickr.com/photos/83346641@N00/3760617949/"</a:t>
            </a:r>
          </a:p>
        </p:txBody>
      </p:sp>
      <p:sp>
        <p:nvSpPr>
          <p:cNvPr id="317" name="Shape 317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18" name="Shape 318"/>
          <p:cNvSpPr/>
          <p:nvPr/>
        </p:nvSpPr>
        <p:spPr>
          <a:xfrm>
            <a:off y="119790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Perguntar</a:t>
            </a:r>
          </a:p>
        </p:txBody>
      </p:sp>
      <p:sp>
        <p:nvSpPr>
          <p:cNvPr id="319" name="Shape 319"/>
          <p:cNvSpPr/>
          <p:nvPr/>
        </p:nvSpPr>
        <p:spPr>
          <a:xfrm>
            <a:off y="2336770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Inferir</a:t>
            </a:r>
          </a:p>
        </p:txBody>
      </p:sp>
      <p:sp>
        <p:nvSpPr>
          <p:cNvPr id="320" name="Shape 320"/>
          <p:cNvSpPr/>
          <p:nvPr/>
        </p:nvSpPr>
        <p:spPr>
          <a:xfrm>
            <a:off y="3506151" x="1019925"/>
            <a:ext cy="811125" cx="3877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Combinação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332941" x="5296631"/>
            <a:ext cy="818782" cx="81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146262" x="5232885"/>
            <a:ext cy="914400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200669" x="7334257"/>
            <a:ext cy="805586" cx="80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508914" x="5296631"/>
            <a:ext cy="818782" cx="81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515512" x="7334257"/>
            <a:ext cy="805586" cx="80558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y="3697401" x="6680682"/>
            <a:ext cy="428625" cx="5715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1" name="Shape 3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3" name="Shape 333"/>
          <p:cNvSpPr txBox="1"/>
          <p:nvPr/>
        </p:nvSpPr>
        <p:spPr>
          <a:xfrm>
            <a:off y="4967325" x="0"/>
            <a:ext cy="1761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http://www.flickr.com/photos/20532289@N00/100608625/</a:t>
            </a:r>
          </a:p>
        </p:txBody>
      </p:sp>
      <p:sp>
        <p:nvSpPr>
          <p:cNvPr id="334" name="Shape 334"/>
          <p:cNvSpPr/>
          <p:nvPr/>
        </p:nvSpPr>
        <p:spPr>
          <a:xfrm>
            <a:off y="606675" x="501175"/>
            <a:ext cy="1437524" cx="3305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Escolher Dados</a:t>
            </a:r>
          </a:p>
        </p:txBody>
      </p:sp>
      <p:sp>
        <p:nvSpPr>
          <p:cNvPr id="335" name="Shape 335"/>
          <p:cNvSpPr/>
          <p:nvPr/>
        </p:nvSpPr>
        <p:spPr>
          <a:xfrm>
            <a:off y="606675" x="5416050"/>
            <a:ext cy="1437524" cx="3305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Obter  Dados</a:t>
            </a:r>
          </a:p>
        </p:txBody>
      </p:sp>
      <p:sp>
        <p:nvSpPr>
          <p:cNvPr id="336" name="Shape 336"/>
          <p:cNvSpPr/>
          <p:nvPr/>
        </p:nvSpPr>
        <p:spPr>
          <a:xfrm>
            <a:off y="3483637" x="5451250"/>
            <a:ext cy="1437524" cx="3305999"/>
          </a:xfrm>
          <a:prstGeom prst="rect">
            <a:avLst/>
          </a:prstGeom>
          <a:solidFill>
            <a:schemeClr val="accent1"/>
          </a:solidFill>
          <a:ln w="11430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200" lang="en">
                <a:solidFill>
                  <a:srgbClr val="FFFFFF"/>
                </a:solidFill>
              </a:rPr>
              <a:t>Representar</a:t>
            </a:r>
            <a:r>
              <a:rPr b="1" sz="4800" lang="en">
                <a:solidFill>
                  <a:srgbClr val="FFFFFF"/>
                </a:solidFill>
              </a:rPr>
              <a:t>  Dados</a:t>
            </a:r>
          </a:p>
        </p:txBody>
      </p:sp>
      <p:sp>
        <p:nvSpPr>
          <p:cNvPr id="337" name="Shape 337"/>
          <p:cNvSpPr/>
          <p:nvPr/>
        </p:nvSpPr>
        <p:spPr>
          <a:xfrm>
            <a:off y="949575" x="4079625"/>
            <a:ext cy="666000" cx="10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8" name="Shape 338"/>
          <p:cNvSpPr/>
          <p:nvPr/>
        </p:nvSpPr>
        <p:spPr>
          <a:xfrm rot="5400000">
            <a:off y="2357430" x="6680024"/>
            <a:ext cy="888000" cx="7780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9" name="Shape 339"/>
          <p:cNvSpPr/>
          <p:nvPr/>
        </p:nvSpPr>
        <p:spPr>
          <a:xfrm>
            <a:off y="3483637" x="501175"/>
            <a:ext cy="1437524" cx="330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200" lang="en">
                <a:solidFill>
                  <a:srgbClr val="FFFFFF"/>
                </a:solidFill>
              </a:rPr>
              <a:t>Utilizar</a:t>
            </a:r>
            <a:r>
              <a:rPr b="1" sz="4800" lang="en">
                <a:solidFill>
                  <a:srgbClr val="FFFFFF"/>
                </a:solidFill>
              </a:rPr>
              <a:t>  Dados</a:t>
            </a:r>
          </a:p>
        </p:txBody>
      </p:sp>
      <p:sp>
        <p:nvSpPr>
          <p:cNvPr id="340" name="Shape 340"/>
          <p:cNvSpPr/>
          <p:nvPr/>
        </p:nvSpPr>
        <p:spPr>
          <a:xfrm rot="10800000">
            <a:off y="3869399" x="4053299"/>
            <a:ext cy="666000" cx="10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5" name="Shape 3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24" x="0"/>
            <a:ext cy="6126403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y="0" x="-21963"/>
            <a:ext cy="5150024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7" name="Shape 347"/>
          <p:cNvSpPr txBox="1"/>
          <p:nvPr/>
        </p:nvSpPr>
        <p:spPr>
          <a:xfrm>
            <a:off y="4986272" x="-21963"/>
            <a:ext cy="1629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http://www.flickr.com/photos/38745062@N02/4325309051/</a:t>
            </a:r>
          </a:p>
        </p:txBody>
      </p:sp>
      <p:sp>
        <p:nvSpPr>
          <p:cNvPr id="348" name="Shape 348"/>
          <p:cNvSpPr/>
          <p:nvPr/>
        </p:nvSpPr>
        <p:spPr>
          <a:xfrm>
            <a:off y="2167799" x="2028037"/>
            <a:ext cy="814499" cx="240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Tempo</a:t>
            </a:r>
          </a:p>
        </p:txBody>
      </p:sp>
      <p:sp>
        <p:nvSpPr>
          <p:cNvPr id="349" name="Shape 349"/>
          <p:cNvSpPr/>
          <p:nvPr/>
        </p:nvSpPr>
        <p:spPr>
          <a:xfrm>
            <a:off y="1173284" x="550962"/>
            <a:ext cy="814499" cx="38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Granularidade</a:t>
            </a:r>
          </a:p>
        </p:txBody>
      </p:sp>
      <p:sp>
        <p:nvSpPr>
          <p:cNvPr id="350" name="Shape 350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Formas</a:t>
            </a:r>
          </a:p>
        </p:txBody>
      </p:sp>
      <p:sp>
        <p:nvSpPr>
          <p:cNvPr id="351" name="Shape 351"/>
          <p:cNvSpPr/>
          <p:nvPr/>
        </p:nvSpPr>
        <p:spPr>
          <a:xfrm>
            <a:off y="2182687" x="4577937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1300" lang="en"/>
              <a:t>Estação</a:t>
            </a:r>
          </a:p>
        </p:txBody>
      </p:sp>
      <p:sp>
        <p:nvSpPr>
          <p:cNvPr id="352" name="Shape 352"/>
          <p:cNvSpPr/>
          <p:nvPr/>
        </p:nvSpPr>
        <p:spPr>
          <a:xfrm>
            <a:off y="2182687" x="6174923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Dia</a:t>
            </a:r>
          </a:p>
        </p:txBody>
      </p:sp>
      <p:sp>
        <p:nvSpPr>
          <p:cNvPr id="353" name="Shape 353"/>
          <p:cNvSpPr/>
          <p:nvPr/>
        </p:nvSpPr>
        <p:spPr>
          <a:xfrm>
            <a:off y="2182687" x="7771910"/>
            <a:ext cy="791324" cx="1276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Segundo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58" name="Shape 3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24" x="0"/>
            <a:ext cy="6126403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0" name="Shape 360"/>
          <p:cNvSpPr txBox="1"/>
          <p:nvPr/>
        </p:nvSpPr>
        <p:spPr>
          <a:xfrm>
            <a:off y="4986272" x="-21963"/>
            <a:ext cy="1629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http://www.flickr.com/photos/38745062@N02/4325309051/</a:t>
            </a:r>
          </a:p>
        </p:txBody>
      </p:sp>
      <p:sp>
        <p:nvSpPr>
          <p:cNvPr id="361" name="Shape 361"/>
          <p:cNvSpPr/>
          <p:nvPr/>
        </p:nvSpPr>
        <p:spPr>
          <a:xfrm>
            <a:off y="3211227" x="550962"/>
            <a:ext cy="814499" cx="38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Expressividade</a:t>
            </a:r>
          </a:p>
        </p:txBody>
      </p:sp>
      <p:sp>
        <p:nvSpPr>
          <p:cNvPr id="362" name="Shape 362"/>
          <p:cNvSpPr/>
          <p:nvPr/>
        </p:nvSpPr>
        <p:spPr>
          <a:xfrm>
            <a:off y="2167799" x="2028037"/>
            <a:ext cy="814499" cx="240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Tempo</a:t>
            </a:r>
          </a:p>
        </p:txBody>
      </p:sp>
      <p:sp>
        <p:nvSpPr>
          <p:cNvPr id="363" name="Shape 363"/>
          <p:cNvSpPr/>
          <p:nvPr/>
        </p:nvSpPr>
        <p:spPr>
          <a:xfrm>
            <a:off y="1173284" x="550962"/>
            <a:ext cy="814499" cx="38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Granularidade</a:t>
            </a:r>
          </a:p>
        </p:txBody>
      </p:sp>
      <p:sp>
        <p:nvSpPr>
          <p:cNvPr id="364" name="Shape 364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Formas</a:t>
            </a:r>
          </a:p>
        </p:txBody>
      </p:sp>
      <p:sp>
        <p:nvSpPr>
          <p:cNvPr id="365" name="Shape 365"/>
          <p:cNvSpPr/>
          <p:nvPr/>
        </p:nvSpPr>
        <p:spPr>
          <a:xfrm>
            <a:off y="4230198" x="2028037"/>
            <a:ext cy="814499" cx="24003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Localização</a:t>
            </a:r>
          </a:p>
        </p:txBody>
      </p:sp>
      <p:sp>
        <p:nvSpPr>
          <p:cNvPr id="366" name="Shape 366"/>
          <p:cNvSpPr/>
          <p:nvPr/>
        </p:nvSpPr>
        <p:spPr>
          <a:xfrm>
            <a:off y="2182687" x="4577937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Estação</a:t>
            </a:r>
          </a:p>
        </p:txBody>
      </p:sp>
      <p:sp>
        <p:nvSpPr>
          <p:cNvPr id="367" name="Shape 367"/>
          <p:cNvSpPr/>
          <p:nvPr/>
        </p:nvSpPr>
        <p:spPr>
          <a:xfrm>
            <a:off y="2182687" x="6174923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Dia</a:t>
            </a:r>
          </a:p>
        </p:txBody>
      </p:sp>
      <p:sp>
        <p:nvSpPr>
          <p:cNvPr id="368" name="Shape 368"/>
          <p:cNvSpPr/>
          <p:nvPr/>
        </p:nvSpPr>
        <p:spPr>
          <a:xfrm>
            <a:off y="2182687" x="7771910"/>
            <a:ext cy="791324" cx="1276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Segundo</a:t>
            </a:r>
          </a:p>
        </p:txBody>
      </p:sp>
      <p:sp>
        <p:nvSpPr>
          <p:cNvPr id="369" name="Shape 369"/>
          <p:cNvSpPr/>
          <p:nvPr/>
        </p:nvSpPr>
        <p:spPr>
          <a:xfrm>
            <a:off y="4241786" x="4577937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Coordenada</a:t>
            </a:r>
          </a:p>
        </p:txBody>
      </p:sp>
      <p:sp>
        <p:nvSpPr>
          <p:cNvPr id="370" name="Shape 370"/>
          <p:cNvSpPr/>
          <p:nvPr/>
        </p:nvSpPr>
        <p:spPr>
          <a:xfrm>
            <a:off y="4241786" x="6174923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Área</a:t>
            </a:r>
          </a:p>
        </p:txBody>
      </p:sp>
      <p:sp>
        <p:nvSpPr>
          <p:cNvPr id="371" name="Shape 371"/>
          <p:cNvSpPr/>
          <p:nvPr/>
        </p:nvSpPr>
        <p:spPr>
          <a:xfrm>
            <a:off y="4241786" x="7771910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Local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76" name="Shape 3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24" x="0"/>
            <a:ext cy="6126403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8" name="Shape 378"/>
          <p:cNvSpPr txBox="1"/>
          <p:nvPr/>
        </p:nvSpPr>
        <p:spPr>
          <a:xfrm>
            <a:off y="4986272" x="-21963"/>
            <a:ext cy="1629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http://www.flickr.com/photos/38745062@N02/4325309051/</a:t>
            </a:r>
          </a:p>
        </p:txBody>
      </p:sp>
      <p:sp>
        <p:nvSpPr>
          <p:cNvPr id="379" name="Shape 379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Expressividade</a:t>
            </a:r>
          </a:p>
        </p:txBody>
      </p:sp>
      <p:sp>
        <p:nvSpPr>
          <p:cNvPr id="380" name="Shape 380"/>
          <p:cNvSpPr/>
          <p:nvPr/>
        </p:nvSpPr>
        <p:spPr>
          <a:xfrm>
            <a:off y="1173284" x="2028037"/>
            <a:ext cy="814499" cx="24003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Localização</a:t>
            </a:r>
          </a:p>
        </p:txBody>
      </p:sp>
      <p:pic>
        <p:nvPicPr>
          <p:cNvPr id="381" name="Shape 38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486150" x="2353400"/>
            <a:ext cy="914400" cx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6" name="Shape 3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24" x="0"/>
            <a:ext cy="6126403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8" name="Shape 388"/>
          <p:cNvSpPr txBox="1"/>
          <p:nvPr/>
        </p:nvSpPr>
        <p:spPr>
          <a:xfrm>
            <a:off y="4986272" x="-21963"/>
            <a:ext cy="1629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http://www.flickr.com/photos/38745062@N02/4325309051/</a:t>
            </a:r>
          </a:p>
        </p:txBody>
      </p:sp>
      <p:sp>
        <p:nvSpPr>
          <p:cNvPr id="389" name="Shape 389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Expressividade</a:t>
            </a:r>
          </a:p>
        </p:txBody>
      </p:sp>
      <p:sp>
        <p:nvSpPr>
          <p:cNvPr id="390" name="Shape 390"/>
          <p:cNvSpPr/>
          <p:nvPr/>
        </p:nvSpPr>
        <p:spPr>
          <a:xfrm>
            <a:off y="1173284" x="2028037"/>
            <a:ext cy="814499" cx="24003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Localização</a:t>
            </a:r>
          </a:p>
        </p:txBody>
      </p:sp>
      <p:sp>
        <p:nvSpPr>
          <p:cNvPr id="391" name="Shape 391"/>
          <p:cNvSpPr/>
          <p:nvPr/>
        </p:nvSpPr>
        <p:spPr>
          <a:xfrm>
            <a:off y="1184871" x="4577937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Coordenada</a:t>
            </a:r>
          </a:p>
        </p:txBody>
      </p:sp>
      <p:pic>
        <p:nvPicPr>
          <p:cNvPr id="392" name="Shape 39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486150" x="2353400"/>
            <a:ext cy="914400" cx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y="4345593" x="2631050"/>
            <a:ext cy="342899" cx="663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lang="en"/>
              <a:t>(X,Y)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8" name="Shape 3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24" x="0"/>
            <a:ext cy="6126403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0" name="Shape 400"/>
          <p:cNvSpPr txBox="1"/>
          <p:nvPr/>
        </p:nvSpPr>
        <p:spPr>
          <a:xfrm>
            <a:off y="4986272" x="-21963"/>
            <a:ext cy="1629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http://www.flickr.com/photos/38745062@N02/4325309051/</a:t>
            </a:r>
          </a:p>
        </p:txBody>
      </p:sp>
      <p:sp>
        <p:nvSpPr>
          <p:cNvPr id="401" name="Shape 401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Expressividade</a:t>
            </a:r>
          </a:p>
        </p:txBody>
      </p:sp>
      <p:sp>
        <p:nvSpPr>
          <p:cNvPr id="402" name="Shape 402"/>
          <p:cNvSpPr/>
          <p:nvPr/>
        </p:nvSpPr>
        <p:spPr>
          <a:xfrm>
            <a:off y="1173284" x="2028037"/>
            <a:ext cy="814499" cx="24003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Localização</a:t>
            </a:r>
          </a:p>
        </p:txBody>
      </p:sp>
      <p:sp>
        <p:nvSpPr>
          <p:cNvPr id="403" name="Shape 403"/>
          <p:cNvSpPr/>
          <p:nvPr/>
        </p:nvSpPr>
        <p:spPr>
          <a:xfrm>
            <a:off y="1184871" x="4577937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Coordenada</a:t>
            </a:r>
          </a:p>
        </p:txBody>
      </p:sp>
      <p:sp>
        <p:nvSpPr>
          <p:cNvPr id="404" name="Shape 404"/>
          <p:cNvSpPr/>
          <p:nvPr/>
        </p:nvSpPr>
        <p:spPr>
          <a:xfrm>
            <a:off y="1184871" x="6174923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Área</a:t>
            </a:r>
          </a:p>
        </p:txBody>
      </p:sp>
      <p:pic>
        <p:nvPicPr>
          <p:cNvPr id="405" name="Shape 40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486150" x="2353400"/>
            <a:ext cy="914400" cx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y="4345593" x="2631050"/>
            <a:ext cy="342899" cx="663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(X,Y)</a:t>
            </a:r>
          </a:p>
        </p:txBody>
      </p:sp>
      <p:sp>
        <p:nvSpPr>
          <p:cNvPr id="407" name="Shape 407"/>
          <p:cNvSpPr/>
          <p:nvPr/>
        </p:nvSpPr>
        <p:spPr>
          <a:xfrm>
            <a:off y="3145443" x="1538650"/>
            <a:ext cy="1635300" cx="21804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1</a:t>
            </a:r>
          </a:p>
        </p:txBody>
      </p:sp>
      <p:sp>
        <p:nvSpPr>
          <p:cNvPr id="408" name="Shape 408"/>
          <p:cNvSpPr/>
          <p:nvPr/>
        </p:nvSpPr>
        <p:spPr>
          <a:xfrm>
            <a:off y="3145443" x="3719050"/>
            <a:ext cy="1635300" cx="21804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3" name="Shape 4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24" x="0"/>
            <a:ext cy="6126403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5" name="Shape 415"/>
          <p:cNvSpPr txBox="1"/>
          <p:nvPr/>
        </p:nvSpPr>
        <p:spPr>
          <a:xfrm>
            <a:off y="4986272" x="-21963"/>
            <a:ext cy="1629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http://www.flickr.com/photos/38745062@N02/4325309051/</a:t>
            </a:r>
          </a:p>
        </p:txBody>
      </p:sp>
      <p:sp>
        <p:nvSpPr>
          <p:cNvPr id="416" name="Shape 416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Expressividade</a:t>
            </a:r>
          </a:p>
        </p:txBody>
      </p:sp>
      <p:sp>
        <p:nvSpPr>
          <p:cNvPr id="417" name="Shape 417"/>
          <p:cNvSpPr/>
          <p:nvPr/>
        </p:nvSpPr>
        <p:spPr>
          <a:xfrm>
            <a:off y="1173284" x="2028037"/>
            <a:ext cy="814499" cx="24003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Localização</a:t>
            </a:r>
          </a:p>
        </p:txBody>
      </p:sp>
      <p:sp>
        <p:nvSpPr>
          <p:cNvPr id="418" name="Shape 418"/>
          <p:cNvSpPr/>
          <p:nvPr/>
        </p:nvSpPr>
        <p:spPr>
          <a:xfrm>
            <a:off y="1184871" x="4577937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Coordenada</a:t>
            </a:r>
          </a:p>
        </p:txBody>
      </p:sp>
      <p:sp>
        <p:nvSpPr>
          <p:cNvPr id="419" name="Shape 419"/>
          <p:cNvSpPr/>
          <p:nvPr/>
        </p:nvSpPr>
        <p:spPr>
          <a:xfrm>
            <a:off y="1184871" x="6174923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Área</a:t>
            </a:r>
          </a:p>
        </p:txBody>
      </p:sp>
      <p:pic>
        <p:nvPicPr>
          <p:cNvPr id="420" name="Shape 4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486150" x="2353400"/>
            <a:ext cy="914400" cx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/>
          <p:nvPr/>
        </p:nvSpPr>
        <p:spPr>
          <a:xfrm>
            <a:off y="2672877" x="-751691"/>
            <a:ext cy="1088099" cx="2425800"/>
          </a:xfrm>
          <a:prstGeom prst="rect">
            <a:avLst/>
          </a:prstGeom>
          <a:noFill/>
          <a:ln w="19050" cap="flat">
            <a:solidFill>
              <a:srgbClr val="38761D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b="1" lang="en"/>
              <a:t>Laboratório</a:t>
            </a:r>
          </a:p>
        </p:txBody>
      </p:sp>
      <p:sp>
        <p:nvSpPr>
          <p:cNvPr id="422" name="Shape 422"/>
          <p:cNvSpPr/>
          <p:nvPr/>
        </p:nvSpPr>
        <p:spPr>
          <a:xfrm>
            <a:off y="3185006" x="2470650"/>
            <a:ext cy="1796850" cx="2189399"/>
          </a:xfrm>
          <a:prstGeom prst="rect">
            <a:avLst/>
          </a:prstGeom>
          <a:noFill/>
          <a:ln w="19050" cap="flat">
            <a:solidFill>
              <a:srgbClr val="38761D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algn="r">
              <a:buNone/>
            </a:pPr>
            <a:r>
              <a:rPr b="1" lang="en"/>
              <a:t>Lanchonete</a:t>
            </a:r>
          </a:p>
        </p:txBody>
      </p:sp>
      <p:sp>
        <p:nvSpPr>
          <p:cNvPr id="423" name="Shape 423"/>
          <p:cNvSpPr/>
          <p:nvPr/>
        </p:nvSpPr>
        <p:spPr>
          <a:xfrm>
            <a:off y="2558577" x="-851325"/>
            <a:ext cy="1935450" cx="4136700"/>
          </a:xfrm>
          <a:prstGeom prst="rect">
            <a:avLst/>
          </a:prstGeom>
          <a:noFill/>
          <a:ln w="19050" cap="flat">
            <a:solidFill>
              <a:srgbClr val="1155CC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1" lang="en"/>
              <a:t>                   Departamento</a:t>
            </a:r>
          </a:p>
        </p:txBody>
      </p:sp>
      <p:sp>
        <p:nvSpPr>
          <p:cNvPr id="424" name="Shape 424"/>
          <p:cNvSpPr/>
          <p:nvPr/>
        </p:nvSpPr>
        <p:spPr>
          <a:xfrm>
            <a:off y="1184871" x="7780710"/>
            <a:ext cy="791324" cx="1276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300" lang="en"/>
              <a:t>Local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29" name="Shape 4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569068" x="0"/>
            <a:ext cy="5715867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/>
          <p:nvPr/>
        </p:nvSpPr>
        <p:spPr>
          <a:xfrm>
            <a:off y="0" x="-21963"/>
            <a:ext cy="5150024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1" name="Shape 431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Ontologias</a:t>
            </a:r>
          </a:p>
        </p:txBody>
      </p:sp>
      <p:sp>
        <p:nvSpPr>
          <p:cNvPr id="432" name="Shape 432"/>
          <p:cNvSpPr/>
          <p:nvPr/>
        </p:nvSpPr>
        <p:spPr>
          <a:xfrm>
            <a:off y="2070581" x="835275"/>
            <a:ext cy="1490174" cx="1986899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2000" lang="en"/>
              <a:t>Conceito</a:t>
            </a:r>
          </a:p>
        </p:txBody>
      </p:sp>
      <p:sp>
        <p:nvSpPr>
          <p:cNvPr id="433" name="Shape 433"/>
          <p:cNvSpPr/>
          <p:nvPr/>
        </p:nvSpPr>
        <p:spPr>
          <a:xfrm>
            <a:off y="2070581" x="5884975"/>
            <a:ext cy="1490174" cx="1986899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000" lang="en"/>
              <a:t>Conceito</a:t>
            </a:r>
          </a:p>
        </p:txBody>
      </p:sp>
      <p:cxnSp>
        <p:nvCxnSpPr>
          <p:cNvPr id="434" name="Shape 434"/>
          <p:cNvCxnSpPr>
            <a:stCxn id="432" idx="6"/>
            <a:endCxn id="433" idx="2"/>
          </p:cNvCxnSpPr>
          <p:nvPr/>
        </p:nvCxnSpPr>
        <p:spPr>
          <a:xfrm>
            <a:off y="2815668" x="2822174"/>
            <a:ext cy="0" cx="30628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35" name="Shape 435"/>
          <p:cNvSpPr txBox="1"/>
          <p:nvPr/>
        </p:nvSpPr>
        <p:spPr>
          <a:xfrm>
            <a:off y="2320368" x="3720575"/>
            <a:ext cy="342899" cx="1265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2000" lang="en"/>
              <a:t>Relação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y="4967325" x="0"/>
            <a:ext cy="1761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http://www.flickr.com/photos/20532289@N00/100608625/</a:t>
            </a:r>
          </a:p>
        </p:txBody>
      </p:sp>
      <p:sp>
        <p:nvSpPr>
          <p:cNvPr id="79" name="Shape 79"/>
          <p:cNvSpPr txBox="1"/>
          <p:nvPr>
            <p:ph type="ctrTitle"/>
          </p:nvPr>
        </p:nvSpPr>
        <p:spPr>
          <a:xfrm>
            <a:off y="438750" x="446250"/>
            <a:ext cy="4266000" cx="8251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9600" lang="en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Existir</a:t>
            </a:r>
          </a:p>
          <a:p>
            <a:pPr algn="ctr" rtl="0" lvl="0">
              <a:buNone/>
            </a:pPr>
            <a:r>
              <a:rPr sz="9600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 </a:t>
            </a:r>
          </a:p>
          <a:p>
            <a:pPr algn="ctr" rtl="0" lvl="0">
              <a:buNone/>
            </a:pPr>
            <a:r>
              <a:rPr sz="9600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Ocorrer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0" name="Shape 4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569068" x="0"/>
            <a:ext cy="5715867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2" name="Shape 442"/>
          <p:cNvSpPr/>
          <p:nvPr/>
        </p:nvSpPr>
        <p:spPr>
          <a:xfrm>
            <a:off y="154312" x="322362"/>
            <a:ext cy="814499" cx="732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GUMO - </a:t>
            </a:r>
            <a:r>
              <a:rPr b="1" sz="3000" lang="en" i="1">
                <a:solidFill>
                  <a:srgbClr val="FFFFFF"/>
                </a:solidFill>
              </a:rPr>
              <a:t>General User Model Ontology</a:t>
            </a:r>
          </a:p>
        </p:txBody>
      </p:sp>
      <p:sp>
        <p:nvSpPr>
          <p:cNvPr id="443" name="Shape 443"/>
          <p:cNvSpPr/>
          <p:nvPr/>
        </p:nvSpPr>
        <p:spPr>
          <a:xfrm>
            <a:off y="2070581" x="835275"/>
            <a:ext cy="1490174" cx="1986899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000" lang="en"/>
              <a:t>Usuário</a:t>
            </a:r>
          </a:p>
        </p:txBody>
      </p:sp>
      <p:sp>
        <p:nvSpPr>
          <p:cNvPr id="444" name="Shape 444"/>
          <p:cNvSpPr/>
          <p:nvPr/>
        </p:nvSpPr>
        <p:spPr>
          <a:xfrm>
            <a:off y="1074843" x="5506900"/>
            <a:ext cy="1490174" cx="1986899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000" lang="en"/>
              <a:t>Conceito</a:t>
            </a:r>
          </a:p>
        </p:txBody>
      </p:sp>
      <p:cxnSp>
        <p:nvCxnSpPr>
          <p:cNvPr id="445" name="Shape 445"/>
          <p:cNvCxnSpPr>
            <a:stCxn id="443" idx="6"/>
            <a:endCxn id="444" idx="2"/>
          </p:cNvCxnSpPr>
          <p:nvPr/>
        </p:nvCxnSpPr>
        <p:spPr>
          <a:xfrm rot="10800000" flipH="1">
            <a:off y="1819931" x="2822174"/>
            <a:ext cy="995737" cx="2684725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46" name="Shape 446"/>
          <p:cNvSpPr txBox="1"/>
          <p:nvPr/>
        </p:nvSpPr>
        <p:spPr>
          <a:xfrm>
            <a:off y="1767187" x="3210625"/>
            <a:ext cy="342899" cx="1604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2000" lang="en"/>
              <a:t>Relação</a:t>
            </a:r>
          </a:p>
        </p:txBody>
      </p:sp>
      <p:sp>
        <p:nvSpPr>
          <p:cNvPr id="447" name="Shape 447"/>
          <p:cNvSpPr/>
          <p:nvPr/>
        </p:nvSpPr>
        <p:spPr>
          <a:xfrm>
            <a:off y="3461850" x="5039475"/>
            <a:ext cy="1490174" cx="1986899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000" lang="en"/>
              <a:t>Faixa</a:t>
            </a:r>
          </a:p>
        </p:txBody>
      </p:sp>
      <p:cxnSp>
        <p:nvCxnSpPr>
          <p:cNvPr id="448" name="Shape 448"/>
          <p:cNvCxnSpPr>
            <a:stCxn id="449" idx="0"/>
            <a:endCxn id="447" idx="1"/>
          </p:cNvCxnSpPr>
          <p:nvPr/>
        </p:nvCxnSpPr>
        <p:spPr>
          <a:xfrm>
            <a:off y="2340881" x="4158649"/>
            <a:ext cy="1339199" cx="11717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54" name="Shape 4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569068" x="0"/>
            <a:ext cy="5715867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6" name="Shape 456"/>
          <p:cNvSpPr/>
          <p:nvPr/>
        </p:nvSpPr>
        <p:spPr>
          <a:xfrm>
            <a:off y="154312" x="322362"/>
            <a:ext cy="814499" cx="732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GUMO - </a:t>
            </a:r>
            <a:r>
              <a:rPr b="1" sz="3000" lang="en" i="1">
                <a:solidFill>
                  <a:srgbClr val="FFFFFF"/>
                </a:solidFill>
              </a:rPr>
              <a:t>General User Model Ontology</a:t>
            </a:r>
          </a:p>
        </p:txBody>
      </p:sp>
      <p:sp>
        <p:nvSpPr>
          <p:cNvPr id="457" name="Shape 457"/>
          <p:cNvSpPr/>
          <p:nvPr/>
        </p:nvSpPr>
        <p:spPr>
          <a:xfrm>
            <a:off y="2070581" x="835275"/>
            <a:ext cy="1490174" cx="1986899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000" lang="en"/>
              <a:t>Usuário</a:t>
            </a:r>
          </a:p>
        </p:txBody>
      </p:sp>
      <p:sp>
        <p:nvSpPr>
          <p:cNvPr id="458" name="Shape 458"/>
          <p:cNvSpPr/>
          <p:nvPr/>
        </p:nvSpPr>
        <p:spPr>
          <a:xfrm>
            <a:off y="1074843" x="5506900"/>
            <a:ext cy="1490174" cx="1986899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000" lang="en"/>
              <a:t>Futebol</a:t>
            </a:r>
          </a:p>
        </p:txBody>
      </p:sp>
      <p:cxnSp>
        <p:nvCxnSpPr>
          <p:cNvPr id="459" name="Shape 459"/>
          <p:cNvCxnSpPr>
            <a:stCxn id="457" idx="6"/>
            <a:endCxn id="458" idx="2"/>
          </p:cNvCxnSpPr>
          <p:nvPr/>
        </p:nvCxnSpPr>
        <p:spPr>
          <a:xfrm rot="10800000" flipH="1">
            <a:off y="1819931" x="2822174"/>
            <a:ext cy="995737" cx="2684725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60" name="Shape 460"/>
          <p:cNvSpPr txBox="1"/>
          <p:nvPr/>
        </p:nvSpPr>
        <p:spPr>
          <a:xfrm>
            <a:off y="1819931" x="2920487"/>
            <a:ext cy="342899" cx="1863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2000" lang="en"/>
              <a:t>temInteresse</a:t>
            </a:r>
          </a:p>
        </p:txBody>
      </p:sp>
      <p:sp>
        <p:nvSpPr>
          <p:cNvPr id="461" name="Shape 461"/>
          <p:cNvSpPr/>
          <p:nvPr/>
        </p:nvSpPr>
        <p:spPr>
          <a:xfrm>
            <a:off y="3461850" x="5039475"/>
            <a:ext cy="1490174" cx="1986899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2000" lang="en"/>
              <a:t>Alto</a:t>
            </a:r>
          </a:p>
        </p:txBody>
      </p:sp>
      <p:cxnSp>
        <p:nvCxnSpPr>
          <p:cNvPr id="462" name="Shape 462"/>
          <p:cNvCxnSpPr>
            <a:stCxn id="449" idx="0"/>
            <a:endCxn id="461" idx="1"/>
          </p:cNvCxnSpPr>
          <p:nvPr/>
        </p:nvCxnSpPr>
        <p:spPr>
          <a:xfrm>
            <a:off y="2340881" x="4158649"/>
            <a:ext cy="1339199" cx="11717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67" name="Shape 4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569068" x="0"/>
            <a:ext cy="5715867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9" name="Shape 469"/>
          <p:cNvSpPr/>
          <p:nvPr/>
        </p:nvSpPr>
        <p:spPr>
          <a:xfrm>
            <a:off y="154312" x="322362"/>
            <a:ext cy="814499" cx="7323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GUMO - </a:t>
            </a:r>
            <a:r>
              <a:rPr b="1" sz="3000" lang="en" i="1">
                <a:solidFill>
                  <a:srgbClr val="FFFFFF"/>
                </a:solidFill>
              </a:rPr>
              <a:t>General User Model Ontology</a:t>
            </a:r>
          </a:p>
        </p:txBody>
      </p:sp>
      <p:pic>
        <p:nvPicPr>
          <p:cNvPr id="470" name="Shape 47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324047" x="0"/>
            <a:ext cy="2495404" cx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75" name="Shape 4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7" name="Shape 477"/>
          <p:cNvSpPr txBox="1"/>
          <p:nvPr/>
        </p:nvSpPr>
        <p:spPr>
          <a:xfrm>
            <a:off y="4967325" x="0"/>
            <a:ext cy="1761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http://www.flickr.com/photos/20532289@N00/100608625/</a:t>
            </a:r>
          </a:p>
        </p:txBody>
      </p:sp>
      <p:sp>
        <p:nvSpPr>
          <p:cNvPr id="478" name="Shape 478"/>
          <p:cNvSpPr/>
          <p:nvPr/>
        </p:nvSpPr>
        <p:spPr>
          <a:xfrm>
            <a:off y="606675" x="501175"/>
            <a:ext cy="1437524" cx="3305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Escolher Dados</a:t>
            </a:r>
          </a:p>
        </p:txBody>
      </p:sp>
      <p:sp>
        <p:nvSpPr>
          <p:cNvPr id="479" name="Shape 479"/>
          <p:cNvSpPr/>
          <p:nvPr/>
        </p:nvSpPr>
        <p:spPr>
          <a:xfrm>
            <a:off y="606675" x="5416050"/>
            <a:ext cy="1437524" cx="3305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Obter  Dados</a:t>
            </a:r>
          </a:p>
        </p:txBody>
      </p:sp>
      <p:sp>
        <p:nvSpPr>
          <p:cNvPr id="480" name="Shape 480"/>
          <p:cNvSpPr/>
          <p:nvPr/>
        </p:nvSpPr>
        <p:spPr>
          <a:xfrm>
            <a:off y="3483637" x="5451250"/>
            <a:ext cy="1437524" cx="330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200" lang="en">
                <a:solidFill>
                  <a:srgbClr val="FFFFFF"/>
                </a:solidFill>
              </a:rPr>
              <a:t>Representar</a:t>
            </a:r>
            <a:r>
              <a:rPr b="1" sz="4800" lang="en">
                <a:solidFill>
                  <a:srgbClr val="FFFFFF"/>
                </a:solidFill>
              </a:rPr>
              <a:t>  Dados</a:t>
            </a:r>
          </a:p>
        </p:txBody>
      </p:sp>
      <p:sp>
        <p:nvSpPr>
          <p:cNvPr id="481" name="Shape 481"/>
          <p:cNvSpPr/>
          <p:nvPr/>
        </p:nvSpPr>
        <p:spPr>
          <a:xfrm>
            <a:off y="949575" x="4079625"/>
            <a:ext cy="666000" cx="10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2" name="Shape 482"/>
          <p:cNvSpPr/>
          <p:nvPr/>
        </p:nvSpPr>
        <p:spPr>
          <a:xfrm rot="5400000">
            <a:off y="2357430" x="6680024"/>
            <a:ext cy="888000" cx="7780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3" name="Shape 483"/>
          <p:cNvSpPr/>
          <p:nvPr/>
        </p:nvSpPr>
        <p:spPr>
          <a:xfrm>
            <a:off y="3483637" x="501175"/>
            <a:ext cy="1437524" cx="3305999"/>
          </a:xfrm>
          <a:prstGeom prst="rect">
            <a:avLst/>
          </a:prstGeom>
          <a:solidFill>
            <a:schemeClr val="accent2"/>
          </a:solidFill>
          <a:ln w="11430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200" lang="en">
                <a:solidFill>
                  <a:srgbClr val="FFFFFF"/>
                </a:solidFill>
              </a:rPr>
              <a:t>Utilizar</a:t>
            </a:r>
            <a:r>
              <a:rPr b="1" sz="4800" lang="en">
                <a:solidFill>
                  <a:srgbClr val="FFFFFF"/>
                </a:solidFill>
              </a:rPr>
              <a:t>  Dados</a:t>
            </a:r>
          </a:p>
        </p:txBody>
      </p:sp>
      <p:sp>
        <p:nvSpPr>
          <p:cNvPr id="484" name="Shape 484"/>
          <p:cNvSpPr/>
          <p:nvPr/>
        </p:nvSpPr>
        <p:spPr>
          <a:xfrm rot="10800000">
            <a:off y="3869399" x="4053299"/>
            <a:ext cy="666000" cx="10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89" name="Shape 4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214748" x="-24925"/>
            <a:ext cy="638546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 txBox="1"/>
          <p:nvPr/>
        </p:nvSpPr>
        <p:spPr>
          <a:xfrm>
            <a:off y="5006942" x="0"/>
            <a:ext cy="1365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http://www.flickr.com/photos/54268825@N06/7144578415</a:t>
            </a:r>
          </a:p>
        </p:txBody>
      </p:sp>
      <p:sp>
        <p:nvSpPr>
          <p:cNvPr id="491" name="Shape 491"/>
          <p:cNvSpPr/>
          <p:nvPr/>
        </p:nvSpPr>
        <p:spPr>
          <a:xfrm>
            <a:off y="356100" x="268425"/>
            <a:ext cy="1781550" cx="409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Seleção de Proximidade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96" name="Shape 4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214748" x="-24925"/>
            <a:ext cy="638546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 txBox="1"/>
          <p:nvPr/>
        </p:nvSpPr>
        <p:spPr>
          <a:xfrm>
            <a:off y="5006942" x="0"/>
            <a:ext cy="1365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http://www.flickr.com/photos/54268825@N06/7144578415</a:t>
            </a:r>
          </a:p>
        </p:txBody>
      </p:sp>
      <p:sp>
        <p:nvSpPr>
          <p:cNvPr id="498" name="Shape 498"/>
          <p:cNvSpPr/>
          <p:nvPr/>
        </p:nvSpPr>
        <p:spPr>
          <a:xfrm>
            <a:off y="356100" x="4696800"/>
            <a:ext cy="1781550" cx="409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Reconfiguração</a:t>
            </a:r>
            <a:r>
              <a:rPr b="1" sz="4800" lang="en">
                <a:solidFill>
                  <a:srgbClr val="FFFFFF"/>
                </a:solidFill>
              </a:rPr>
              <a:t> Automática</a:t>
            </a:r>
          </a:p>
        </p:txBody>
      </p:sp>
      <p:sp>
        <p:nvSpPr>
          <p:cNvPr id="499" name="Shape 499"/>
          <p:cNvSpPr/>
          <p:nvPr/>
        </p:nvSpPr>
        <p:spPr>
          <a:xfrm>
            <a:off y="356100" x="268425"/>
            <a:ext cy="1781550" cx="409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Seleção de Proximidade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04" name="Shape 5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214748" x="-24925"/>
            <a:ext cy="638546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y="5006942" x="0"/>
            <a:ext cy="1365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http://www.flickr.com/photos/54268825@N06/7144578415</a:t>
            </a:r>
          </a:p>
        </p:txBody>
      </p:sp>
      <p:sp>
        <p:nvSpPr>
          <p:cNvPr id="506" name="Shape 506"/>
          <p:cNvSpPr/>
          <p:nvPr/>
        </p:nvSpPr>
        <p:spPr>
          <a:xfrm>
            <a:off y="356100" x="4696800"/>
            <a:ext cy="1781550" cx="409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Reconfiguração</a:t>
            </a:r>
            <a:r>
              <a:rPr b="1" sz="4800" lang="en">
                <a:solidFill>
                  <a:srgbClr val="FFFFFF"/>
                </a:solidFill>
              </a:rPr>
              <a:t> Automática</a:t>
            </a:r>
          </a:p>
        </p:txBody>
      </p:sp>
      <p:sp>
        <p:nvSpPr>
          <p:cNvPr id="507" name="Shape 507"/>
          <p:cNvSpPr/>
          <p:nvPr/>
        </p:nvSpPr>
        <p:spPr>
          <a:xfrm>
            <a:off y="356100" x="268425"/>
            <a:ext cy="1781550" cx="409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Seleção de Proximidade</a:t>
            </a:r>
          </a:p>
        </p:txBody>
      </p:sp>
      <p:sp>
        <p:nvSpPr>
          <p:cNvPr id="508" name="Shape 508"/>
          <p:cNvSpPr/>
          <p:nvPr/>
        </p:nvSpPr>
        <p:spPr>
          <a:xfrm>
            <a:off y="2356350" x="268425"/>
            <a:ext cy="1781550" cx="409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Informação Contextual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13" name="Shape 5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214748" x="-24925"/>
            <a:ext cy="638546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y="5006942" x="0"/>
            <a:ext cy="1365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http://www.flickr.com/photos/54268825@N06/7144578415</a:t>
            </a:r>
          </a:p>
        </p:txBody>
      </p:sp>
      <p:sp>
        <p:nvSpPr>
          <p:cNvPr id="515" name="Shape 515"/>
          <p:cNvSpPr/>
          <p:nvPr/>
        </p:nvSpPr>
        <p:spPr>
          <a:xfrm>
            <a:off y="356100" x="4696800"/>
            <a:ext cy="1781550" cx="409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Reconfiguração</a:t>
            </a:r>
            <a:r>
              <a:rPr b="1" sz="4800" lang="en">
                <a:solidFill>
                  <a:srgbClr val="FFFFFF"/>
                </a:solidFill>
              </a:rPr>
              <a:t> Automática</a:t>
            </a:r>
          </a:p>
        </p:txBody>
      </p:sp>
      <p:sp>
        <p:nvSpPr>
          <p:cNvPr id="516" name="Shape 516"/>
          <p:cNvSpPr/>
          <p:nvPr/>
        </p:nvSpPr>
        <p:spPr>
          <a:xfrm>
            <a:off y="356100" x="268425"/>
            <a:ext cy="1781550" cx="409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Seleção de Proximidade</a:t>
            </a:r>
          </a:p>
        </p:txBody>
      </p:sp>
      <p:sp>
        <p:nvSpPr>
          <p:cNvPr id="517" name="Shape 517"/>
          <p:cNvSpPr/>
          <p:nvPr/>
        </p:nvSpPr>
        <p:spPr>
          <a:xfrm>
            <a:off y="2356350" x="4696800"/>
            <a:ext cy="1781550" cx="409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800" lang="en">
                <a:solidFill>
                  <a:srgbClr val="FFFFFF"/>
                </a:solidFill>
              </a:rPr>
              <a:t>Ações ocasionadas por Contexto</a:t>
            </a:r>
          </a:p>
        </p:txBody>
      </p:sp>
      <p:sp>
        <p:nvSpPr>
          <p:cNvPr id="518" name="Shape 518"/>
          <p:cNvSpPr/>
          <p:nvPr/>
        </p:nvSpPr>
        <p:spPr>
          <a:xfrm>
            <a:off y="2356350" x="268425"/>
            <a:ext cy="1781550" cx="409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Informação Contextual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23" name="Shape 5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214748" x="-24925"/>
            <a:ext cy="638546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/>
        </p:nvSpPr>
        <p:spPr>
          <a:xfrm>
            <a:off y="5006942" x="0"/>
            <a:ext cy="1365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http://www.flickr.com/photos/54268825@N06/7144578415</a:t>
            </a:r>
          </a:p>
        </p:txBody>
      </p:sp>
      <p:sp>
        <p:nvSpPr>
          <p:cNvPr id="525" name="Shape 525"/>
          <p:cNvSpPr/>
          <p:nvPr/>
        </p:nvSpPr>
        <p:spPr>
          <a:xfrm>
            <a:off y="356100" x="268425"/>
            <a:ext cy="1781550" cx="4099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Ativa</a:t>
            </a:r>
          </a:p>
        </p:txBody>
      </p:sp>
      <p:sp>
        <p:nvSpPr>
          <p:cNvPr id="526" name="Shape 526"/>
          <p:cNvSpPr/>
          <p:nvPr/>
        </p:nvSpPr>
        <p:spPr>
          <a:xfrm>
            <a:off y="2356350" x="268425"/>
            <a:ext cy="1781550" cx="40998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Passiva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31" name="Shape 5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214748" x="-24925"/>
            <a:ext cy="638546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 txBox="1"/>
          <p:nvPr/>
        </p:nvSpPr>
        <p:spPr>
          <a:xfrm>
            <a:off y="5006942" x="0"/>
            <a:ext cy="1365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http://www.flickr.com/photos/54268825@N06/7144578415</a:t>
            </a:r>
          </a:p>
        </p:txBody>
      </p:sp>
      <p:sp>
        <p:nvSpPr>
          <p:cNvPr id="533" name="Shape 533"/>
          <p:cNvSpPr/>
          <p:nvPr/>
        </p:nvSpPr>
        <p:spPr>
          <a:xfrm>
            <a:off y="356100" x="268425"/>
            <a:ext cy="1781550" cx="4099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Ativa</a:t>
            </a:r>
          </a:p>
        </p:txBody>
      </p:sp>
      <p:sp>
        <p:nvSpPr>
          <p:cNvPr id="534" name="Shape 534"/>
          <p:cNvSpPr/>
          <p:nvPr/>
        </p:nvSpPr>
        <p:spPr>
          <a:xfrm>
            <a:off y="2356350" x="268425"/>
            <a:ext cy="1781550" cx="40998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Passiva</a:t>
            </a:r>
          </a:p>
        </p:txBody>
      </p:sp>
      <p:sp>
        <p:nvSpPr>
          <p:cNvPr id="535" name="Shape 535"/>
          <p:cNvSpPr/>
          <p:nvPr/>
        </p:nvSpPr>
        <p:spPr>
          <a:xfrm>
            <a:off y="356100" x="4914900"/>
            <a:ext cy="824400" cx="422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None/>
            </a:pPr>
            <a:r>
              <a:rPr b="1" sz="3600" lang="en">
                <a:solidFill>
                  <a:srgbClr val="990000"/>
                </a:solidFill>
              </a:rPr>
              <a:t>Imediato</a:t>
            </a:r>
          </a:p>
        </p:txBody>
      </p:sp>
      <p:sp>
        <p:nvSpPr>
          <p:cNvPr id="536" name="Shape 536"/>
          <p:cNvSpPr/>
          <p:nvPr/>
        </p:nvSpPr>
        <p:spPr>
          <a:xfrm>
            <a:off y="2356350" x="4923600"/>
            <a:ext cy="824400" cx="4220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None/>
            </a:pPr>
            <a:r>
              <a:rPr b="1" sz="3600" lang="en">
                <a:solidFill>
                  <a:srgbClr val="0C343D"/>
                </a:solidFill>
              </a:rPr>
              <a:t>Posterior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y="0" x="-21963"/>
            <a:ext cy="5150024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/>
        </p:nvSpPr>
        <p:spPr>
          <a:xfrm>
            <a:off y="4967325" x="0"/>
            <a:ext cy="1761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http://www.flickr.com/photos/20532289@N00/100608625/</a:t>
            </a:r>
          </a:p>
        </p:txBody>
      </p:sp>
      <p:sp>
        <p:nvSpPr>
          <p:cNvPr id="87" name="Shape 87"/>
          <p:cNvSpPr/>
          <p:nvPr/>
        </p:nvSpPr>
        <p:spPr>
          <a:xfrm>
            <a:off y="606675" x="501175"/>
            <a:ext cy="1437524" cx="3305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4800" lang="en">
                <a:solidFill>
                  <a:srgbClr val="FFFFFF"/>
                </a:solidFill>
              </a:rPr>
              <a:t>Escolher Dados</a:t>
            </a:r>
          </a:p>
        </p:txBody>
      </p:sp>
      <p:sp>
        <p:nvSpPr>
          <p:cNvPr id="88" name="Shape 88"/>
          <p:cNvSpPr/>
          <p:nvPr/>
        </p:nvSpPr>
        <p:spPr>
          <a:xfrm>
            <a:off y="606675" x="5416050"/>
            <a:ext cy="1437524" cx="3305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Obter  Dados</a:t>
            </a:r>
          </a:p>
        </p:txBody>
      </p:sp>
      <p:sp>
        <p:nvSpPr>
          <p:cNvPr id="89" name="Shape 89"/>
          <p:cNvSpPr/>
          <p:nvPr/>
        </p:nvSpPr>
        <p:spPr>
          <a:xfrm>
            <a:off y="3483637" x="5451250"/>
            <a:ext cy="1437524" cx="330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200" lang="en">
                <a:solidFill>
                  <a:srgbClr val="FFFFFF"/>
                </a:solidFill>
              </a:rPr>
              <a:t>Representar</a:t>
            </a:r>
            <a:r>
              <a:rPr b="1" sz="4800" lang="en">
                <a:solidFill>
                  <a:srgbClr val="FFFFFF"/>
                </a:solidFill>
              </a:rPr>
              <a:t>  Dados</a:t>
            </a:r>
          </a:p>
        </p:txBody>
      </p:sp>
      <p:sp>
        <p:nvSpPr>
          <p:cNvPr id="90" name="Shape 90"/>
          <p:cNvSpPr/>
          <p:nvPr/>
        </p:nvSpPr>
        <p:spPr>
          <a:xfrm>
            <a:off y="949575" x="4079625"/>
            <a:ext cy="666000" cx="10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1" name="Shape 91"/>
          <p:cNvSpPr/>
          <p:nvPr/>
        </p:nvSpPr>
        <p:spPr>
          <a:xfrm rot="5400000">
            <a:off y="2357430" x="6680024"/>
            <a:ext cy="888000" cx="7780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2" name="Shape 92"/>
          <p:cNvSpPr/>
          <p:nvPr/>
        </p:nvSpPr>
        <p:spPr>
          <a:xfrm>
            <a:off y="3483637" x="501175"/>
            <a:ext cy="1437524" cx="330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200" lang="en">
                <a:solidFill>
                  <a:srgbClr val="FFFFFF"/>
                </a:solidFill>
              </a:rPr>
              <a:t>Utilizar</a:t>
            </a:r>
            <a:r>
              <a:rPr b="1" sz="4800" lang="en">
                <a:solidFill>
                  <a:srgbClr val="FFFFFF"/>
                </a:solidFill>
              </a:rPr>
              <a:t>  Dados</a:t>
            </a:r>
          </a:p>
        </p:txBody>
      </p:sp>
      <p:sp>
        <p:nvSpPr>
          <p:cNvPr id="93" name="Shape 93"/>
          <p:cNvSpPr/>
          <p:nvPr/>
        </p:nvSpPr>
        <p:spPr>
          <a:xfrm rot="10800000">
            <a:off y="3869399" x="4053299"/>
            <a:ext cy="666000" cx="10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1" name="Shape 5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214748" x="-24925"/>
            <a:ext cy="638546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y="5006942" x="0"/>
            <a:ext cy="1365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http://www.flickr.com/photos/54268825@N06/7144578415</a:t>
            </a:r>
          </a:p>
        </p:txBody>
      </p:sp>
      <p:sp>
        <p:nvSpPr>
          <p:cNvPr id="543" name="Shape 543"/>
          <p:cNvSpPr/>
          <p:nvPr/>
        </p:nvSpPr>
        <p:spPr>
          <a:xfrm>
            <a:off y="356100" x="268425"/>
            <a:ext cy="1781550" cx="4099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Ativa</a:t>
            </a:r>
          </a:p>
        </p:txBody>
      </p:sp>
      <p:sp>
        <p:nvSpPr>
          <p:cNvPr id="544" name="Shape 544"/>
          <p:cNvSpPr/>
          <p:nvPr/>
        </p:nvSpPr>
        <p:spPr>
          <a:xfrm>
            <a:off y="2356350" x="268425"/>
            <a:ext cy="1781550" cx="40998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Passiva</a:t>
            </a:r>
          </a:p>
        </p:txBody>
      </p:sp>
      <p:sp>
        <p:nvSpPr>
          <p:cNvPr id="545" name="Shape 545"/>
          <p:cNvSpPr/>
          <p:nvPr/>
        </p:nvSpPr>
        <p:spPr>
          <a:xfrm>
            <a:off y="356100" x="4914900"/>
            <a:ext cy="824400" cx="422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None/>
            </a:pPr>
            <a:r>
              <a:rPr b="1" sz="3600" lang="en">
                <a:solidFill>
                  <a:srgbClr val="990000"/>
                </a:solidFill>
              </a:rPr>
              <a:t>Imediato</a:t>
            </a:r>
          </a:p>
        </p:txBody>
      </p:sp>
      <p:sp>
        <p:nvSpPr>
          <p:cNvPr id="546" name="Shape 546"/>
          <p:cNvSpPr/>
          <p:nvPr/>
        </p:nvSpPr>
        <p:spPr>
          <a:xfrm>
            <a:off y="1313250" x="4914900"/>
            <a:ext cy="824400" cx="422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None/>
            </a:pPr>
            <a:r>
              <a:rPr b="1" sz="3600" lang="en">
                <a:solidFill>
                  <a:srgbClr val="990000"/>
                </a:solidFill>
              </a:rPr>
              <a:t>Assíncrono</a:t>
            </a:r>
          </a:p>
        </p:txBody>
      </p:sp>
      <p:sp>
        <p:nvSpPr>
          <p:cNvPr id="547" name="Shape 547"/>
          <p:cNvSpPr/>
          <p:nvPr/>
        </p:nvSpPr>
        <p:spPr>
          <a:xfrm>
            <a:off y="2356350" x="4923600"/>
            <a:ext cy="824400" cx="4220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None/>
            </a:pPr>
            <a:r>
              <a:rPr b="1" sz="3600" lang="en">
                <a:solidFill>
                  <a:srgbClr val="0C343D"/>
                </a:solidFill>
              </a:rPr>
              <a:t>Posterior</a:t>
            </a:r>
          </a:p>
        </p:txBody>
      </p:sp>
      <p:sp>
        <p:nvSpPr>
          <p:cNvPr id="548" name="Shape 548"/>
          <p:cNvSpPr/>
          <p:nvPr/>
        </p:nvSpPr>
        <p:spPr>
          <a:xfrm>
            <a:off y="3313500" x="4923600"/>
            <a:ext cy="824400" cx="4220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457200">
              <a:buNone/>
            </a:pPr>
            <a:r>
              <a:rPr b="1" sz="3600" lang="en">
                <a:solidFill>
                  <a:srgbClr val="0C343D"/>
                </a:solidFill>
              </a:rPr>
              <a:t>Síncrono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53" name="Shape 5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333277" x="-592399"/>
            <a:ext cy="6484775" cx="973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y="4950900" x="0"/>
            <a:ext cy="192599" cx="2521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u="sng" sz="1100" lang="en">
                <a:solidFill>
                  <a:srgbClr val="FFFFFF"/>
                </a:solidFill>
                <a:hlinkClick r:id="rId4"/>
              </a:rPr>
              <a:t>http://www.flickr.com/photos/wallyg/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9" name="Shape 559"/>
          <p:cNvSpPr/>
          <p:nvPr/>
        </p:nvSpPr>
        <p:spPr>
          <a:xfrm>
            <a:off y="-9712" x="-12950"/>
            <a:ext cy="5153174" cx="9174299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560" name="Shape 5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2986" x="0"/>
            <a:ext cy="5169473" cx="51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y="175725" x="143225"/>
            <a:ext cy="1196999" cx="5242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b="1" sz="9600" lang="en">
                <a:solidFill>
                  <a:srgbClr val="D9EAD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Tarefa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y="30150" x="5167254"/>
            <a:ext cy="5059499" cx="4014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sz="4000" lang="en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Fabricio Nogueira</a:t>
            </a:r>
          </a:p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sz="4000" lang="en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Buzeto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sz="4000" lang="en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UbiZen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63" name="Shape 563"/>
          <p:cNvSpPr txBox="1"/>
          <p:nvPr/>
        </p:nvSpPr>
        <p:spPr>
          <a:xfrm>
            <a:off y="-9712" x="0"/>
            <a:ext cy="241199" cx="2728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/>
              <a:t>http://www.flickr.com/photos/sylvain_masson/</a:t>
            </a:r>
          </a:p>
        </p:txBody>
      </p:sp>
      <p:sp>
        <p:nvSpPr>
          <p:cNvPr id="564" name="Shape 564"/>
          <p:cNvSpPr/>
          <p:nvPr/>
        </p:nvSpPr>
        <p:spPr>
          <a:xfrm>
            <a:off y="1449218" x="146500"/>
            <a:ext cy="1341224" cx="6641999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w="19050" cap="flat">
            <a:solidFill>
              <a:srgbClr val="B6D7A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4500" lang="en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Quais as informações de contexto no seu jogo?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8" name="Shape 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y="0" x="-21963"/>
            <a:ext cy="5150024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0" name="Shape 100"/>
          <p:cNvSpPr txBox="1"/>
          <p:nvPr/>
        </p:nvSpPr>
        <p:spPr>
          <a:xfrm>
            <a:off y="4967325" x="0"/>
            <a:ext cy="1761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FFFFFF"/>
                </a:solidFill>
              </a:rPr>
              <a:t>http://www.flickr.com/photos/20532289@N00/100608625/</a:t>
            </a:r>
          </a:p>
        </p:txBody>
      </p:sp>
      <p:sp>
        <p:nvSpPr>
          <p:cNvPr id="101" name="Shape 101"/>
          <p:cNvSpPr/>
          <p:nvPr/>
        </p:nvSpPr>
        <p:spPr>
          <a:xfrm>
            <a:off y="606675" x="501175"/>
            <a:ext cy="1437524" cx="3305999"/>
          </a:xfrm>
          <a:prstGeom prst="rect">
            <a:avLst/>
          </a:prstGeom>
          <a:solidFill>
            <a:schemeClr val="accent6"/>
          </a:solidFill>
          <a:ln w="114300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Escolher Dados</a:t>
            </a:r>
          </a:p>
        </p:txBody>
      </p:sp>
      <p:sp>
        <p:nvSpPr>
          <p:cNvPr id="102" name="Shape 102"/>
          <p:cNvSpPr/>
          <p:nvPr/>
        </p:nvSpPr>
        <p:spPr>
          <a:xfrm>
            <a:off y="606675" x="5416050"/>
            <a:ext cy="1437524" cx="3305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800" lang="en">
                <a:solidFill>
                  <a:srgbClr val="FFFFFF"/>
                </a:solidFill>
              </a:rPr>
              <a:t>Obter  Dados</a:t>
            </a:r>
          </a:p>
        </p:txBody>
      </p:sp>
      <p:sp>
        <p:nvSpPr>
          <p:cNvPr id="103" name="Shape 103"/>
          <p:cNvSpPr/>
          <p:nvPr/>
        </p:nvSpPr>
        <p:spPr>
          <a:xfrm>
            <a:off y="3483637" x="5451250"/>
            <a:ext cy="1437524" cx="330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200" lang="en">
                <a:solidFill>
                  <a:srgbClr val="FFFFFF"/>
                </a:solidFill>
              </a:rPr>
              <a:t>Representar</a:t>
            </a:r>
            <a:r>
              <a:rPr b="1" sz="4800" lang="en">
                <a:solidFill>
                  <a:srgbClr val="FFFFFF"/>
                </a:solidFill>
              </a:rPr>
              <a:t>  Dados</a:t>
            </a:r>
          </a:p>
        </p:txBody>
      </p:sp>
      <p:sp>
        <p:nvSpPr>
          <p:cNvPr id="104" name="Shape 104"/>
          <p:cNvSpPr/>
          <p:nvPr/>
        </p:nvSpPr>
        <p:spPr>
          <a:xfrm>
            <a:off y="949575" x="4079625"/>
            <a:ext cy="666000" cx="10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5" name="Shape 105"/>
          <p:cNvSpPr/>
          <p:nvPr/>
        </p:nvSpPr>
        <p:spPr>
          <a:xfrm rot="5400000">
            <a:off y="2357430" x="6680024"/>
            <a:ext cy="888000" cx="7780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/>
          <p:nvPr/>
        </p:nvSpPr>
        <p:spPr>
          <a:xfrm>
            <a:off y="3483637" x="501175"/>
            <a:ext cy="1437524" cx="330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4200" lang="en">
                <a:solidFill>
                  <a:srgbClr val="FFFFFF"/>
                </a:solidFill>
              </a:rPr>
              <a:t>Utilizar</a:t>
            </a:r>
            <a:r>
              <a:rPr b="1" sz="4800" lang="en">
                <a:solidFill>
                  <a:srgbClr val="FFFFFF"/>
                </a:solidFill>
              </a:rPr>
              <a:t>  Dados</a:t>
            </a:r>
          </a:p>
        </p:txBody>
      </p:sp>
      <p:sp>
        <p:nvSpPr>
          <p:cNvPr id="107" name="Shape 107"/>
          <p:cNvSpPr/>
          <p:nvPr/>
        </p:nvSpPr>
        <p:spPr>
          <a:xfrm rot="10800000">
            <a:off y="3869399" x="4053299"/>
            <a:ext cy="666000" cx="10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3" x="0"/>
            <a:ext cy="6850865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y="0" x="-21963"/>
            <a:ext cy="5150024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 txBox="1"/>
          <p:nvPr/>
        </p:nvSpPr>
        <p:spPr>
          <a:xfrm>
            <a:off y="4984446" x="-21963"/>
            <a:ext cy="1563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http://www.flickr.com/photos/20375052@N00/43972554</a:t>
            </a:r>
          </a:p>
        </p:txBody>
      </p:sp>
      <p:sp>
        <p:nvSpPr>
          <p:cNvPr id="115" name="Shape 115"/>
          <p:cNvSpPr/>
          <p:nvPr/>
        </p:nvSpPr>
        <p:spPr>
          <a:xfrm>
            <a:off y="2192255" x="322362"/>
            <a:ext cy="814499" cx="38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Físico</a:t>
            </a:r>
          </a:p>
        </p:txBody>
      </p:sp>
      <p:sp>
        <p:nvSpPr>
          <p:cNvPr id="116" name="Shape 116"/>
          <p:cNvSpPr/>
          <p:nvPr/>
        </p:nvSpPr>
        <p:spPr>
          <a:xfrm>
            <a:off y="1173284" x="322362"/>
            <a:ext cy="814499" cx="38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de Usuário</a:t>
            </a:r>
          </a:p>
        </p:txBody>
      </p:sp>
      <p:sp>
        <p:nvSpPr>
          <p:cNvPr id="117" name="Shape 117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Computacional</a:t>
            </a:r>
          </a:p>
        </p:txBody>
      </p:sp>
      <p:sp>
        <p:nvSpPr>
          <p:cNvPr id="118" name="Shape 118"/>
          <p:cNvSpPr/>
          <p:nvPr/>
        </p:nvSpPr>
        <p:spPr>
          <a:xfrm>
            <a:off y="1564987" x="4923700"/>
            <a:ext cy="2013525" cx="4026900"/>
          </a:xfrm>
          <a:prstGeom prst="wedgeRectCallout">
            <a:avLst>
              <a:gd fmla="val -66158" name="adj1"/>
              <a:gd fmla="val -100869" name="adj2"/>
            </a:avLst>
          </a:prstGeom>
          <a:solidFill>
            <a:srgbClr val="CC4125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Rede/Conectividade</a:t>
            </a:r>
          </a:p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Hardware</a:t>
            </a:r>
          </a:p>
          <a:p>
            <a:pPr>
              <a:buNone/>
            </a:pPr>
            <a:r>
              <a:rPr b="1" sz="3000" lang="en">
                <a:solidFill>
                  <a:srgbClr val="FFFFFF"/>
                </a:solidFill>
              </a:rPr>
              <a:t>Custos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3" x="0"/>
            <a:ext cy="6850865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5" name="Shape 125"/>
          <p:cNvSpPr txBox="1"/>
          <p:nvPr/>
        </p:nvSpPr>
        <p:spPr>
          <a:xfrm>
            <a:off y="4984446" x="-21963"/>
            <a:ext cy="1563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http://www.flickr.com/photos/20375052@N00/43972554</a:t>
            </a:r>
          </a:p>
        </p:txBody>
      </p:sp>
      <p:sp>
        <p:nvSpPr>
          <p:cNvPr id="126" name="Shape 126"/>
          <p:cNvSpPr/>
          <p:nvPr/>
        </p:nvSpPr>
        <p:spPr>
          <a:xfrm>
            <a:off y="2192255" x="322362"/>
            <a:ext cy="814499" cx="38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Físico</a:t>
            </a:r>
          </a:p>
        </p:txBody>
      </p:sp>
      <p:sp>
        <p:nvSpPr>
          <p:cNvPr id="127" name="Shape 127"/>
          <p:cNvSpPr/>
          <p:nvPr/>
        </p:nvSpPr>
        <p:spPr>
          <a:xfrm>
            <a:off y="1173284" x="322362"/>
            <a:ext cy="814499" cx="38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de Usuário</a:t>
            </a:r>
          </a:p>
        </p:txBody>
      </p:sp>
      <p:sp>
        <p:nvSpPr>
          <p:cNvPr id="128" name="Shape 128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Computacional</a:t>
            </a:r>
          </a:p>
        </p:txBody>
      </p:sp>
      <p:sp>
        <p:nvSpPr>
          <p:cNvPr id="129" name="Shape 129"/>
          <p:cNvSpPr/>
          <p:nvPr/>
        </p:nvSpPr>
        <p:spPr>
          <a:xfrm>
            <a:off y="1564987" x="4923700"/>
            <a:ext cy="2013525" cx="4026900"/>
          </a:xfrm>
          <a:prstGeom prst="wedgeRectCallout">
            <a:avLst>
              <a:gd fmla="val -67249" name="adj1"/>
              <a:gd fmla="val -48469" name="adj2"/>
            </a:avLst>
          </a:prstGeom>
          <a:solidFill>
            <a:schemeClr val="accent1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Perfil</a:t>
            </a:r>
          </a:p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Localização</a:t>
            </a:r>
          </a:p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Círculo Social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3" x="0"/>
            <a:ext cy="6850865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6" name="Shape 136"/>
          <p:cNvSpPr txBox="1"/>
          <p:nvPr/>
        </p:nvSpPr>
        <p:spPr>
          <a:xfrm>
            <a:off y="4984446" x="-21963"/>
            <a:ext cy="1563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http://www.flickr.com/photos/20375052@N00/43972554</a:t>
            </a:r>
          </a:p>
        </p:txBody>
      </p:sp>
      <p:sp>
        <p:nvSpPr>
          <p:cNvPr id="137" name="Shape 137"/>
          <p:cNvSpPr/>
          <p:nvPr/>
        </p:nvSpPr>
        <p:spPr>
          <a:xfrm>
            <a:off y="2192255" x="322362"/>
            <a:ext cy="814499" cx="38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Físico</a:t>
            </a:r>
          </a:p>
        </p:txBody>
      </p:sp>
      <p:sp>
        <p:nvSpPr>
          <p:cNvPr id="138" name="Shape 138"/>
          <p:cNvSpPr/>
          <p:nvPr/>
        </p:nvSpPr>
        <p:spPr>
          <a:xfrm>
            <a:off y="1173284" x="322362"/>
            <a:ext cy="814499" cx="38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de Usuário</a:t>
            </a:r>
          </a:p>
        </p:txBody>
      </p:sp>
      <p:sp>
        <p:nvSpPr>
          <p:cNvPr id="139" name="Shape 139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Computacional</a:t>
            </a:r>
          </a:p>
        </p:txBody>
      </p:sp>
      <p:sp>
        <p:nvSpPr>
          <p:cNvPr id="140" name="Shape 140"/>
          <p:cNvSpPr/>
          <p:nvPr/>
        </p:nvSpPr>
        <p:spPr>
          <a:xfrm>
            <a:off y="1564987" x="4923700"/>
            <a:ext cy="2013525" cx="4026900"/>
          </a:xfrm>
          <a:prstGeom prst="wedgeRectCallout">
            <a:avLst>
              <a:gd fmla="val -67249" name="adj1"/>
              <a:gd fmla="val 328" name="adj2"/>
            </a:avLst>
          </a:prstGeom>
          <a:solidFill>
            <a:schemeClr val="accent3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Luminosidade</a:t>
            </a:r>
          </a:p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Nível de Barulho</a:t>
            </a:r>
          </a:p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Temperatura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3" x="0"/>
            <a:ext cy="6850865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y="0" x="-21963"/>
            <a:ext cy="5150099" cx="9192599"/>
          </a:xfrm>
          <a:prstGeom prst="rect">
            <a:avLst/>
          </a:prstGeom>
          <a:solidFill>
            <a:srgbClr val="FFFFFF">
              <a:alpha val="63849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7" name="Shape 147"/>
          <p:cNvSpPr txBox="1"/>
          <p:nvPr/>
        </p:nvSpPr>
        <p:spPr>
          <a:xfrm>
            <a:off y="4984446" x="-21963"/>
            <a:ext cy="156374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>
                <a:solidFill>
                  <a:srgbClr val="555555"/>
                </a:solidFill>
              </a:rPr>
              <a:t>http://www.flickr.com/photos/20375052@N00/43972554</a:t>
            </a:r>
          </a:p>
        </p:txBody>
      </p:sp>
      <p:sp>
        <p:nvSpPr>
          <p:cNvPr id="148" name="Shape 148"/>
          <p:cNvSpPr/>
          <p:nvPr/>
        </p:nvSpPr>
        <p:spPr>
          <a:xfrm>
            <a:off y="3211227" x="322362"/>
            <a:ext cy="814499" cx="387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Temporal</a:t>
            </a:r>
          </a:p>
        </p:txBody>
      </p:sp>
      <p:sp>
        <p:nvSpPr>
          <p:cNvPr id="149" name="Shape 149"/>
          <p:cNvSpPr/>
          <p:nvPr/>
        </p:nvSpPr>
        <p:spPr>
          <a:xfrm>
            <a:off y="2192255" x="322362"/>
            <a:ext cy="814499" cx="387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Físico</a:t>
            </a:r>
          </a:p>
        </p:txBody>
      </p:sp>
      <p:sp>
        <p:nvSpPr>
          <p:cNvPr id="150" name="Shape 150"/>
          <p:cNvSpPr/>
          <p:nvPr/>
        </p:nvSpPr>
        <p:spPr>
          <a:xfrm>
            <a:off y="1173284" x="322362"/>
            <a:ext cy="814499" cx="38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de Usuário</a:t>
            </a:r>
          </a:p>
        </p:txBody>
      </p:sp>
      <p:sp>
        <p:nvSpPr>
          <p:cNvPr id="151" name="Shape 151"/>
          <p:cNvSpPr/>
          <p:nvPr/>
        </p:nvSpPr>
        <p:spPr>
          <a:xfrm>
            <a:off y="154312" x="322362"/>
            <a:ext cy="814499" cx="387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3000" lang="en">
                <a:solidFill>
                  <a:srgbClr val="FFFFFF"/>
                </a:solidFill>
              </a:rPr>
              <a:t>Contexto Computacional</a:t>
            </a:r>
          </a:p>
        </p:txBody>
      </p:sp>
      <p:sp>
        <p:nvSpPr>
          <p:cNvPr id="152" name="Shape 152"/>
          <p:cNvSpPr/>
          <p:nvPr/>
        </p:nvSpPr>
        <p:spPr>
          <a:xfrm>
            <a:off y="1564987" x="4923700"/>
            <a:ext cy="2013525" cx="4026900"/>
          </a:xfrm>
          <a:prstGeom prst="wedgeRectCallout">
            <a:avLst>
              <a:gd fmla="val -67249" name="adj1"/>
              <a:gd fmla="val 50762" name="adj2"/>
            </a:avLst>
          </a:prstGeom>
          <a:solidFill>
            <a:schemeClr val="accent2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Milisegundo</a:t>
            </a:r>
          </a:p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Dia da Semana</a:t>
            </a:r>
          </a:p>
          <a:p>
            <a:pPr rtl="0" lvl="0">
              <a:buNone/>
            </a:pPr>
            <a:r>
              <a:rPr b="1" sz="3000" lang="en">
                <a:solidFill>
                  <a:srgbClr val="FFFFFF"/>
                </a:solidFill>
              </a:rPr>
              <a:t>Estação do Ano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