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11EAA6-3376-48AD-8327-6733B31E96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A01F8D-21C7-44AF-8893-7146798E4F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916B-3D28-4830-A21B-ED38CA3A31B0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05751B-0E28-4D05-B668-DA3A299E3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8E94C4-D5B8-4122-B430-1B11F594B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E291F-539C-4AD3-B575-69E25D919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7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ADA1-1324-469A-BFE9-C49453B908AB}" type="datetimeFigureOut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0661-6A85-4DA3-B3E4-25F4C991595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746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0661-6A85-4DA3-B3E4-25F4C99159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4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riângulo Isósceles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tâ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riângulo Isósceles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iângulo Isósceles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488FE-2F63-41B0-BD22-0C638C3A4F8A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2394C-828C-4460-98AB-8C2672D86365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A0F83D-CA85-4351-8450-45807EF8104A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Caixa de texto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Caixa de texto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pt-BR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9B44-628F-4567-B7A6-0A1B7D371B6C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641179-5E8C-45CE-9B00-EC89AE053B35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4" name="Caixa de texto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Caixa de texto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86C65C-E386-4495-9073-728056E65C0C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FDBC9-EF56-488B-B260-D166B91D2020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B1B42-C921-44CB-A197-2729D7543842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37C09F-3EDD-4673-812F-FE1E15BC1014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C32FD-3295-4BC3-AC81-0C8F1912B76B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BAF7-7EC6-4F40-9565-00F2A2E091E7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A1344-68B3-4312-83E5-89D9C9CB143F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674975-8681-43F3-B352-8ECC5DC4505A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EE465-4406-4477-9C2F-B3350F5DEF36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6B251-0CC6-43D0-A96A-988328954767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84E93-CC49-40CF-8904-8A72BF3CC8D6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Conector Reto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tâ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ângulo Isósceles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â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tâ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tâ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riângulo Isósceles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ângulo Isósceles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B31368-6C43-4FF2-AA5F-E24F803E2D12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Planejamneto</a:t>
            </a:r>
            <a:r>
              <a:rPr lang="pt-BR" dirty="0"/>
              <a:t> Dinâmico de Rotas para </a:t>
            </a:r>
            <a:r>
              <a:rPr lang="pt-BR" dirty="0" err="1"/>
              <a:t>VANTs</a:t>
            </a:r>
            <a:r>
              <a:rPr lang="pt-BR" dirty="0"/>
              <a:t> em Patrulha Naval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Luiz Henrique Souza Caldas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7E9FE-ABD1-B973-D0FD-E84D8E3E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ADE992-0C1A-38B7-3C3E-A004B3EB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8" y="1255518"/>
            <a:ext cx="3373739" cy="52360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72992A9-C3F8-6966-0546-61295552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61" y="1847750"/>
            <a:ext cx="5006802" cy="33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BD6AF-49A5-D244-6FE8-82FDFAC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3BFA90F-CC54-1A05-F1AA-BD8CA50A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9" y="1393526"/>
            <a:ext cx="5418666" cy="485487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F9B4F4-77E9-CC5C-5843-99581C3D2926}"/>
              </a:ext>
            </a:extLst>
          </p:cNvPr>
          <p:cNvSpPr txBox="1"/>
          <p:nvPr/>
        </p:nvSpPr>
        <p:spPr>
          <a:xfrm>
            <a:off x="6096000" y="2828835"/>
            <a:ext cx="3991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Alcance do radar x câmera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Alvos vão surgindo com  o tempo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Limitação de Combustível</a:t>
            </a:r>
          </a:p>
        </p:txBody>
      </p:sp>
    </p:spTree>
    <p:extLst>
      <p:ext uri="{BB962C8B-B14F-4D97-AF65-F5344CB8AC3E}">
        <p14:creationId xmlns:p14="http://schemas.microsoft.com/office/powerpoint/2010/main" val="249191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DC6C6-0458-8C1C-C6FA-B2C880CC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39D9B-5C88-70D8-B0A4-6A59C987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para resolver o problema do caixeiro viajante com “cidades” surgindo com o tempo.</a:t>
            </a:r>
          </a:p>
          <a:p>
            <a:r>
              <a:rPr lang="pt-BR" dirty="0"/>
              <a:t>Novo alvo encontrado se torna um candidato a vértice.</a:t>
            </a:r>
          </a:p>
          <a:p>
            <a:r>
              <a:rPr lang="pt-BR" dirty="0"/>
              <a:t>Decisão vai se basear na distância ente o alvo e a rota.</a:t>
            </a:r>
          </a:p>
          <a:p>
            <a:r>
              <a:rPr lang="pt-BR" dirty="0"/>
              <a:t>Se estiver dentro do limite, o vértice é aceito e o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é executado novamente para recalcular a rota.</a:t>
            </a:r>
          </a:p>
          <a:p>
            <a:r>
              <a:rPr lang="pt-BR" dirty="0"/>
              <a:t>Simplificações:</a:t>
            </a:r>
          </a:p>
          <a:p>
            <a:pPr lvl="2"/>
            <a:r>
              <a:rPr lang="pt-BR" dirty="0"/>
              <a:t>Navios são estáticos se comparados com o VANT.</a:t>
            </a:r>
          </a:p>
          <a:p>
            <a:pPr lvl="2"/>
            <a:r>
              <a:rPr lang="pt-BR" dirty="0"/>
              <a:t>Dinâmica da aeronave não será considerada.</a:t>
            </a:r>
          </a:p>
        </p:txBody>
      </p:sp>
    </p:spTree>
    <p:extLst>
      <p:ext uri="{BB962C8B-B14F-4D97-AF65-F5344CB8AC3E}">
        <p14:creationId xmlns:p14="http://schemas.microsoft.com/office/powerpoint/2010/main" val="398264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CCF05-889E-5974-7E39-A408DAE6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28" y="2919496"/>
            <a:ext cx="2458041" cy="13208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47593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Faceta</vt:lpstr>
      <vt:lpstr>Planejamneto Dinâmico de Rotas para VANTs em Patrulha Naval</vt:lpstr>
      <vt:lpstr>Motivação</vt:lpstr>
      <vt:lpstr>Problema</vt:lpstr>
      <vt:lpstr>Metodologia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Planejamneto Dinâmico de Rotas para VANTs em Patrulha Naval</dc:title>
  <dc:creator>Luiz Henrique Souza Caldas</dc:creator>
  <cp:lastModifiedBy>Luiz Henrique Souza Caldas</cp:lastModifiedBy>
  <cp:revision>2</cp:revision>
  <dcterms:created xsi:type="dcterms:W3CDTF">2025-05-19T17:59:34Z</dcterms:created>
  <dcterms:modified xsi:type="dcterms:W3CDTF">2025-05-19T18:58:03Z</dcterms:modified>
</cp:coreProperties>
</file>