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AE131-21EF-E12E-9DC4-F1229927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DB370-8589-103C-F11D-773668093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D2764-6485-9022-2545-1926ADB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E1B1-A04B-9C88-C406-8358760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F79D0-FE20-DDB1-0F13-E618C063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7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DC69-777A-4A05-C54B-EA26691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79A5E-572B-D0A3-B649-EBBC1964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75B-F489-8FC3-7F58-6B3BE79D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BEB3C-02F3-DB56-6F8D-367A70EB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65A06-B76C-B97C-6DAC-4BC9C6A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7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67E170-E07A-B444-E3AA-44729B951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4127D-40E8-769A-C427-0686264D9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968F1-09C6-F70F-1ABB-6C5207F3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6DB92-866A-D369-3762-A997D08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F539-4C2F-87D1-B595-AA6C3884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79A54-93E8-C462-FD3C-F46AAC24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8ED37-0DF5-6C66-4A03-03070C00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61BA-2D88-9118-0C07-AF79CAC6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B7843-3222-796A-BCE0-553E6EA5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1619-6129-CE9A-8024-ED7E7E24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1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0D61-D2E7-8079-F833-71DDF837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02B60-BFC9-1CB2-B5F9-A67EC644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8220-C712-089A-8338-1D5A34A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8D4AE-6D9A-A217-A498-3BEFC776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A1152-1751-6053-3966-86ECEC2C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1CB5-8953-0BA9-B229-5DDC0660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06BD6-BC36-B846-6DC6-5B2EC7B69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94422-D465-579B-CF09-F07AE681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EFD67-684C-8B85-77AF-E7D8748E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039FF-0E25-B35D-5354-080E716B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01219-F91E-70D4-6AC0-47A69C85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5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1B5E-BC62-58FF-4EFC-2703FCCA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D7270-8707-0EAF-18E0-FF6C2096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644F9-ED23-C0DA-909F-4B6949AB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971A3-FDD1-D8DF-3A21-A9F9FA0ED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710085-9D72-8CE9-3CCE-8F5A621B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6FC163-3149-72B0-134D-3EA633C7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E35E4-DE44-1951-4573-6E9B5DA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9C979-374C-8DF7-C172-21DBF2A2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E5291-8979-8952-8534-3FBDEBF6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04CED-9AF9-9026-9F13-445CE918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17E47-580F-3796-7025-251A392A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2183C-89E1-D894-57CB-EF4B8D8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7988B-D4A9-2C13-E267-02F42F5B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D2865-CA63-B311-BE7A-C22DC805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561EC-2C78-1139-528A-CA01AD2E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241F-3B59-3AA9-FF5D-2CBC5A8A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3D81C-D907-E842-6ED5-2BF02CE83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57B10-C769-C229-AFF3-820F176C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DDE86-B705-465E-507B-A3B18AFE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08668-5C38-8684-AE95-24FCA60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1CA7E-7CFC-2547-6E18-50BF4DA5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8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B86E-3493-41DC-2A5C-9960E13C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B6C8A-65A3-F5D2-B995-768B9D72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BE63F2-C97A-5F3C-95CB-E6F65189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0622E-563F-4636-2618-CFF48D54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1B88-3952-D6F9-2145-5871F41F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3E433-5ABC-CE9D-B217-8DDC26D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8F496-7FF8-4CF6-4AEF-7A601E8E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3F342-00AA-4C0E-A73B-2FEDE2F4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62000-B807-030B-E5DC-40CFCF6C7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D417-D880-4BB4-B0FA-3563BBBF033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E06C-CF36-C924-13AE-B56B67D8C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55599-3B1C-6281-639D-27AFF0C68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-45299" y="3131665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4465592" y="572593"/>
            <a:ext cx="6850108" cy="5700553"/>
            <a:chOff x="-4071470" y="-504512"/>
            <a:chExt cx="7323529" cy="556744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071470" y="-504512"/>
              <a:ext cx="7323529" cy="556744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071470" y="-504106"/>
              <a:ext cx="381000" cy="381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5107740" y="5012557"/>
            <a:ext cx="2239962" cy="1006114"/>
            <a:chOff x="537444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116164" y="5267982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7444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6479072" y="838185"/>
            <a:ext cx="2243137" cy="985169"/>
            <a:chOff x="67410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81578" y="109361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410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220446" y="3394337"/>
            <a:ext cx="1629018" cy="19992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1022350" y="3419582"/>
            <a:ext cx="1666019" cy="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624332" y="4440755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1026" idx="0"/>
          </p:cNvCxnSpPr>
          <p:nvPr/>
        </p:nvCxnSpPr>
        <p:spPr>
          <a:xfrm rot="10800000" flipV="1">
            <a:off x="3446695" y="1219184"/>
            <a:ext cx="3772946" cy="196916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369853" y="328392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2863782" y="2118902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163158" y="2942914"/>
            <a:ext cx="671979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Input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593844" y="412482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8083940" y="5012557"/>
            <a:ext cx="2292350" cy="1193781"/>
            <a:chOff x="8350640" y="5267982"/>
            <a:chExt cx="2292350" cy="1193781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9098539" y="526798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640" y="6000098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(Feature Extraction)</a:t>
              </a: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611464" y="5393557"/>
            <a:ext cx="222037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7336992" y="5262744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CF7D00E-4D13-1B89-D66D-A947A2F6CD6B}"/>
              </a:ext>
            </a:extLst>
          </p:cNvPr>
          <p:cNvGrpSpPr/>
          <p:nvPr/>
        </p:nvGrpSpPr>
        <p:grpSpPr>
          <a:xfrm>
            <a:off x="6460590" y="3018916"/>
            <a:ext cx="2268537" cy="1193467"/>
            <a:chOff x="6727290" y="3274341"/>
            <a:chExt cx="2268537" cy="1193467"/>
          </a:xfrm>
        </p:grpSpPr>
        <p:pic>
          <p:nvPicPr>
            <p:cNvPr id="22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8622D4A-AB16-E74E-A250-BDBAAFFA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7486340" y="327434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36FEB6A7-BBBF-BF4E-B09F-F70950BA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290" y="4006143"/>
              <a:ext cx="226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(Web Server)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AE93ABB-36FE-A60C-0CD8-3F07C56EC9E1}"/>
              </a:ext>
            </a:extLst>
          </p:cNvPr>
          <p:cNvSpPr txBox="1"/>
          <p:nvPr/>
        </p:nvSpPr>
        <p:spPr>
          <a:xfrm>
            <a:off x="2389341" y="1763313"/>
            <a:ext cx="835485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Output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113E95C-DABA-4AD2-9075-AA27D493286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220446" y="3394337"/>
            <a:ext cx="2999194" cy="557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5386914" y="320104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5381945" y="2901525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B24F716-0AE1-FF92-6763-7032A72ECF41}"/>
              </a:ext>
            </a:extLst>
          </p:cNvPr>
          <p:cNvCxnSpPr>
            <a:endCxn id="50" idx="3"/>
          </p:cNvCxnSpPr>
          <p:nvPr/>
        </p:nvCxnSpPr>
        <p:spPr>
          <a:xfrm rot="16200000" flipV="1">
            <a:off x="6707939" y="2492887"/>
            <a:ext cx="3793036" cy="124563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676481" y="3231901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659735" y="293323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9666874" y="1670206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10980007" y="284761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8A99F07-5E60-5D7A-6E60-51D817B2BA7A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9227272" y="2051206"/>
            <a:ext cx="92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019E312-5136-A8B7-117D-A21757D1B825}"/>
              </a:ext>
            </a:extLst>
          </p:cNvPr>
          <p:cNvCxnSpPr>
            <a:cxnSpLocks/>
            <a:stCxn id="22" idx="0"/>
            <a:endCxn id="51" idx="2"/>
          </p:cNvCxnSpPr>
          <p:nvPr/>
        </p:nvCxnSpPr>
        <p:spPr>
          <a:xfrm flipV="1">
            <a:off x="7600640" y="1823354"/>
            <a:ext cx="1" cy="119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7013205" y="2242013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6923022" y="206246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7327162" y="491054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A7864D92-F41C-5459-D798-9392849DD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2688369" y="3188346"/>
            <a:ext cx="1516651" cy="4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2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eneral resource icon.">
            <a:extLst>
              <a:ext uri="{FF2B5EF4-FFF2-40B4-BE49-F238E27FC236}">
                <a16:creationId xmlns:a16="http://schemas.microsoft.com/office/drawing/2014/main" id="{5685B766-6A8A-9CCB-7024-790DB30C8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567446" y="3239291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abel6">
            <a:extLst>
              <a:ext uri="{FF2B5EF4-FFF2-40B4-BE49-F238E27FC236}">
                <a16:creationId xmlns:a16="http://schemas.microsoft.com/office/drawing/2014/main" id="{7773F43E-A1D8-4849-2B6D-97246531D8CC}"/>
              </a:ext>
            </a:extLst>
          </p:cNvPr>
          <p:cNvSpPr txBox="1">
            <a:spLocks noChangeArrowheads="1"/>
          </p:cNvSpPr>
          <p:nvPr/>
        </p:nvSpPr>
        <p:spPr>
          <a:xfrm>
            <a:off x="1049127" y="3709191"/>
            <a:ext cx="1506538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  <a:latin typeface="Calibri"/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cs typeface="Arial"/>
              </a:rPr>
              <a:t>Users</a:t>
            </a:r>
          </a:p>
        </p:txBody>
      </p: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8086287" y="2440962"/>
            <a:ext cx="2586537" cy="2142757"/>
            <a:chOff x="4679950" y="1060931"/>
            <a:chExt cx="2586537" cy="214275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4679950" y="1063625"/>
              <a:ext cx="2586537" cy="214006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79950" y="1060931"/>
              <a:ext cx="381000" cy="381000"/>
            </a:xfrm>
            <a:prstGeom prst="rect">
              <a:avLst/>
            </a:prstGeom>
          </p:spPr>
        </p:pic>
      </p:grpSp>
      <p:sp>
        <p:nvSpPr>
          <p:cNvPr id="15" name="Rectangle 5" descr="Availability Zone 1 represented by availability zone resource group.">
            <a:extLst>
              <a:ext uri="{FF2B5EF4-FFF2-40B4-BE49-F238E27FC236}">
                <a16:creationId xmlns:a16="http://schemas.microsoft.com/office/drawing/2014/main" id="{328AE0FD-B8A3-92FF-455E-68C769945F55}"/>
              </a:ext>
            </a:extLst>
          </p:cNvPr>
          <p:cNvSpPr/>
          <p:nvPr/>
        </p:nvSpPr>
        <p:spPr>
          <a:xfrm>
            <a:off x="8535725" y="2889877"/>
            <a:ext cx="1717319" cy="145422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Availability Zone 1</a:t>
            </a:r>
          </a:p>
        </p:txBody>
      </p:sp>
      <p:grpSp>
        <p:nvGrpSpPr>
          <p:cNvPr id="20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8D91C833-FAF1-8221-69A5-2C87B85DD260}"/>
              </a:ext>
            </a:extLst>
          </p:cNvPr>
          <p:cNvGrpSpPr/>
          <p:nvPr/>
        </p:nvGrpSpPr>
        <p:grpSpPr>
          <a:xfrm>
            <a:off x="8836600" y="3370818"/>
            <a:ext cx="1115568" cy="731918"/>
            <a:chOff x="5625233" y="3348677"/>
            <a:chExt cx="1115568" cy="731918"/>
          </a:xfrm>
        </p:grpSpPr>
        <p:pic>
          <p:nvPicPr>
            <p:cNvPr id="30" name="Graphic 60">
              <a:extLst>
                <a:ext uri="{FF2B5EF4-FFF2-40B4-BE49-F238E27FC236}">
                  <a16:creationId xmlns:a16="http://schemas.microsoft.com/office/drawing/2014/main" id="{D65DF2EE-9550-D954-784C-98B0FEC581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71981815-273C-AA0B-017E-7CBB8BFCFE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Instance</a:t>
              </a:r>
            </a:p>
          </p:txBody>
        </p:sp>
      </p:grpSp>
      <p:pic>
        <p:nvPicPr>
          <p:cNvPr id="48" name="Graphic 8" descr="Amazon Simple Storage Service (Amazon S3) service icon.">
            <a:extLst>
              <a:ext uri="{FF2B5EF4-FFF2-40B4-BE49-F238E27FC236}">
                <a16:creationId xmlns:a16="http://schemas.microsoft.com/office/drawing/2014/main" id="{9A3F862D-18D9-9F18-0158-0826B9B5E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04989" y="502508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8744616F-1413-D10A-F992-8BD8E9C96EF2}"/>
              </a:ext>
            </a:extLst>
          </p:cNvPr>
          <p:cNvSpPr txBox="1">
            <a:spLocks noChangeArrowheads="1"/>
          </p:cNvSpPr>
          <p:nvPr/>
        </p:nvSpPr>
        <p:spPr>
          <a:xfrm>
            <a:off x="4865214" y="5788671"/>
            <a:ext cx="2239962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S3</a:t>
            </a:r>
          </a:p>
        </p:txBody>
      </p:sp>
      <p:pic>
        <p:nvPicPr>
          <p:cNvPr id="50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FCB9E80B-47F8-E62F-6700-171C94DB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26557" y="81629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DCA778D7-5C71-F136-87E5-0A2394C3D2E6}"/>
              </a:ext>
            </a:extLst>
          </p:cNvPr>
          <p:cNvSpPr txBox="1">
            <a:spLocks noChangeArrowheads="1"/>
          </p:cNvSpPr>
          <p:nvPr/>
        </p:nvSpPr>
        <p:spPr>
          <a:xfrm>
            <a:off x="5985989" y="1552611"/>
            <a:ext cx="224313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RDS</a:t>
            </a: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25AF7FB9-4202-99A8-026A-ABE6A194DD37}"/>
              </a:ext>
            </a:extLst>
          </p:cNvPr>
          <p:cNvSpPr txBox="1">
            <a:spLocks noChangeArrowheads="1"/>
          </p:cNvSpPr>
          <p:nvPr/>
        </p:nvSpPr>
        <p:spPr>
          <a:xfrm>
            <a:off x="4138667" y="3429000"/>
            <a:ext cx="71320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Web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>
            <a:off x="4851874" y="3582889"/>
            <a:ext cx="753115" cy="18231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312725" y="3582888"/>
            <a:ext cx="18259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E523AC0-ED04-A786-5EAA-822ED059DC4A}"/>
              </a:ext>
            </a:extLst>
          </p:cNvPr>
          <p:cNvCxnSpPr>
            <a:cxnSpLocks/>
          </p:cNvCxnSpPr>
          <p:nvPr/>
        </p:nvCxnSpPr>
        <p:spPr>
          <a:xfrm>
            <a:off x="4851874" y="3585112"/>
            <a:ext cx="32344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455516" y="4371375"/>
            <a:ext cx="150653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52" idx="0"/>
          </p:cNvCxnSpPr>
          <p:nvPr/>
        </p:nvCxnSpPr>
        <p:spPr>
          <a:xfrm rot="10800000" flipV="1">
            <a:off x="4495271" y="1197296"/>
            <a:ext cx="2231286" cy="223170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0492415-50EE-A77B-9F95-4DF6021099D8}"/>
              </a:ext>
            </a:extLst>
          </p:cNvPr>
          <p:cNvCxnSpPr>
            <a:cxnSpLocks/>
            <a:stCxn id="50" idx="3"/>
            <a:endCxn id="44" idx="0"/>
          </p:cNvCxnSpPr>
          <p:nvPr/>
        </p:nvCxnSpPr>
        <p:spPr>
          <a:xfrm>
            <a:off x="7488557" y="1197297"/>
            <a:ext cx="1890999" cy="124635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2638451" y="344684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6102450" y="3358208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8598275" y="102192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3946965" y="2130590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2764473" y="310583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828914" y="407449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6532746" y="304765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8546136" y="71120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BD4D050-494F-64BE-D3FC-326296D67FC5}"/>
              </a:ext>
            </a:extLst>
          </p:cNvPr>
          <p:cNvSpPr txBox="1"/>
          <p:nvPr/>
        </p:nvSpPr>
        <p:spPr>
          <a:xfrm>
            <a:off x="11163222" y="1502979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FD9797-D0C6-A8AF-C0BF-E8AFE09BCE99}"/>
              </a:ext>
            </a:extLst>
          </p:cNvPr>
          <p:cNvSpPr txBox="1"/>
          <p:nvPr/>
        </p:nvSpPr>
        <p:spPr>
          <a:xfrm>
            <a:off x="3930654" y="175969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Graphic 10" descr="AWS Lambda service icon.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7460747" y="50250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922" y="578629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366989" y="5406084"/>
            <a:ext cx="10937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6BE3D19-FDB6-687D-1AA4-66769117BD5C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8222747" y="4583719"/>
            <a:ext cx="1156809" cy="8223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981572" y="5206029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875833" y="496392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6532746" y="5275271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92878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81</Words>
  <Application>Microsoft Office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 l</dc:creator>
  <cp:lastModifiedBy>hs l</cp:lastModifiedBy>
  <cp:revision>4</cp:revision>
  <dcterms:created xsi:type="dcterms:W3CDTF">2023-11-28T08:40:58Z</dcterms:created>
  <dcterms:modified xsi:type="dcterms:W3CDTF">2023-11-30T06:40:39Z</dcterms:modified>
</cp:coreProperties>
</file>