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57B"/>
    <a:srgbClr val="ED7100"/>
    <a:srgbClr val="C925D1"/>
    <a:srgbClr val="7AA116"/>
    <a:srgbClr val="E2F0D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5" autoAdjust="0"/>
    <p:restoredTop sz="94660"/>
  </p:normalViewPr>
  <p:slideViewPr>
    <p:cSldViewPr snapToGrid="0">
      <p:cViewPr>
        <p:scale>
          <a:sx n="100" d="100"/>
          <a:sy n="100" d="100"/>
        </p:scale>
        <p:origin x="227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6.sv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24" Type="http://schemas.openxmlformats.org/officeDocument/2006/relationships/image" Target="../media/image26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7.pn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0" y="2400367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3040525" y="198649"/>
            <a:ext cx="6606976" cy="6456795"/>
            <a:chOff x="-4164368" y="-411481"/>
            <a:chExt cx="6290094" cy="630602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162948" y="-408785"/>
              <a:ext cx="6288674" cy="63033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164368" y="-411481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7503637" y="5565472"/>
            <a:ext cx="2243137" cy="985169"/>
            <a:chOff x="67029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029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2606436" y="57875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251579" y="798250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858238" y="2090097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3883414" y="1749414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194522" y="4100294"/>
            <a:ext cx="2239962" cy="1006114"/>
            <a:chOff x="535539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5539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-1040531" y="3797457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593312" y="188793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5797645" y="4096621"/>
            <a:ext cx="2292350" cy="1163003"/>
            <a:chOff x="8283965" y="5267982"/>
            <a:chExt cx="2292350" cy="1163003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3965" y="6000098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(Run Python File)</a:t>
              </a:r>
            </a:p>
          </p:txBody>
        </p:sp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264" y="1972874"/>
            <a:ext cx="2496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(Web Server)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1514499" y="319872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4906828" y="311148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420916" y="1324791"/>
            <a:ext cx="5899771" cy="2390656"/>
            <a:chOff x="4214036" y="1506395"/>
            <a:chExt cx="5899771" cy="239065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4036" y="150639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695193" y="2296742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83414" y="1753099"/>
            <a:ext cx="381000" cy="381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98F4C69-FB6A-2E83-52A4-4127D37819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53" y="2486374"/>
            <a:ext cx="1912481" cy="689839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538100" y="2239814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950A9F-AD6C-51C2-3473-6F1027AD4822}"/>
              </a:ext>
            </a:extLst>
          </p:cNvPr>
          <p:cNvGrpSpPr/>
          <p:nvPr/>
        </p:nvGrpSpPr>
        <p:grpSpPr>
          <a:xfrm>
            <a:off x="5669920" y="537177"/>
            <a:ext cx="1403350" cy="734199"/>
            <a:chOff x="5730650" y="914126"/>
            <a:chExt cx="1403350" cy="734199"/>
          </a:xfrm>
        </p:grpSpPr>
        <p:sp>
          <p:nvSpPr>
            <p:cNvPr id="10" name="background">
              <a:extLst>
                <a:ext uri="{FF2B5EF4-FFF2-40B4-BE49-F238E27FC236}">
                  <a16:creationId xmlns:a16="http://schemas.microsoft.com/office/drawing/2014/main" id="{6DC7C872-C0C3-D281-777E-8960CDF60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21835" y="92751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5" descr="Internet gateway service icon on VPC container.">
              <a:extLst>
                <a:ext uri="{FF2B5EF4-FFF2-40B4-BE49-F238E27FC236}">
                  <a16:creationId xmlns:a16="http://schemas.microsoft.com/office/drawing/2014/main" id="{2D5A2515-AFB2-D3E5-F912-AB75EFCA0478}"/>
                </a:ext>
              </a:extLst>
            </p:cNvPr>
            <p:cNvGrpSpPr/>
            <p:nvPr/>
          </p:nvGrpSpPr>
          <p:grpSpPr>
            <a:xfrm>
              <a:off x="5730650" y="914126"/>
              <a:ext cx="1403350" cy="734199"/>
              <a:chOff x="7328508" y="1855841"/>
              <a:chExt cx="1403350" cy="734199"/>
            </a:xfrm>
          </p:grpSpPr>
          <p:pic>
            <p:nvPicPr>
              <p:cNvPr id="17" name="Graphic 10" descr="Internet gateway resource icon for the Amazon VPC service.">
                <a:extLst>
                  <a:ext uri="{FF2B5EF4-FFF2-40B4-BE49-F238E27FC236}">
                    <a16:creationId xmlns:a16="http://schemas.microsoft.com/office/drawing/2014/main" id="{160AAE6C-940A-33DF-0A79-DBE3B38E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7799044" y="18558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78242EA7-7D76-3817-0232-AF186A001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508" y="2313041"/>
                <a:ext cx="1403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</p:grpSp>
      <p:pic>
        <p:nvPicPr>
          <p:cNvPr id="19" name="Graphic 46" descr="Instance instance icon for the Amazon EC2 service.">
            <a:extLst>
              <a:ext uri="{FF2B5EF4-FFF2-40B4-BE49-F238E27FC236}">
                <a16:creationId xmlns:a16="http://schemas.microsoft.com/office/drawing/2014/main" id="{62085753-DD38-4579-5901-C535C2B4CA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43919" y="2248135"/>
            <a:ext cx="705600" cy="7056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92505-CFA9-6903-CF98-0E1CD873B462}"/>
              </a:ext>
            </a:extLst>
          </p:cNvPr>
          <p:cNvCxnSpPr>
            <a:cxnSpLocks/>
          </p:cNvCxnSpPr>
          <p:nvPr/>
        </p:nvCxnSpPr>
        <p:spPr>
          <a:xfrm>
            <a:off x="5305217" y="3246598"/>
            <a:ext cx="0" cy="1033731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6A3A3D-4305-2133-5393-C17F95C0E33D}"/>
              </a:ext>
            </a:extLst>
          </p:cNvPr>
          <p:cNvCxnSpPr>
            <a:cxnSpLocks/>
            <a:stCxn id="48" idx="3"/>
            <a:endCxn id="4" idx="1"/>
          </p:cNvCxnSpPr>
          <p:nvPr/>
        </p:nvCxnSpPr>
        <p:spPr>
          <a:xfrm flipV="1">
            <a:off x="5660896" y="4449421"/>
            <a:ext cx="951323" cy="36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400770" y="2212644"/>
            <a:ext cx="1506538" cy="689870"/>
            <a:chOff x="634119" y="3078325"/>
            <a:chExt cx="1506538" cy="689870"/>
          </a:xfrm>
        </p:grpSpPr>
        <p:pic>
          <p:nvPicPr>
            <p:cNvPr id="60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Developers</a:t>
              </a: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A22F451-9BBC-ABDA-A451-AC68CFF8E421}"/>
              </a:ext>
            </a:extLst>
          </p:cNvPr>
          <p:cNvCxnSpPr>
            <a:cxnSpLocks/>
            <a:stCxn id="62" idx="2"/>
            <a:endCxn id="50" idx="3"/>
          </p:cNvCxnSpPr>
          <p:nvPr/>
        </p:nvCxnSpPr>
        <p:spPr>
          <a:xfrm rot="5400000">
            <a:off x="8563094" y="3327327"/>
            <a:ext cx="3015758" cy="2166133"/>
          </a:xfrm>
          <a:prstGeom prst="bentConnector2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1F197A-EC52-DFC0-524F-AF1DBE7B5FB9}"/>
              </a:ext>
            </a:extLst>
          </p:cNvPr>
          <p:cNvCxnSpPr>
            <a:cxnSpLocks/>
          </p:cNvCxnSpPr>
          <p:nvPr/>
        </p:nvCxnSpPr>
        <p:spPr>
          <a:xfrm flipH="1">
            <a:off x="8772588" y="2447594"/>
            <a:ext cx="1996440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9C843E-D607-F67C-5253-91D9EB3E0511}"/>
              </a:ext>
            </a:extLst>
          </p:cNvPr>
          <p:cNvCxnSpPr>
            <a:cxnSpLocks/>
          </p:cNvCxnSpPr>
          <p:nvPr/>
        </p:nvCxnSpPr>
        <p:spPr>
          <a:xfrm flipH="1">
            <a:off x="1153251" y="2845255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1FB8551-C9BD-9AA4-9325-217BEC678BD7}"/>
              </a:ext>
            </a:extLst>
          </p:cNvPr>
          <p:cNvCxnSpPr/>
          <p:nvPr/>
        </p:nvCxnSpPr>
        <p:spPr>
          <a:xfrm>
            <a:off x="1153251" y="2582411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754470" y="2442673"/>
            <a:ext cx="96685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89" name="label">
            <a:extLst>
              <a:ext uri="{FF2B5EF4-FFF2-40B4-BE49-F238E27FC236}">
                <a16:creationId xmlns:a16="http://schemas.microsoft.com/office/drawing/2014/main" id="{8858637E-80DB-A9BA-1ABA-E4008C3D5D92}"/>
              </a:ext>
            </a:extLst>
          </p:cNvPr>
          <p:cNvSpPr txBox="1">
            <a:spLocks noChangeArrowheads="1"/>
          </p:cNvSpPr>
          <p:nvPr/>
        </p:nvSpPr>
        <p:spPr>
          <a:xfrm>
            <a:off x="1673166" y="2722392"/>
            <a:ext cx="11229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FA139F-CA25-6503-24BD-94738A1A3599}"/>
              </a:ext>
            </a:extLst>
          </p:cNvPr>
          <p:cNvSpPr txBox="1"/>
          <p:nvPr/>
        </p:nvSpPr>
        <p:spPr>
          <a:xfrm>
            <a:off x="1877115" y="2969599"/>
            <a:ext cx="705642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Output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5795123" y="4329983"/>
            <a:ext cx="61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5F1836-25F1-4E00-EE20-BC6DAE6E2ED7}"/>
              </a:ext>
            </a:extLst>
          </p:cNvPr>
          <p:cNvSpPr txBox="1"/>
          <p:nvPr/>
        </p:nvSpPr>
        <p:spPr>
          <a:xfrm>
            <a:off x="5089492" y="244441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ED7100"/>
                </a:solidFill>
              </a:rPr>
              <a:t>T2</a:t>
            </a:r>
            <a:endParaRPr lang="ko-KR" altLang="en-US" sz="1500" b="1" dirty="0">
              <a:solidFill>
                <a:srgbClr val="ED7100"/>
              </a:solidFill>
            </a:endParaRP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10732265" y="4374731"/>
            <a:ext cx="8338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</a:t>
            </a:r>
            <a:br>
              <a:rPr lang="en-US" altLang="en-US" sz="1000" i="1" dirty="0">
                <a:latin typeface="Arial"/>
                <a:cs typeface="Arial"/>
              </a:rPr>
            </a:br>
            <a:r>
              <a:rPr lang="en-US" altLang="en-US" sz="1000" i="1" dirty="0">
                <a:latin typeface="Arial"/>
                <a:cs typeface="Arial"/>
              </a:rPr>
              <a:t>Extracted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CAC219-46CA-2C26-DAC8-0540B28596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256855" y="3244028"/>
            <a:ext cx="4025451" cy="2674244"/>
          </a:xfrm>
          <a:prstGeom prst="bentConnector3">
            <a:avLst>
              <a:gd name="adj1" fmla="val 14"/>
            </a:avLst>
          </a:prstGeom>
          <a:ln w="19050">
            <a:solidFill>
              <a:srgbClr val="C925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3446B3B-6EDA-5334-1E7F-D5450132B90C}"/>
              </a:ext>
            </a:extLst>
          </p:cNvPr>
          <p:cNvGrpSpPr/>
          <p:nvPr/>
        </p:nvGrpSpPr>
        <p:grpSpPr>
          <a:xfrm>
            <a:off x="7489509" y="4097734"/>
            <a:ext cx="2292350" cy="1005091"/>
            <a:chOff x="427363" y="4361310"/>
            <a:chExt cx="2292350" cy="1005091"/>
          </a:xfrm>
        </p:grpSpPr>
        <p:pic>
          <p:nvPicPr>
            <p:cNvPr id="156" name="Graphic 26" descr="Amazon Simple Queue Service (Amazon SQS) service icon.">
              <a:extLst>
                <a:ext uri="{FF2B5EF4-FFF2-40B4-BE49-F238E27FC236}">
                  <a16:creationId xmlns:a16="http://schemas.microsoft.com/office/drawing/2014/main" id="{1ACC4ED5-1827-77F0-DB57-F1BE1310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1205498" y="4361310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1">
              <a:extLst>
                <a:ext uri="{FF2B5EF4-FFF2-40B4-BE49-F238E27FC236}">
                  <a16:creationId xmlns:a16="http://schemas.microsoft.com/office/drawing/2014/main" id="{4E64CFD3-DC0F-4258-C8AF-24695DC2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3" y="508940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942838" y="2167671"/>
            <a:ext cx="574196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Input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3560483" y="5300015"/>
            <a:ext cx="14078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 &amp; 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37B0F44-D2C3-A8C1-DD24-77D6EB945193}"/>
              </a:ext>
            </a:extLst>
          </p:cNvPr>
          <p:cNvCxnSpPr>
            <a:stCxn id="4" idx="0"/>
            <a:endCxn id="156" idx="0"/>
          </p:cNvCxnSpPr>
          <p:nvPr/>
        </p:nvCxnSpPr>
        <p:spPr>
          <a:xfrm rot="16200000" flipH="1">
            <a:off x="7792174" y="3269465"/>
            <a:ext cx="1113" cy="1655425"/>
          </a:xfrm>
          <a:prstGeom prst="bentConnector3">
            <a:avLst>
              <a:gd name="adj1" fmla="val -74168913"/>
            </a:avLst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7185044" y="3148949"/>
            <a:ext cx="1217686" cy="24622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Feature Extraction</a:t>
            </a:r>
            <a:endParaRPr lang="en-US" altLang="en-US" sz="1000" i="1" dirty="0">
              <a:latin typeface="Arial"/>
              <a:cs typeface="Arial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6A0886C-EC24-6DDD-34E2-080FE3AC530E}"/>
              </a:ext>
            </a:extLst>
          </p:cNvPr>
          <p:cNvCxnSpPr>
            <a:stCxn id="157" idx="2"/>
            <a:endCxn id="50" idx="0"/>
          </p:cNvCxnSpPr>
          <p:nvPr/>
        </p:nvCxnSpPr>
        <p:spPr>
          <a:xfrm flipH="1">
            <a:off x="8635106" y="5102825"/>
            <a:ext cx="578" cy="462647"/>
          </a:xfrm>
          <a:prstGeom prst="straightConnector1">
            <a:avLst/>
          </a:prstGeom>
          <a:ln w="19050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abel">
            <a:extLst>
              <a:ext uri="{FF2B5EF4-FFF2-40B4-BE49-F238E27FC236}">
                <a16:creationId xmlns:a16="http://schemas.microsoft.com/office/drawing/2014/main" id="{95F3DC90-DB2D-1C2F-B907-3CB1CFCC2460}"/>
              </a:ext>
            </a:extLst>
          </p:cNvPr>
          <p:cNvSpPr txBox="1">
            <a:spLocks noChangeArrowheads="1"/>
          </p:cNvSpPr>
          <p:nvPr/>
        </p:nvSpPr>
        <p:spPr>
          <a:xfrm>
            <a:off x="8272204" y="5209414"/>
            <a:ext cx="701040" cy="16825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Message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805536" y="401515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0DC1B7-0367-A3FA-F950-CEBCBA7D91B7}"/>
              </a:ext>
            </a:extLst>
          </p:cNvPr>
          <p:cNvSpPr txBox="1"/>
          <p:nvPr/>
        </p:nvSpPr>
        <p:spPr>
          <a:xfrm>
            <a:off x="6589004" y="313023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5D30D4-9488-0497-2DC0-711FB021937A}"/>
              </a:ext>
            </a:extLst>
          </p:cNvPr>
          <p:cNvSpPr txBox="1"/>
          <p:nvPr/>
        </p:nvSpPr>
        <p:spPr>
          <a:xfrm>
            <a:off x="7967078" y="513856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3549680" y="498224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145</Words>
  <Application>Microsoft Office PowerPoint</Application>
  <PresentationFormat>와이드스크린</PresentationFormat>
  <Paragraphs>85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 l</cp:lastModifiedBy>
  <cp:revision>10</cp:revision>
  <dcterms:created xsi:type="dcterms:W3CDTF">2023-11-28T08:40:58Z</dcterms:created>
  <dcterms:modified xsi:type="dcterms:W3CDTF">2023-12-07T11:00:52Z</dcterms:modified>
</cp:coreProperties>
</file>