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57B"/>
    <a:srgbClr val="ED7100"/>
    <a:srgbClr val="C925D1"/>
    <a:srgbClr val="7AA116"/>
    <a:srgbClr val="E2F0D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93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AE131-21EF-E12E-9DC4-F1229927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DB370-8589-103C-F11D-77366809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D2764-6485-9022-2545-1926ADB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E1B1-A04B-9C88-C406-8358760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F79D0-FE20-DDB1-0F13-E618C063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7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DC69-777A-4A05-C54B-EA26691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79A5E-572B-D0A3-B649-EBBC1964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75B-F489-8FC3-7F58-6B3BE79D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BEB3C-02F3-DB56-6F8D-367A70EB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65A06-B76C-B97C-6DAC-4BC9C6A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7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67E170-E07A-B444-E3AA-44729B951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4127D-40E8-769A-C427-0686264D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968F1-09C6-F70F-1ABB-6C5207F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6DB92-866A-D369-3762-A997D08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F539-4C2F-87D1-B595-AA6C3884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79A54-93E8-C462-FD3C-F46AAC24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8ED37-0DF5-6C66-4A03-03070C00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61BA-2D88-9118-0C07-AF79CAC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B7843-3222-796A-BCE0-553E6EA5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1619-6129-CE9A-8024-ED7E7E24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1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0D61-D2E7-8079-F833-71DDF837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02B60-BFC9-1CB2-B5F9-A67EC644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8220-C712-089A-8338-1D5A34A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8D4AE-6D9A-A217-A498-3BEFC776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A1152-1751-6053-3966-86ECEC2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1CB5-8953-0BA9-B229-5DDC0660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06BD6-BC36-B846-6DC6-5B2EC7B69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94422-D465-579B-CF09-F07AE681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EFD67-684C-8B85-77AF-E7D8748E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039FF-0E25-B35D-5354-080E716B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01219-F91E-70D4-6AC0-47A69C85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5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1B5E-BC62-58FF-4EFC-2703FCCA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D7270-8707-0EAF-18E0-FF6C2096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644F9-ED23-C0DA-909F-4B6949AB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971A3-FDD1-D8DF-3A21-A9F9FA0ED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10085-9D72-8CE9-3CCE-8F5A621B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FC163-3149-72B0-134D-3EA633C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E35E4-DE44-1951-4573-6E9B5DA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9C979-374C-8DF7-C172-21DBF2A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E5291-8979-8952-8534-3FBDEBF6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04CED-9AF9-9026-9F13-445CE918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17E47-580F-3796-7025-251A392A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2183C-89E1-D894-57CB-EF4B8D8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7988B-D4A9-2C13-E267-02F42F5B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D2865-CA63-B311-BE7A-C22DC805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561EC-2C78-1139-528A-CA01AD2E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241F-3B59-3AA9-FF5D-2CBC5A8A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3D81C-D907-E842-6ED5-2BF02CE8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57B10-C769-C229-AFF3-820F176C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DDE86-B705-465E-507B-A3B18AFE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08668-5C38-8684-AE95-24FCA60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1CA7E-7CFC-2547-6E18-50BF4DA5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B86E-3493-41DC-2A5C-9960E13C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B6C8A-65A3-F5D2-B995-768B9D72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E63F2-C97A-5F3C-95CB-E6F65189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0622E-563F-4636-2618-CFF48D54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1B88-3952-D6F9-2145-5871F41F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3E433-5ABC-CE9D-B217-8DDC26D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8F496-7FF8-4CF6-4AEF-7A601E8E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3F342-00AA-4C0E-A73B-2FEDE2F4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62000-B807-030B-E5DC-40CFCF6C7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D417-D880-4BB4-B0FA-3563BBBF033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E06C-CF36-C924-13AE-B56B67D8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55599-3B1C-6281-639D-27AFF0C68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6.sv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7.svg"/><Relationship Id="rId24" Type="http://schemas.openxmlformats.org/officeDocument/2006/relationships/image" Target="../media/image26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7.png"/><Relationship Id="rId22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eneral resource icon.">
            <a:extLst>
              <a:ext uri="{FF2B5EF4-FFF2-40B4-BE49-F238E27FC236}">
                <a16:creationId xmlns:a16="http://schemas.microsoft.com/office/drawing/2014/main" id="{5685B766-6A8A-9CCB-7024-790DB30C8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567446" y="3239291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abel6">
            <a:extLst>
              <a:ext uri="{FF2B5EF4-FFF2-40B4-BE49-F238E27FC236}">
                <a16:creationId xmlns:a16="http://schemas.microsoft.com/office/drawing/2014/main" id="{7773F43E-A1D8-4849-2B6D-97246531D8CC}"/>
              </a:ext>
            </a:extLst>
          </p:cNvPr>
          <p:cNvSpPr txBox="1">
            <a:spLocks noChangeArrowheads="1"/>
          </p:cNvSpPr>
          <p:nvPr/>
        </p:nvSpPr>
        <p:spPr>
          <a:xfrm>
            <a:off x="1049127" y="3709191"/>
            <a:ext cx="1506538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  <a:latin typeface="Calibri"/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cs typeface="Arial"/>
              </a:rPr>
              <a:t>Users</a:t>
            </a:r>
          </a:p>
        </p:txBody>
      </p: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8086287" y="2440962"/>
            <a:ext cx="2586537" cy="2142757"/>
            <a:chOff x="4679950" y="1060931"/>
            <a:chExt cx="2586537" cy="214275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4679950" y="1063625"/>
              <a:ext cx="2586537" cy="214006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79950" y="1060931"/>
              <a:ext cx="381000" cy="381000"/>
            </a:xfrm>
            <a:prstGeom prst="rect">
              <a:avLst/>
            </a:prstGeom>
          </p:spPr>
        </p:pic>
      </p:grpSp>
      <p:sp>
        <p:nvSpPr>
          <p:cNvPr id="15" name="Rectangle 5" descr="Availability Zone 1 represented by availability zone resource group.">
            <a:extLst>
              <a:ext uri="{FF2B5EF4-FFF2-40B4-BE49-F238E27FC236}">
                <a16:creationId xmlns:a16="http://schemas.microsoft.com/office/drawing/2014/main" id="{328AE0FD-B8A3-92FF-455E-68C769945F55}"/>
              </a:ext>
            </a:extLst>
          </p:cNvPr>
          <p:cNvSpPr/>
          <p:nvPr/>
        </p:nvSpPr>
        <p:spPr>
          <a:xfrm>
            <a:off x="8535725" y="2889877"/>
            <a:ext cx="1717319" cy="145422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Availability Zone 1</a:t>
            </a:r>
          </a:p>
        </p:txBody>
      </p:sp>
      <p:grpSp>
        <p:nvGrpSpPr>
          <p:cNvPr id="20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8D91C833-FAF1-8221-69A5-2C87B85DD260}"/>
              </a:ext>
            </a:extLst>
          </p:cNvPr>
          <p:cNvGrpSpPr/>
          <p:nvPr/>
        </p:nvGrpSpPr>
        <p:grpSpPr>
          <a:xfrm>
            <a:off x="8836600" y="3370818"/>
            <a:ext cx="1115568" cy="731918"/>
            <a:chOff x="5625233" y="3348677"/>
            <a:chExt cx="1115568" cy="731918"/>
          </a:xfrm>
        </p:grpSpPr>
        <p:pic>
          <p:nvPicPr>
            <p:cNvPr id="30" name="Graphic 60">
              <a:extLst>
                <a:ext uri="{FF2B5EF4-FFF2-40B4-BE49-F238E27FC236}">
                  <a16:creationId xmlns:a16="http://schemas.microsoft.com/office/drawing/2014/main" id="{D65DF2EE-9550-D954-784C-98B0FEC58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71981815-273C-AA0B-017E-7CBB8BFCFE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Instance</a:t>
              </a:r>
            </a:p>
          </p:txBody>
        </p:sp>
      </p:grpSp>
      <p:pic>
        <p:nvPicPr>
          <p:cNvPr id="48" name="Graphic 8" descr="Amazon Simple Storage Service (Amazon S3) service icon.">
            <a:extLst>
              <a:ext uri="{FF2B5EF4-FFF2-40B4-BE49-F238E27FC236}">
                <a16:creationId xmlns:a16="http://schemas.microsoft.com/office/drawing/2014/main" id="{9A3F862D-18D9-9F18-0158-0826B9B5E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04989" y="502508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8744616F-1413-D10A-F992-8BD8E9C96EF2}"/>
              </a:ext>
            </a:extLst>
          </p:cNvPr>
          <p:cNvSpPr txBox="1">
            <a:spLocks noChangeArrowheads="1"/>
          </p:cNvSpPr>
          <p:nvPr/>
        </p:nvSpPr>
        <p:spPr>
          <a:xfrm>
            <a:off x="4865214" y="5788671"/>
            <a:ext cx="2239962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S3</a:t>
            </a:r>
          </a:p>
        </p:txBody>
      </p:sp>
      <p:pic>
        <p:nvPicPr>
          <p:cNvPr id="50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FCB9E80B-47F8-E62F-6700-171C94DB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26557" y="81629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DCA778D7-5C71-F136-87E5-0A2394C3D2E6}"/>
              </a:ext>
            </a:extLst>
          </p:cNvPr>
          <p:cNvSpPr txBox="1">
            <a:spLocks noChangeArrowheads="1"/>
          </p:cNvSpPr>
          <p:nvPr/>
        </p:nvSpPr>
        <p:spPr>
          <a:xfrm>
            <a:off x="5985989" y="1552611"/>
            <a:ext cx="224313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RDS</a:t>
            </a: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25AF7FB9-4202-99A8-026A-ABE6A194DD37}"/>
              </a:ext>
            </a:extLst>
          </p:cNvPr>
          <p:cNvSpPr txBox="1">
            <a:spLocks noChangeArrowheads="1"/>
          </p:cNvSpPr>
          <p:nvPr/>
        </p:nvSpPr>
        <p:spPr>
          <a:xfrm>
            <a:off x="4138667" y="3429000"/>
            <a:ext cx="71320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Web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4851874" y="3582889"/>
            <a:ext cx="753115" cy="18231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312725" y="3582888"/>
            <a:ext cx="18259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523AC0-ED04-A786-5EAA-822ED059DC4A}"/>
              </a:ext>
            </a:extLst>
          </p:cNvPr>
          <p:cNvCxnSpPr>
            <a:cxnSpLocks/>
          </p:cNvCxnSpPr>
          <p:nvPr/>
        </p:nvCxnSpPr>
        <p:spPr>
          <a:xfrm>
            <a:off x="4851874" y="3585112"/>
            <a:ext cx="32344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455516" y="4371375"/>
            <a:ext cx="150653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52" idx="0"/>
          </p:cNvCxnSpPr>
          <p:nvPr/>
        </p:nvCxnSpPr>
        <p:spPr>
          <a:xfrm rot="10800000" flipV="1">
            <a:off x="4495271" y="1197296"/>
            <a:ext cx="2231286" cy="223170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0492415-50EE-A77B-9F95-4DF6021099D8}"/>
              </a:ext>
            </a:extLst>
          </p:cNvPr>
          <p:cNvCxnSpPr>
            <a:cxnSpLocks/>
            <a:stCxn id="50" idx="3"/>
            <a:endCxn id="44" idx="0"/>
          </p:cNvCxnSpPr>
          <p:nvPr/>
        </p:nvCxnSpPr>
        <p:spPr>
          <a:xfrm>
            <a:off x="7488557" y="1197297"/>
            <a:ext cx="1890999" cy="124635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2638451" y="344684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6102450" y="3358208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8598275" y="102192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3946965" y="2130590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2764473" y="310583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828914" y="407449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6532746" y="304765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8546136" y="71120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BD4D050-494F-64BE-D3FC-326296D67FC5}"/>
              </a:ext>
            </a:extLst>
          </p:cNvPr>
          <p:cNvSpPr txBox="1"/>
          <p:nvPr/>
        </p:nvSpPr>
        <p:spPr>
          <a:xfrm>
            <a:off x="11163222" y="1502979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FD9797-D0C6-A8AF-C0BF-E8AFE09BCE99}"/>
              </a:ext>
            </a:extLst>
          </p:cNvPr>
          <p:cNvSpPr txBox="1"/>
          <p:nvPr/>
        </p:nvSpPr>
        <p:spPr>
          <a:xfrm>
            <a:off x="3930654" y="175969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Graphic 10" descr="AWS Lambda service icon.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7460747" y="50250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922" y="578629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366989" y="5406084"/>
            <a:ext cx="1093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6BE3D19-FDB6-687D-1AA4-66769117BD5C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222747" y="4583719"/>
            <a:ext cx="1156809" cy="8223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981572" y="5206029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875833" y="496392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6532746" y="5275271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9287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-45299" y="3131665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4465592" y="572593"/>
            <a:ext cx="6850108" cy="5700553"/>
            <a:chOff x="-4071470" y="-504512"/>
            <a:chExt cx="7323529" cy="556744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071470" y="-504512"/>
              <a:ext cx="7323529" cy="556744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071470" y="-504106"/>
              <a:ext cx="381000" cy="381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5107740" y="5012557"/>
            <a:ext cx="2239962" cy="1006114"/>
            <a:chOff x="537444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116164" y="5267982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7444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6479072" y="838185"/>
            <a:ext cx="2243137" cy="985169"/>
            <a:chOff x="67410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81578" y="109361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410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220446" y="3394337"/>
            <a:ext cx="1629018" cy="19992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1022350" y="3419582"/>
            <a:ext cx="1666019" cy="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624332" y="4440755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1026" idx="0"/>
          </p:cNvCxnSpPr>
          <p:nvPr/>
        </p:nvCxnSpPr>
        <p:spPr>
          <a:xfrm rot="10800000" flipV="1">
            <a:off x="3446695" y="1219184"/>
            <a:ext cx="3772946" cy="196916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369853" y="328392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2863782" y="2118902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163158" y="2942914"/>
            <a:ext cx="671979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Input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593844" y="412482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8083940" y="5012557"/>
            <a:ext cx="2292350" cy="1193781"/>
            <a:chOff x="8350640" y="5267982"/>
            <a:chExt cx="2292350" cy="1193781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9098539" y="526798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640" y="6000098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(Feature Extraction)</a:t>
              </a: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611464" y="5393557"/>
            <a:ext cx="222037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7336992" y="5262744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CF7D00E-4D13-1B89-D66D-A947A2F6CD6B}"/>
              </a:ext>
            </a:extLst>
          </p:cNvPr>
          <p:cNvGrpSpPr/>
          <p:nvPr/>
        </p:nvGrpSpPr>
        <p:grpSpPr>
          <a:xfrm>
            <a:off x="6460590" y="3018916"/>
            <a:ext cx="2268537" cy="1193467"/>
            <a:chOff x="6727290" y="3274341"/>
            <a:chExt cx="2268537" cy="1193467"/>
          </a:xfrm>
        </p:grpSpPr>
        <p:pic>
          <p:nvPicPr>
            <p:cNvPr id="22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7486340" y="327434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36FEB6A7-BBBF-BF4E-B09F-F70950BA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290" y="4006143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(Web Server)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E93ABB-36FE-A60C-0CD8-3F07C56EC9E1}"/>
              </a:ext>
            </a:extLst>
          </p:cNvPr>
          <p:cNvSpPr txBox="1"/>
          <p:nvPr/>
        </p:nvSpPr>
        <p:spPr>
          <a:xfrm>
            <a:off x="2389341" y="1763313"/>
            <a:ext cx="835485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Output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113E95C-DABA-4AD2-9075-AA27D493286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220446" y="3394337"/>
            <a:ext cx="2999194" cy="557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5386914" y="320104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5381945" y="2901525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B24F716-0AE1-FF92-6763-7032A72ECF41}"/>
              </a:ext>
            </a:extLst>
          </p:cNvPr>
          <p:cNvCxnSpPr>
            <a:endCxn id="50" idx="3"/>
          </p:cNvCxnSpPr>
          <p:nvPr/>
        </p:nvCxnSpPr>
        <p:spPr>
          <a:xfrm rot="16200000" flipV="1">
            <a:off x="6707939" y="2492887"/>
            <a:ext cx="3793036" cy="124563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676481" y="3231901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659735" y="293323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9666874" y="1670206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10980007" y="284761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8A99F07-5E60-5D7A-6E60-51D817B2BA7A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9227272" y="2051206"/>
            <a:ext cx="92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019E312-5136-A8B7-117D-A21757D1B825}"/>
              </a:ext>
            </a:extLst>
          </p:cNvPr>
          <p:cNvCxnSpPr>
            <a:cxnSpLocks/>
            <a:stCxn id="22" idx="0"/>
            <a:endCxn id="51" idx="2"/>
          </p:cNvCxnSpPr>
          <p:nvPr/>
        </p:nvCxnSpPr>
        <p:spPr>
          <a:xfrm flipV="1">
            <a:off x="7600640" y="1823354"/>
            <a:ext cx="1" cy="119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7013205" y="2242013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6923022" y="206246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7327162" y="491054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A7864D92-F41C-5459-D798-9392849DD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2688369" y="3188346"/>
            <a:ext cx="1516651" cy="4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0" y="2400367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3040525" y="198649"/>
            <a:ext cx="6606976" cy="6456795"/>
            <a:chOff x="-4164368" y="-411481"/>
            <a:chExt cx="6290094" cy="630602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162948" y="-408785"/>
              <a:ext cx="6288674" cy="630333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164368" y="-411481"/>
              <a:ext cx="381000" cy="381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7503637" y="5565472"/>
            <a:ext cx="2243137" cy="985169"/>
            <a:chOff x="67029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481578" y="1093610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029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12606436" y="57875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10980007" y="2847616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503F2169-0FC5-1233-A4C8-CE1473A13E6D}"/>
              </a:ext>
            </a:extLst>
          </p:cNvPr>
          <p:cNvGrpSpPr/>
          <p:nvPr/>
        </p:nvGrpSpPr>
        <p:grpSpPr>
          <a:xfrm>
            <a:off x="3251579" y="798250"/>
            <a:ext cx="6217130" cy="3136928"/>
            <a:chOff x="4858238" y="2084361"/>
            <a:chExt cx="6833324" cy="3409837"/>
          </a:xfrm>
        </p:grpSpPr>
        <p:sp>
          <p:nvSpPr>
            <p:cNvPr id="3" name="Rectangle 39" descr="VPC group border">
              <a:extLst>
                <a:ext uri="{FF2B5EF4-FFF2-40B4-BE49-F238E27FC236}">
                  <a16:creationId xmlns:a16="http://schemas.microsoft.com/office/drawing/2014/main" id="{5A32FF10-FB55-E41B-2A53-73572E78868D}"/>
                </a:ext>
              </a:extLst>
            </p:cNvPr>
            <p:cNvSpPr/>
            <p:nvPr/>
          </p:nvSpPr>
          <p:spPr>
            <a:xfrm>
              <a:off x="4858239" y="2084361"/>
              <a:ext cx="6833323" cy="3409837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6" name="Graphic 57" descr="VPC group icon.">
              <a:extLst>
                <a:ext uri="{FF2B5EF4-FFF2-40B4-BE49-F238E27FC236}">
                  <a16:creationId xmlns:a16="http://schemas.microsoft.com/office/drawing/2014/main" id="{7186A36A-0AB0-6392-3625-BEEAB2F7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858238" y="2090097"/>
              <a:ext cx="381000" cy="381000"/>
            </a:xfrm>
            <a:prstGeom prst="rect">
              <a:avLst/>
            </a:prstGeom>
          </p:spPr>
        </p:pic>
      </p:grpSp>
      <p:sp>
        <p:nvSpPr>
          <p:cNvPr id="12" name="Rectangle 43" descr="Public subnet group border.">
            <a:extLst>
              <a:ext uri="{FF2B5EF4-FFF2-40B4-BE49-F238E27FC236}">
                <a16:creationId xmlns:a16="http://schemas.microsoft.com/office/drawing/2014/main" id="{667ED971-490C-55C6-F954-FEFF424F0118}"/>
              </a:ext>
            </a:extLst>
          </p:cNvPr>
          <p:cNvSpPr/>
          <p:nvPr/>
        </p:nvSpPr>
        <p:spPr>
          <a:xfrm>
            <a:off x="3883414" y="1749414"/>
            <a:ext cx="5219889" cy="1823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4194522" y="4100294"/>
            <a:ext cx="2239962" cy="1006114"/>
            <a:chOff x="535539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6116164" y="5267982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5539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-1040531" y="3797457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1593312" y="188793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5797645" y="4096621"/>
            <a:ext cx="2292350" cy="1163003"/>
            <a:chOff x="8283965" y="5267982"/>
            <a:chExt cx="2292350" cy="1163003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9098539" y="5267982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3965" y="6000098"/>
              <a:ext cx="22923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(Run Python File)</a:t>
              </a:r>
            </a:p>
          </p:txBody>
        </p:sp>
      </p:grpSp>
      <p:sp>
        <p:nvSpPr>
          <p:cNvPr id="23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264" y="1972874"/>
            <a:ext cx="2496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(Web Server)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1514499" y="319872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4906828" y="311148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4" name="Group 5" descr="Region group.">
            <a:extLst>
              <a:ext uri="{FF2B5EF4-FFF2-40B4-BE49-F238E27FC236}">
                <a16:creationId xmlns:a16="http://schemas.microsoft.com/office/drawing/2014/main" id="{C213CCDF-1849-EA9C-DBC6-F7C70AE46BC2}"/>
              </a:ext>
            </a:extLst>
          </p:cNvPr>
          <p:cNvGrpSpPr/>
          <p:nvPr/>
        </p:nvGrpSpPr>
        <p:grpSpPr>
          <a:xfrm>
            <a:off x="3420916" y="1324791"/>
            <a:ext cx="5899771" cy="2390656"/>
            <a:chOff x="4214036" y="1506395"/>
            <a:chExt cx="5899771" cy="2390656"/>
          </a:xfrm>
        </p:grpSpPr>
        <p:sp>
          <p:nvSpPr>
            <p:cNvPr id="15" name="Rectangle 60" descr="Region group">
              <a:extLst>
                <a:ext uri="{FF2B5EF4-FFF2-40B4-BE49-F238E27FC236}">
                  <a16:creationId xmlns:a16="http://schemas.microsoft.com/office/drawing/2014/main" id="{1E3F53C5-806B-5788-799A-84A4EB71A9A2}"/>
                </a:ext>
              </a:extLst>
            </p:cNvPr>
            <p:cNvSpPr/>
            <p:nvPr/>
          </p:nvSpPr>
          <p:spPr>
            <a:xfrm>
              <a:off x="4215623" y="1512745"/>
              <a:ext cx="5898184" cy="2384306"/>
            </a:xfrm>
            <a:prstGeom prst="rect">
              <a:avLst/>
            </a:prstGeom>
            <a:noFill/>
            <a:ln w="12700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ap-northeast-2</a:t>
              </a:r>
            </a:p>
          </p:txBody>
        </p:sp>
        <p:pic>
          <p:nvPicPr>
            <p:cNvPr id="16" name="Graphic 61" descr="Region group icon.">
              <a:extLst>
                <a:ext uri="{FF2B5EF4-FFF2-40B4-BE49-F238E27FC236}">
                  <a16:creationId xmlns:a16="http://schemas.microsoft.com/office/drawing/2014/main" id="{142430D4-1D64-EB98-190C-1A0300C1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4036" y="1506395"/>
              <a:ext cx="381000" cy="3810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514D65-C2AC-0C17-68F1-08830193BC87}"/>
              </a:ext>
            </a:extLst>
          </p:cNvPr>
          <p:cNvGrpSpPr/>
          <p:nvPr/>
        </p:nvGrpSpPr>
        <p:grpSpPr>
          <a:xfrm>
            <a:off x="5695193" y="2296742"/>
            <a:ext cx="722695" cy="640788"/>
            <a:chOff x="777009" y="4816476"/>
            <a:chExt cx="1683617" cy="149280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EF2F573-3F07-EBE4-0124-9B0F0ADFE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498"/>
            <a:stretch/>
          </p:blipFill>
          <p:spPr>
            <a:xfrm>
              <a:off x="973076" y="4816476"/>
              <a:ext cx="1487550" cy="102052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0920F0-C12B-383C-0CE0-75CE4246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5" t="25552" b="7014"/>
            <a:stretch/>
          </p:blipFill>
          <p:spPr>
            <a:xfrm>
              <a:off x="777009" y="5844163"/>
              <a:ext cx="1682896" cy="465116"/>
            </a:xfrm>
            <a:prstGeom prst="rect">
              <a:avLst/>
            </a:prstGeom>
          </p:spPr>
        </p:pic>
      </p:grpSp>
      <p:pic>
        <p:nvPicPr>
          <p:cNvPr id="28" name="Graphic 74" descr="Public subnet group icon. ">
            <a:extLst>
              <a:ext uri="{FF2B5EF4-FFF2-40B4-BE49-F238E27FC236}">
                <a16:creationId xmlns:a16="http://schemas.microsoft.com/office/drawing/2014/main" id="{17902CC8-1D77-6C3E-5208-FFA7B99EDF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883414" y="1753099"/>
            <a:ext cx="381000" cy="381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98F4C69-FB6A-2E83-52A4-4127D37819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53" y="2486374"/>
            <a:ext cx="1912481" cy="689839"/>
          </a:xfrm>
          <a:prstGeom prst="rect">
            <a:avLst/>
          </a:prstGeom>
        </p:spPr>
      </p:pic>
      <p:pic>
        <p:nvPicPr>
          <p:cNvPr id="32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746072AB-086E-BAA1-739E-CFFFD2E28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6538100" y="2239814"/>
            <a:ext cx="1582588" cy="4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950A9F-AD6C-51C2-3473-6F1027AD4822}"/>
              </a:ext>
            </a:extLst>
          </p:cNvPr>
          <p:cNvGrpSpPr/>
          <p:nvPr/>
        </p:nvGrpSpPr>
        <p:grpSpPr>
          <a:xfrm>
            <a:off x="5669920" y="537177"/>
            <a:ext cx="1403350" cy="734199"/>
            <a:chOff x="5730650" y="914126"/>
            <a:chExt cx="1403350" cy="734199"/>
          </a:xfrm>
        </p:grpSpPr>
        <p:sp>
          <p:nvSpPr>
            <p:cNvPr id="10" name="background">
              <a:extLst>
                <a:ext uri="{FF2B5EF4-FFF2-40B4-BE49-F238E27FC236}">
                  <a16:creationId xmlns:a16="http://schemas.microsoft.com/office/drawing/2014/main" id="{6DC7C872-C0C3-D281-777E-8960CDF60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221835" y="927519"/>
              <a:ext cx="413413" cy="421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5" descr="Internet gateway service icon on VPC container.">
              <a:extLst>
                <a:ext uri="{FF2B5EF4-FFF2-40B4-BE49-F238E27FC236}">
                  <a16:creationId xmlns:a16="http://schemas.microsoft.com/office/drawing/2014/main" id="{2D5A2515-AFB2-D3E5-F912-AB75EFCA0478}"/>
                </a:ext>
              </a:extLst>
            </p:cNvPr>
            <p:cNvGrpSpPr/>
            <p:nvPr/>
          </p:nvGrpSpPr>
          <p:grpSpPr>
            <a:xfrm>
              <a:off x="5730650" y="914126"/>
              <a:ext cx="1403350" cy="734199"/>
              <a:chOff x="7328508" y="1855841"/>
              <a:chExt cx="1403350" cy="734199"/>
            </a:xfrm>
          </p:grpSpPr>
          <p:pic>
            <p:nvPicPr>
              <p:cNvPr id="17" name="Graphic 10" descr="Internet gateway resource icon for the Amazon VPC service.">
                <a:extLst>
                  <a:ext uri="{FF2B5EF4-FFF2-40B4-BE49-F238E27FC236}">
                    <a16:creationId xmlns:a16="http://schemas.microsoft.com/office/drawing/2014/main" id="{160AAE6C-940A-33DF-0A79-DBE3B38EA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 bwMode="auto">
              <a:xfrm>
                <a:off x="7799044" y="185584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78242EA7-7D76-3817-0232-AF186A001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508" y="2313041"/>
                <a:ext cx="1403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</p:grpSp>
      </p:grpSp>
      <p:pic>
        <p:nvPicPr>
          <p:cNvPr id="19" name="Graphic 46" descr="Instance instance icon for the Amazon EC2 service.">
            <a:extLst>
              <a:ext uri="{FF2B5EF4-FFF2-40B4-BE49-F238E27FC236}">
                <a16:creationId xmlns:a16="http://schemas.microsoft.com/office/drawing/2014/main" id="{62085753-DD38-4579-5901-C535C2B4CA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43919" y="2248135"/>
            <a:ext cx="705600" cy="70560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F92505-CFA9-6903-CF98-0E1CD873B462}"/>
              </a:ext>
            </a:extLst>
          </p:cNvPr>
          <p:cNvCxnSpPr>
            <a:cxnSpLocks/>
          </p:cNvCxnSpPr>
          <p:nvPr/>
        </p:nvCxnSpPr>
        <p:spPr>
          <a:xfrm>
            <a:off x="5305217" y="3246598"/>
            <a:ext cx="0" cy="1033731"/>
          </a:xfrm>
          <a:prstGeom prst="straightConnector1">
            <a:avLst/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6A3A3D-4305-2133-5393-C17F95C0E33D}"/>
              </a:ext>
            </a:extLst>
          </p:cNvPr>
          <p:cNvCxnSpPr>
            <a:cxnSpLocks/>
            <a:stCxn id="48" idx="3"/>
            <a:endCxn id="4" idx="1"/>
          </p:cNvCxnSpPr>
          <p:nvPr/>
        </p:nvCxnSpPr>
        <p:spPr>
          <a:xfrm flipV="1">
            <a:off x="5660896" y="4449421"/>
            <a:ext cx="951323" cy="36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57DDEF0-5154-7EAA-67A3-129550B294F4}"/>
              </a:ext>
            </a:extLst>
          </p:cNvPr>
          <p:cNvGrpSpPr/>
          <p:nvPr/>
        </p:nvGrpSpPr>
        <p:grpSpPr>
          <a:xfrm>
            <a:off x="10400770" y="2212644"/>
            <a:ext cx="1506538" cy="689870"/>
            <a:chOff x="634119" y="3078325"/>
            <a:chExt cx="1506538" cy="689870"/>
          </a:xfrm>
        </p:grpSpPr>
        <p:pic>
          <p:nvPicPr>
            <p:cNvPr id="60" name="Graphic 6" descr="General resource icon.">
              <a:extLst>
                <a:ext uri="{FF2B5EF4-FFF2-40B4-BE49-F238E27FC236}">
                  <a16:creationId xmlns:a16="http://schemas.microsoft.com/office/drawing/2014/main" id="{876E61A6-216C-75C1-B473-3DDDFE124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label6">
              <a:extLst>
                <a:ext uri="{FF2B5EF4-FFF2-40B4-BE49-F238E27FC236}">
                  <a16:creationId xmlns:a16="http://schemas.microsoft.com/office/drawing/2014/main" id="{59694468-C07D-991F-6EDC-4F8AA3B4AE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Developers</a:t>
              </a:r>
            </a:p>
          </p:txBody>
        </p:sp>
      </p:grp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A22F451-9BBC-ABDA-A451-AC68CFF8E421}"/>
              </a:ext>
            </a:extLst>
          </p:cNvPr>
          <p:cNvCxnSpPr>
            <a:cxnSpLocks/>
            <a:stCxn id="62" idx="2"/>
            <a:endCxn id="50" idx="3"/>
          </p:cNvCxnSpPr>
          <p:nvPr/>
        </p:nvCxnSpPr>
        <p:spPr>
          <a:xfrm rot="5400000">
            <a:off x="8563094" y="3327327"/>
            <a:ext cx="3015758" cy="2166133"/>
          </a:xfrm>
          <a:prstGeom prst="bentConnector2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A1F197A-EC52-DFC0-524F-AF1DBE7B5FB9}"/>
              </a:ext>
            </a:extLst>
          </p:cNvPr>
          <p:cNvCxnSpPr>
            <a:cxnSpLocks/>
          </p:cNvCxnSpPr>
          <p:nvPr/>
        </p:nvCxnSpPr>
        <p:spPr>
          <a:xfrm flipH="1">
            <a:off x="8772588" y="2447594"/>
            <a:ext cx="1996440" cy="0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59C843E-D607-F67C-5253-91D9EB3E0511}"/>
              </a:ext>
            </a:extLst>
          </p:cNvPr>
          <p:cNvCxnSpPr>
            <a:cxnSpLocks/>
          </p:cNvCxnSpPr>
          <p:nvPr/>
        </p:nvCxnSpPr>
        <p:spPr>
          <a:xfrm flipH="1">
            <a:off x="1153251" y="2845255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1FB8551-C9BD-9AA4-9325-217BEC678BD7}"/>
              </a:ext>
            </a:extLst>
          </p:cNvPr>
          <p:cNvCxnSpPr/>
          <p:nvPr/>
        </p:nvCxnSpPr>
        <p:spPr>
          <a:xfrm>
            <a:off x="1153251" y="2582411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754470" y="2442673"/>
            <a:ext cx="96685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89" name="label">
            <a:extLst>
              <a:ext uri="{FF2B5EF4-FFF2-40B4-BE49-F238E27FC236}">
                <a16:creationId xmlns:a16="http://schemas.microsoft.com/office/drawing/2014/main" id="{8858637E-80DB-A9BA-1ABA-E4008C3D5D92}"/>
              </a:ext>
            </a:extLst>
          </p:cNvPr>
          <p:cNvSpPr txBox="1">
            <a:spLocks noChangeArrowheads="1"/>
          </p:cNvSpPr>
          <p:nvPr/>
        </p:nvSpPr>
        <p:spPr>
          <a:xfrm>
            <a:off x="1673166" y="2722392"/>
            <a:ext cx="112290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Graph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FA139F-CA25-6503-24BD-94738A1A3599}"/>
              </a:ext>
            </a:extLst>
          </p:cNvPr>
          <p:cNvSpPr txBox="1"/>
          <p:nvPr/>
        </p:nvSpPr>
        <p:spPr>
          <a:xfrm>
            <a:off x="1877115" y="2969599"/>
            <a:ext cx="705642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Output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5795123" y="4329983"/>
            <a:ext cx="612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5F1836-25F1-4E00-EE20-BC6DAE6E2ED7}"/>
              </a:ext>
            </a:extLst>
          </p:cNvPr>
          <p:cNvSpPr txBox="1"/>
          <p:nvPr/>
        </p:nvSpPr>
        <p:spPr>
          <a:xfrm>
            <a:off x="5089492" y="2444419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ED7100"/>
                </a:solidFill>
              </a:rPr>
              <a:t>T3</a:t>
            </a:r>
            <a:endParaRPr lang="ko-KR" altLang="en-US" sz="1500" b="1" dirty="0">
              <a:solidFill>
                <a:srgbClr val="ED7100"/>
              </a:solidFill>
            </a:endParaRP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10732265" y="4374731"/>
            <a:ext cx="83383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</a:t>
            </a:r>
            <a:br>
              <a:rPr lang="en-US" altLang="en-US" sz="1000" i="1" dirty="0">
                <a:latin typeface="Arial"/>
                <a:cs typeface="Arial"/>
              </a:rPr>
            </a:br>
            <a:r>
              <a:rPr lang="en-US" altLang="en-US" sz="1000" i="1" dirty="0">
                <a:latin typeface="Arial"/>
                <a:cs typeface="Arial"/>
              </a:rPr>
              <a:t>Extracted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43CAC219-46CA-2C26-DAC8-0540B28596B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256855" y="3244028"/>
            <a:ext cx="4025451" cy="2674244"/>
          </a:xfrm>
          <a:prstGeom prst="bentConnector3">
            <a:avLst>
              <a:gd name="adj1" fmla="val 14"/>
            </a:avLst>
          </a:prstGeom>
          <a:ln w="19050">
            <a:solidFill>
              <a:srgbClr val="C925D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3446B3B-6EDA-5334-1E7F-D5450132B90C}"/>
              </a:ext>
            </a:extLst>
          </p:cNvPr>
          <p:cNvGrpSpPr/>
          <p:nvPr/>
        </p:nvGrpSpPr>
        <p:grpSpPr>
          <a:xfrm>
            <a:off x="7489509" y="4097734"/>
            <a:ext cx="2292350" cy="1005091"/>
            <a:chOff x="427363" y="4361310"/>
            <a:chExt cx="2292350" cy="1005091"/>
          </a:xfrm>
        </p:grpSpPr>
        <p:pic>
          <p:nvPicPr>
            <p:cNvPr id="156" name="Graphic 26" descr="Amazon Simple Queue Service (Amazon SQS) service icon.">
              <a:extLst>
                <a:ext uri="{FF2B5EF4-FFF2-40B4-BE49-F238E27FC236}">
                  <a16:creationId xmlns:a16="http://schemas.microsoft.com/office/drawing/2014/main" id="{1ACC4ED5-1827-77F0-DB57-F1BE1310D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1205498" y="4361310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TextBox 11">
              <a:extLst>
                <a:ext uri="{FF2B5EF4-FFF2-40B4-BE49-F238E27FC236}">
                  <a16:creationId xmlns:a16="http://schemas.microsoft.com/office/drawing/2014/main" id="{4E64CFD3-DC0F-4258-C8AF-24695DC25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63" y="5089402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942838" y="2167671"/>
            <a:ext cx="574196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Input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3560483" y="5300015"/>
            <a:ext cx="14078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 &amp; 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637B0F44-D2C3-A8C1-DD24-77D6EB945193}"/>
              </a:ext>
            </a:extLst>
          </p:cNvPr>
          <p:cNvCxnSpPr>
            <a:stCxn id="4" idx="0"/>
            <a:endCxn id="156" idx="0"/>
          </p:cNvCxnSpPr>
          <p:nvPr/>
        </p:nvCxnSpPr>
        <p:spPr>
          <a:xfrm rot="16200000" flipH="1">
            <a:off x="7792174" y="3269465"/>
            <a:ext cx="1113" cy="1655425"/>
          </a:xfrm>
          <a:prstGeom prst="bentConnector3">
            <a:avLst>
              <a:gd name="adj1" fmla="val -74168913"/>
            </a:avLst>
          </a:prstGeom>
          <a:ln w="19050">
            <a:solidFill>
              <a:srgbClr val="ED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7185044" y="3148949"/>
            <a:ext cx="1217686" cy="246221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Feature Extraction</a:t>
            </a:r>
            <a:endParaRPr lang="en-US" altLang="en-US" sz="1000" i="1" dirty="0">
              <a:latin typeface="Arial"/>
              <a:cs typeface="Arial"/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6A0886C-EC24-6DDD-34E2-080FE3AC530E}"/>
              </a:ext>
            </a:extLst>
          </p:cNvPr>
          <p:cNvCxnSpPr>
            <a:stCxn id="157" idx="2"/>
            <a:endCxn id="50" idx="0"/>
          </p:cNvCxnSpPr>
          <p:nvPr/>
        </p:nvCxnSpPr>
        <p:spPr>
          <a:xfrm flipH="1">
            <a:off x="8635106" y="5102825"/>
            <a:ext cx="578" cy="462647"/>
          </a:xfrm>
          <a:prstGeom prst="straightConnector1">
            <a:avLst/>
          </a:prstGeom>
          <a:ln w="19050">
            <a:solidFill>
              <a:srgbClr val="E71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abel">
            <a:extLst>
              <a:ext uri="{FF2B5EF4-FFF2-40B4-BE49-F238E27FC236}">
                <a16:creationId xmlns:a16="http://schemas.microsoft.com/office/drawing/2014/main" id="{95F3DC90-DB2D-1C2F-B907-3CB1CFCC2460}"/>
              </a:ext>
            </a:extLst>
          </p:cNvPr>
          <p:cNvSpPr txBox="1">
            <a:spLocks noChangeArrowheads="1"/>
          </p:cNvSpPr>
          <p:nvPr/>
        </p:nvSpPr>
        <p:spPr>
          <a:xfrm>
            <a:off x="8272204" y="5209414"/>
            <a:ext cx="701040" cy="16825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Message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5805536" y="401515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20DC1B7-0367-A3FA-F950-CEBCBA7D91B7}"/>
              </a:ext>
            </a:extLst>
          </p:cNvPr>
          <p:cNvSpPr txBox="1"/>
          <p:nvPr/>
        </p:nvSpPr>
        <p:spPr>
          <a:xfrm>
            <a:off x="6589004" y="313023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5D30D4-9488-0497-2DC0-711FB021937A}"/>
              </a:ext>
            </a:extLst>
          </p:cNvPr>
          <p:cNvSpPr txBox="1"/>
          <p:nvPr/>
        </p:nvSpPr>
        <p:spPr>
          <a:xfrm>
            <a:off x="7967078" y="5138561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3549680" y="498224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8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145</Words>
  <Application>Microsoft Office PowerPoint</Application>
  <PresentationFormat>와이드스크린</PresentationFormat>
  <Paragraphs>85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 l</dc:creator>
  <cp:lastModifiedBy>hs l</cp:lastModifiedBy>
  <cp:revision>11</cp:revision>
  <dcterms:created xsi:type="dcterms:W3CDTF">2023-11-28T08:40:58Z</dcterms:created>
  <dcterms:modified xsi:type="dcterms:W3CDTF">2023-12-08T08:00:46Z</dcterms:modified>
</cp:coreProperties>
</file>