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35" autoAdjust="0"/>
    <p:restoredTop sz="94660"/>
  </p:normalViewPr>
  <p:slideViewPr>
    <p:cSldViewPr snapToGrid="0">
      <p:cViewPr>
        <p:scale>
          <a:sx n="200" d="100"/>
          <a:sy n="200" d="100"/>
        </p:scale>
        <p:origin x="-4920" y="-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AE131-21EF-E12E-9DC4-F12299273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2DB370-8589-103C-F11D-773668093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1D2764-6485-9022-2545-1926ADBA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FE1B1-A04B-9C88-C406-83587602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0F79D0-FE20-DDB1-0F13-E618C063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57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1DC69-777A-4A05-C54B-EA266911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079A5E-572B-D0A3-B649-EBBC1964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C3375B-F489-8FC3-7F58-6B3BE79D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7BEB3C-02F3-DB56-6F8D-367A70EB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365A06-B76C-B97C-6DAC-4BC9C6AF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7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67E170-E07A-B444-E3AA-44729B951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4127D-40E8-769A-C427-0686264D9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3968F1-09C6-F70F-1ABB-6C5207F3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6DB92-866A-D369-3762-A997D08A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9F539-4C2F-87D1-B595-AA6C3884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95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79A54-93E8-C462-FD3C-F46AAC24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8ED37-0DF5-6C66-4A03-03070C003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D61BA-2D88-9118-0C07-AF79CAC6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B7843-3222-796A-BCE0-553E6EA5F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21619-6129-CE9A-8024-ED7E7E24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11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00D61-D2E7-8079-F833-71DDF837C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A02B60-BFC9-1CB2-B5F9-A67EC6442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B8220-C712-089A-8338-1D5A34A0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8D4AE-6D9A-A217-A498-3BEFC776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4A1152-1751-6053-3966-86ECEC2C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70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F1CB5-8953-0BA9-B229-5DDC0660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806BD6-BC36-B846-6DC6-5B2EC7B69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794422-D465-579B-CF09-F07AE681D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EFD67-684C-8B85-77AF-E7D8748E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0039FF-0E25-B35D-5354-080E716B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401219-F91E-70D4-6AC0-47A69C85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45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71B5E-BC62-58FF-4EFC-2703FCCA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CD7270-8707-0EAF-18E0-FF6C20967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8644F9-ED23-C0DA-909F-4B6949AB2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7971A3-FDD1-D8DF-3A21-A9F9FA0ED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710085-9D72-8CE9-3CCE-8F5A621B3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6FC163-3149-72B0-134D-3EA633C7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2E35E4-DE44-1951-4573-6E9B5DAA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E9C979-374C-8DF7-C172-21DBF2A29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34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E5291-8979-8952-8534-3FBDEBF6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B04CED-9AF9-9026-9F13-445CE918E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B17E47-580F-3796-7025-251A392A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2183C-89E1-D894-57CB-EF4B8D8F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9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7988B-D4A9-2C13-E267-02F42F5B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4D2865-CA63-B311-BE7A-C22DC805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7561EC-2C78-1139-528A-CA01AD2E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80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A241F-3B59-3AA9-FF5D-2CBC5A8A7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3D81C-D907-E842-6ED5-2BF02CE83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457B10-C769-C229-AFF3-820F176C9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ADDE86-B705-465E-507B-A3B18AFE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608668-5C38-8684-AE95-24FCA60B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91CA7E-7CFC-2547-6E18-50BF4DA5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58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8B86E-3493-41DC-2A5C-9960E13C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8B6C8A-65A3-F5D2-B995-768B9D727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BE63F2-C97A-5F3C-95CB-E6F651894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80622E-563F-4636-2618-CFF48D54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1B88-3952-D6F9-2145-5871F41F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B3E433-5ABC-CE9D-B217-8DDC26D5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82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78F496-7FF8-4CF6-4AEF-7A601E8EB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63F342-00AA-4C0E-A73B-2FEDE2F4A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62000-B807-030B-E5DC-40CFCF6C7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0D417-D880-4BB4-B0FA-3563BBBF033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4E06C-CF36-C924-13AE-B56B67D8C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F55599-3B1C-6281-639D-27AFF0C68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12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9.svg"/><Relationship Id="rId18" Type="http://schemas.openxmlformats.org/officeDocument/2006/relationships/image" Target="../media/image19.sv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8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7.svg"/><Relationship Id="rId5" Type="http://schemas.openxmlformats.org/officeDocument/2006/relationships/image" Target="../media/image10.png"/><Relationship Id="rId15" Type="http://schemas.openxmlformats.org/officeDocument/2006/relationships/image" Target="../media/image16.svg"/><Relationship Id="rId10" Type="http://schemas.openxmlformats.org/officeDocument/2006/relationships/image" Target="../media/image6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4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General resource icon.">
            <a:extLst>
              <a:ext uri="{FF2B5EF4-FFF2-40B4-BE49-F238E27FC236}">
                <a16:creationId xmlns:a16="http://schemas.microsoft.com/office/drawing/2014/main" id="{5685B766-6A8A-9CCB-7024-790DB30C8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 flipH="1">
            <a:off x="1567446" y="3239291"/>
            <a:ext cx="469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label6">
            <a:extLst>
              <a:ext uri="{FF2B5EF4-FFF2-40B4-BE49-F238E27FC236}">
                <a16:creationId xmlns:a16="http://schemas.microsoft.com/office/drawing/2014/main" id="{7773F43E-A1D8-4849-2B6D-97246531D8CC}"/>
              </a:ext>
            </a:extLst>
          </p:cNvPr>
          <p:cNvSpPr txBox="1">
            <a:spLocks noChangeArrowheads="1"/>
          </p:cNvSpPr>
          <p:nvPr/>
        </p:nvSpPr>
        <p:spPr>
          <a:xfrm>
            <a:off x="1049127" y="3709191"/>
            <a:ext cx="1506538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  <a:latin typeface="Calibri"/>
              </a:defRPr>
            </a:lvl1pPr>
          </a:lstStyle>
          <a:p>
            <a:pPr algn="ctr" eaLnBrk="1" hangingPunct="1">
              <a:defRPr/>
            </a:pPr>
            <a:r>
              <a:rPr lang="en-US" altLang="en-US" sz="1200" dirty="0">
                <a:latin typeface="Arial"/>
                <a:cs typeface="Arial"/>
              </a:rPr>
              <a:t>Users</a:t>
            </a:r>
          </a:p>
        </p:txBody>
      </p:sp>
      <p:grpSp>
        <p:nvGrpSpPr>
          <p:cNvPr id="11" name="aGroupIcon" descr="Example of AWS Cloud group, represented as a rectangle with AWS logo at the top left, and AWS Cloud as a title.">
            <a:extLst>
              <a:ext uri="{FF2B5EF4-FFF2-40B4-BE49-F238E27FC236}">
                <a16:creationId xmlns:a16="http://schemas.microsoft.com/office/drawing/2014/main" id="{E8019DFD-0557-057F-5987-918214491755}"/>
              </a:ext>
            </a:extLst>
          </p:cNvPr>
          <p:cNvGrpSpPr/>
          <p:nvPr/>
        </p:nvGrpSpPr>
        <p:grpSpPr>
          <a:xfrm>
            <a:off x="8086287" y="2440962"/>
            <a:ext cx="2586537" cy="2142757"/>
            <a:chOff x="4679950" y="1060931"/>
            <a:chExt cx="2586537" cy="2142757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539E2457-A5DA-5F1B-2F83-9C5E09ABA293}"/>
                </a:ext>
              </a:extLst>
            </p:cNvPr>
            <p:cNvSpPr/>
            <p:nvPr/>
          </p:nvSpPr>
          <p:spPr>
            <a:xfrm>
              <a:off x="4679950" y="1063625"/>
              <a:ext cx="2586537" cy="2140063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/>
                  <a:cs typeface="Arial"/>
                </a:rPr>
                <a:t>AWS Cloud</a:t>
              </a:r>
            </a:p>
          </p:txBody>
        </p:sp>
        <p:pic>
          <p:nvPicPr>
            <p:cNvPr id="45" name="Graphic 37">
              <a:extLst>
                <a:ext uri="{FF2B5EF4-FFF2-40B4-BE49-F238E27FC236}">
                  <a16:creationId xmlns:a16="http://schemas.microsoft.com/office/drawing/2014/main" id="{DF30BA54-F341-9B5E-7142-B11608CF47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4679950" y="1060931"/>
              <a:ext cx="381000" cy="381000"/>
            </a:xfrm>
            <a:prstGeom prst="rect">
              <a:avLst/>
            </a:prstGeom>
          </p:spPr>
        </p:pic>
      </p:grpSp>
      <p:sp>
        <p:nvSpPr>
          <p:cNvPr id="15" name="Rectangle 5" descr="Availability Zone 1 represented by availability zone resource group.">
            <a:extLst>
              <a:ext uri="{FF2B5EF4-FFF2-40B4-BE49-F238E27FC236}">
                <a16:creationId xmlns:a16="http://schemas.microsoft.com/office/drawing/2014/main" id="{328AE0FD-B8A3-92FF-455E-68C769945F55}"/>
              </a:ext>
            </a:extLst>
          </p:cNvPr>
          <p:cNvSpPr/>
          <p:nvPr/>
        </p:nvSpPr>
        <p:spPr>
          <a:xfrm>
            <a:off x="8535725" y="2889877"/>
            <a:ext cx="1717319" cy="1454223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/>
                <a:cs typeface="Arial"/>
              </a:rPr>
              <a:t>Availability Zone 1</a:t>
            </a:r>
          </a:p>
        </p:txBody>
      </p:sp>
      <p:grpSp>
        <p:nvGrpSpPr>
          <p:cNvPr id="20" name="1-instance" descr="Instance resource icon, with the Instance label below it. The resource is in first autoscaling group, and in Availability Zone1.">
            <a:extLst>
              <a:ext uri="{FF2B5EF4-FFF2-40B4-BE49-F238E27FC236}">
                <a16:creationId xmlns:a16="http://schemas.microsoft.com/office/drawing/2014/main" id="{8D91C833-FAF1-8221-69A5-2C87B85DD260}"/>
              </a:ext>
            </a:extLst>
          </p:cNvPr>
          <p:cNvGrpSpPr/>
          <p:nvPr/>
        </p:nvGrpSpPr>
        <p:grpSpPr>
          <a:xfrm>
            <a:off x="8836600" y="3370818"/>
            <a:ext cx="1115568" cy="731918"/>
            <a:chOff x="5625233" y="3348677"/>
            <a:chExt cx="1115568" cy="731918"/>
          </a:xfrm>
        </p:grpSpPr>
        <p:pic>
          <p:nvPicPr>
            <p:cNvPr id="30" name="Graphic 60">
              <a:extLst>
                <a:ext uri="{FF2B5EF4-FFF2-40B4-BE49-F238E27FC236}">
                  <a16:creationId xmlns:a16="http://schemas.microsoft.com/office/drawing/2014/main" id="{D65DF2EE-9550-D954-784C-98B0FEC581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5951092" y="3348677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" name="TextBox 16">
              <a:extLst>
                <a:ext uri="{FF2B5EF4-FFF2-40B4-BE49-F238E27FC236}">
                  <a16:creationId xmlns:a16="http://schemas.microsoft.com/office/drawing/2014/main" id="{71981815-273C-AA0B-017E-7CBB8BFCFE3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625233" y="3803596"/>
              <a:ext cx="11155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ea typeface="Amazon Ember"/>
                  <a:cs typeface="Arial"/>
                </a:rPr>
                <a:t>Instance</a:t>
              </a:r>
            </a:p>
          </p:txBody>
        </p:sp>
      </p:grpSp>
      <p:pic>
        <p:nvPicPr>
          <p:cNvPr id="48" name="Graphic 8" descr="Amazon Simple Storage Service (Amazon S3) service icon.">
            <a:extLst>
              <a:ext uri="{FF2B5EF4-FFF2-40B4-BE49-F238E27FC236}">
                <a16:creationId xmlns:a16="http://schemas.microsoft.com/office/drawing/2014/main" id="{9A3F862D-18D9-9F18-0158-0826B9B5E4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604989" y="5025084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TextBox 9">
            <a:extLst>
              <a:ext uri="{FF2B5EF4-FFF2-40B4-BE49-F238E27FC236}">
                <a16:creationId xmlns:a16="http://schemas.microsoft.com/office/drawing/2014/main" id="{8744616F-1413-D10A-F992-8BD8E9C96EF2}"/>
              </a:ext>
            </a:extLst>
          </p:cNvPr>
          <p:cNvSpPr txBox="1">
            <a:spLocks noChangeArrowheads="1"/>
          </p:cNvSpPr>
          <p:nvPr/>
        </p:nvSpPr>
        <p:spPr>
          <a:xfrm>
            <a:off x="4865214" y="5788671"/>
            <a:ext cx="2239962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200" dirty="0">
                <a:latin typeface="Arial"/>
                <a:ea typeface="Amazon Ember"/>
                <a:cs typeface="Arial"/>
              </a:rPr>
              <a:t>Amazon S3</a:t>
            </a:r>
          </a:p>
        </p:txBody>
      </p:sp>
      <p:pic>
        <p:nvPicPr>
          <p:cNvPr id="50" name="Graphic 6" descr="Amazon Relational Database Service (Amazon RDS) service icon.">
            <a:extLst>
              <a:ext uri="{FF2B5EF4-FFF2-40B4-BE49-F238E27FC236}">
                <a16:creationId xmlns:a16="http://schemas.microsoft.com/office/drawing/2014/main" id="{FCB9E80B-47F8-E62F-6700-171C94DB86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6726557" y="816297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TextBox 9">
            <a:extLst>
              <a:ext uri="{FF2B5EF4-FFF2-40B4-BE49-F238E27FC236}">
                <a16:creationId xmlns:a16="http://schemas.microsoft.com/office/drawing/2014/main" id="{DCA778D7-5C71-F136-87E5-0A2394C3D2E6}"/>
              </a:ext>
            </a:extLst>
          </p:cNvPr>
          <p:cNvSpPr txBox="1">
            <a:spLocks noChangeArrowheads="1"/>
          </p:cNvSpPr>
          <p:nvPr/>
        </p:nvSpPr>
        <p:spPr>
          <a:xfrm>
            <a:off x="5985989" y="1552611"/>
            <a:ext cx="2243137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200" dirty="0">
                <a:latin typeface="Arial"/>
                <a:ea typeface="Amazon Ember"/>
                <a:cs typeface="Arial"/>
              </a:rPr>
              <a:t>Amazon RDS</a:t>
            </a:r>
          </a:p>
        </p:txBody>
      </p:sp>
      <p:sp>
        <p:nvSpPr>
          <p:cNvPr id="52" name="TextBox 14">
            <a:extLst>
              <a:ext uri="{FF2B5EF4-FFF2-40B4-BE49-F238E27FC236}">
                <a16:creationId xmlns:a16="http://schemas.microsoft.com/office/drawing/2014/main" id="{25AF7FB9-4202-99A8-026A-ABE6A194DD37}"/>
              </a:ext>
            </a:extLst>
          </p:cNvPr>
          <p:cNvSpPr txBox="1">
            <a:spLocks noChangeArrowheads="1"/>
          </p:cNvSpPr>
          <p:nvPr/>
        </p:nvSpPr>
        <p:spPr>
          <a:xfrm>
            <a:off x="4138667" y="3429000"/>
            <a:ext cx="713207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/>
              </a:rPr>
              <a:t>Web</a:t>
            </a: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93EA9C7C-C628-C09A-1A1C-A97FBCE02E27}"/>
              </a:ext>
            </a:extLst>
          </p:cNvPr>
          <p:cNvCxnSpPr>
            <a:cxnSpLocks/>
            <a:stCxn id="52" idx="3"/>
            <a:endCxn id="48" idx="1"/>
          </p:cNvCxnSpPr>
          <p:nvPr/>
        </p:nvCxnSpPr>
        <p:spPr>
          <a:xfrm>
            <a:off x="4851874" y="3582889"/>
            <a:ext cx="753115" cy="182319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53770A7-A0AB-D90B-2DCA-4149C218554D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2312725" y="3582888"/>
            <a:ext cx="182594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E523AC0-ED04-A786-5EAA-822ED059DC4A}"/>
              </a:ext>
            </a:extLst>
          </p:cNvPr>
          <p:cNvCxnSpPr>
            <a:cxnSpLocks/>
          </p:cNvCxnSpPr>
          <p:nvPr/>
        </p:nvCxnSpPr>
        <p:spPr>
          <a:xfrm>
            <a:off x="4851874" y="3585112"/>
            <a:ext cx="323441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label">
            <a:extLst>
              <a:ext uri="{FF2B5EF4-FFF2-40B4-BE49-F238E27FC236}">
                <a16:creationId xmlns:a16="http://schemas.microsoft.com/office/drawing/2014/main" id="{08F78228-1FAD-B405-7F45-134B4B33CFCF}"/>
              </a:ext>
            </a:extLst>
          </p:cNvPr>
          <p:cNvSpPr txBox="1">
            <a:spLocks noChangeArrowheads="1"/>
          </p:cNvSpPr>
          <p:nvPr/>
        </p:nvSpPr>
        <p:spPr>
          <a:xfrm>
            <a:off x="4455516" y="4371375"/>
            <a:ext cx="150653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Load Video</a:t>
            </a:r>
          </a:p>
        </p:txBody>
      </p: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AEDE905E-B928-C619-ED95-40B8846E402D}"/>
              </a:ext>
            </a:extLst>
          </p:cNvPr>
          <p:cNvCxnSpPr>
            <a:cxnSpLocks/>
            <a:stCxn id="50" idx="1"/>
            <a:endCxn id="52" idx="0"/>
          </p:cNvCxnSpPr>
          <p:nvPr/>
        </p:nvCxnSpPr>
        <p:spPr>
          <a:xfrm rot="10800000" flipV="1">
            <a:off x="4495271" y="1197296"/>
            <a:ext cx="2231286" cy="2231703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90492415-50EE-A77B-9F95-4DF6021099D8}"/>
              </a:ext>
            </a:extLst>
          </p:cNvPr>
          <p:cNvCxnSpPr>
            <a:cxnSpLocks/>
            <a:stCxn id="50" idx="3"/>
            <a:endCxn id="44" idx="0"/>
          </p:cNvCxnSpPr>
          <p:nvPr/>
        </p:nvCxnSpPr>
        <p:spPr>
          <a:xfrm>
            <a:off x="7488557" y="1197297"/>
            <a:ext cx="1890999" cy="1246359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abel">
            <a:extLst>
              <a:ext uri="{FF2B5EF4-FFF2-40B4-BE49-F238E27FC236}">
                <a16:creationId xmlns:a16="http://schemas.microsoft.com/office/drawing/2014/main" id="{D90A29EC-0622-764A-D92D-F743C57A442B}"/>
              </a:ext>
            </a:extLst>
          </p:cNvPr>
          <p:cNvSpPr txBox="1">
            <a:spLocks noChangeArrowheads="1"/>
          </p:cNvSpPr>
          <p:nvPr/>
        </p:nvSpPr>
        <p:spPr>
          <a:xfrm>
            <a:off x="2638451" y="3446846"/>
            <a:ext cx="100607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Upload Video</a:t>
            </a:r>
          </a:p>
        </p:txBody>
      </p:sp>
      <p:sp>
        <p:nvSpPr>
          <p:cNvPr id="117" name="label">
            <a:extLst>
              <a:ext uri="{FF2B5EF4-FFF2-40B4-BE49-F238E27FC236}">
                <a16:creationId xmlns:a16="http://schemas.microsoft.com/office/drawing/2014/main" id="{B6C5C9AE-ACB7-9719-1663-2CD3F698156A}"/>
              </a:ext>
            </a:extLst>
          </p:cNvPr>
          <p:cNvSpPr txBox="1">
            <a:spLocks noChangeArrowheads="1"/>
          </p:cNvSpPr>
          <p:nvPr/>
        </p:nvSpPr>
        <p:spPr>
          <a:xfrm>
            <a:off x="6102450" y="3358208"/>
            <a:ext cx="117241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Request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Analyzed Data</a:t>
            </a:r>
          </a:p>
        </p:txBody>
      </p:sp>
      <p:sp>
        <p:nvSpPr>
          <p:cNvPr id="122" name="label">
            <a:extLst>
              <a:ext uri="{FF2B5EF4-FFF2-40B4-BE49-F238E27FC236}">
                <a16:creationId xmlns:a16="http://schemas.microsoft.com/office/drawing/2014/main" id="{7B59D974-55EF-F737-5B86-15ED3C881EF9}"/>
              </a:ext>
            </a:extLst>
          </p:cNvPr>
          <p:cNvSpPr txBox="1">
            <a:spLocks noChangeArrowheads="1"/>
          </p:cNvSpPr>
          <p:nvPr/>
        </p:nvSpPr>
        <p:spPr>
          <a:xfrm>
            <a:off x="8598275" y="1021924"/>
            <a:ext cx="117241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Response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Analyzed Data</a:t>
            </a:r>
          </a:p>
        </p:txBody>
      </p:sp>
      <p:sp>
        <p:nvSpPr>
          <p:cNvPr id="123" name="label">
            <a:extLst>
              <a:ext uri="{FF2B5EF4-FFF2-40B4-BE49-F238E27FC236}">
                <a16:creationId xmlns:a16="http://schemas.microsoft.com/office/drawing/2014/main" id="{3E566940-318D-2E75-79EF-E0421FF11678}"/>
              </a:ext>
            </a:extLst>
          </p:cNvPr>
          <p:cNvSpPr txBox="1">
            <a:spLocks noChangeArrowheads="1"/>
          </p:cNvSpPr>
          <p:nvPr/>
        </p:nvSpPr>
        <p:spPr>
          <a:xfrm>
            <a:off x="3946965" y="2130590"/>
            <a:ext cx="117241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Analyzed Data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9FBF9EB-9BCE-2ACB-79E0-BBDE52B626B6}"/>
              </a:ext>
            </a:extLst>
          </p:cNvPr>
          <p:cNvSpPr txBox="1"/>
          <p:nvPr/>
        </p:nvSpPr>
        <p:spPr>
          <a:xfrm>
            <a:off x="2764473" y="3105834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E81C79A-A482-DBA5-AB08-655AB103CA8D}"/>
              </a:ext>
            </a:extLst>
          </p:cNvPr>
          <p:cNvSpPr txBox="1"/>
          <p:nvPr/>
        </p:nvSpPr>
        <p:spPr>
          <a:xfrm>
            <a:off x="4828914" y="4074497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C2B899A-FBCA-5701-1C53-DD6AA41A1849}"/>
              </a:ext>
            </a:extLst>
          </p:cNvPr>
          <p:cNvSpPr txBox="1"/>
          <p:nvPr/>
        </p:nvSpPr>
        <p:spPr>
          <a:xfrm>
            <a:off x="6532746" y="3047653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279C484-B37C-B86A-2475-D74238FF1744}"/>
              </a:ext>
            </a:extLst>
          </p:cNvPr>
          <p:cNvSpPr txBox="1"/>
          <p:nvPr/>
        </p:nvSpPr>
        <p:spPr>
          <a:xfrm>
            <a:off x="8546136" y="711203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ABD4D050-494F-64BE-D3FC-326296D67FC5}"/>
              </a:ext>
            </a:extLst>
          </p:cNvPr>
          <p:cNvSpPr txBox="1"/>
          <p:nvPr/>
        </p:nvSpPr>
        <p:spPr>
          <a:xfrm>
            <a:off x="11163222" y="1502979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6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EFD9797-D0C6-A8AF-C0BF-E8AFE09BCE99}"/>
              </a:ext>
            </a:extLst>
          </p:cNvPr>
          <p:cNvSpPr txBox="1"/>
          <p:nvPr/>
        </p:nvSpPr>
        <p:spPr>
          <a:xfrm>
            <a:off x="3930654" y="1759693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7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pic>
        <p:nvPicPr>
          <p:cNvPr id="4" name="Graphic 10" descr="AWS Lambda service icon.">
            <a:extLst>
              <a:ext uri="{FF2B5EF4-FFF2-40B4-BE49-F238E27FC236}">
                <a16:creationId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7460747" y="50250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0">
            <a:extLst>
              <a:ext uri="{FF2B5EF4-FFF2-40B4-BE49-F238E27FC236}">
                <a16:creationId xmlns:a16="http://schemas.microsoft.com/office/drawing/2014/main" id="{E5D4A7D0-5E44-1943-968A-C198F40D0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1922" y="578629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B07837E-1F65-8B79-FCB2-0DEDE3552CE7}"/>
              </a:ext>
            </a:extLst>
          </p:cNvPr>
          <p:cNvCxnSpPr>
            <a:stCxn id="48" idx="3"/>
            <a:endCxn id="4" idx="1"/>
          </p:cNvCxnSpPr>
          <p:nvPr/>
        </p:nvCxnSpPr>
        <p:spPr>
          <a:xfrm>
            <a:off x="6366989" y="5406084"/>
            <a:ext cx="10937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76BE3D19-FDB6-687D-1AA4-66769117BD5C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8222747" y="4583719"/>
            <a:ext cx="1156809" cy="8223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label">
            <a:extLst>
              <a:ext uri="{FF2B5EF4-FFF2-40B4-BE49-F238E27FC236}">
                <a16:creationId xmlns:a16="http://schemas.microsoft.com/office/drawing/2014/main" id="{A75C122B-1989-EA8E-E17C-D79108A6BF4D}"/>
              </a:ext>
            </a:extLst>
          </p:cNvPr>
          <p:cNvSpPr txBox="1">
            <a:spLocks noChangeArrowheads="1"/>
          </p:cNvSpPr>
          <p:nvPr/>
        </p:nvSpPr>
        <p:spPr>
          <a:xfrm>
            <a:off x="8981572" y="5206029"/>
            <a:ext cx="1101582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Response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Feature Result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2120E0D-E64C-6A28-3BEA-AAEFC17BDF64}"/>
              </a:ext>
            </a:extLst>
          </p:cNvPr>
          <p:cNvSpPr txBox="1"/>
          <p:nvPr/>
        </p:nvSpPr>
        <p:spPr>
          <a:xfrm>
            <a:off x="8875833" y="4963924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49" name="label">
            <a:extLst>
              <a:ext uri="{FF2B5EF4-FFF2-40B4-BE49-F238E27FC236}">
                <a16:creationId xmlns:a16="http://schemas.microsoft.com/office/drawing/2014/main" id="{BF579B65-B8C7-5FD6-E7FC-FC30C7F55870}"/>
              </a:ext>
            </a:extLst>
          </p:cNvPr>
          <p:cNvSpPr txBox="1">
            <a:spLocks noChangeArrowheads="1"/>
          </p:cNvSpPr>
          <p:nvPr/>
        </p:nvSpPr>
        <p:spPr>
          <a:xfrm>
            <a:off x="6532746" y="5275271"/>
            <a:ext cx="67404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192878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BC4DF198-F8AE-4A9C-B383-AB7864A5A7E9}"/>
              </a:ext>
            </a:extLst>
          </p:cNvPr>
          <p:cNvGrpSpPr/>
          <p:nvPr/>
        </p:nvGrpSpPr>
        <p:grpSpPr>
          <a:xfrm>
            <a:off x="-45299" y="3131665"/>
            <a:ext cx="1506538" cy="689870"/>
            <a:chOff x="634119" y="3078325"/>
            <a:chExt cx="1506538" cy="689870"/>
          </a:xfrm>
        </p:grpSpPr>
        <p:pic>
          <p:nvPicPr>
            <p:cNvPr id="7" name="Graphic 6" descr="General resource icon.">
              <a:extLst>
                <a:ext uri="{FF2B5EF4-FFF2-40B4-BE49-F238E27FC236}">
                  <a16:creationId xmlns:a16="http://schemas.microsoft.com/office/drawing/2014/main" id="{5685B766-6A8A-9CCB-7024-790DB30C8F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 flipH="1">
              <a:off x="1147583" y="3078325"/>
              <a:ext cx="469900" cy="4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label6">
              <a:extLst>
                <a:ext uri="{FF2B5EF4-FFF2-40B4-BE49-F238E27FC236}">
                  <a16:creationId xmlns:a16="http://schemas.microsoft.com/office/drawing/2014/main" id="{7773F43E-A1D8-4849-2B6D-97246531D8CC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34119" y="3491196"/>
              <a:ext cx="1506538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  <a:latin typeface="Calibri"/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cs typeface="Arial"/>
                </a:rPr>
                <a:t>Users</a:t>
              </a:r>
            </a:p>
          </p:txBody>
        </p:sp>
      </p:grpSp>
      <p:grpSp>
        <p:nvGrpSpPr>
          <p:cNvPr id="11" name="aGroupIcon" descr="Example of AWS Cloud group, represented as a rectangle with AWS logo at the top left, and AWS Cloud as a title.">
            <a:extLst>
              <a:ext uri="{FF2B5EF4-FFF2-40B4-BE49-F238E27FC236}">
                <a16:creationId xmlns:a16="http://schemas.microsoft.com/office/drawing/2014/main" id="{E8019DFD-0557-057F-5987-918214491755}"/>
              </a:ext>
            </a:extLst>
          </p:cNvPr>
          <p:cNvGrpSpPr/>
          <p:nvPr/>
        </p:nvGrpSpPr>
        <p:grpSpPr>
          <a:xfrm>
            <a:off x="4465592" y="572593"/>
            <a:ext cx="6850108" cy="5700553"/>
            <a:chOff x="-4071470" y="-504512"/>
            <a:chExt cx="7323529" cy="5567440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539E2457-A5DA-5F1B-2F83-9C5E09ABA293}"/>
                </a:ext>
              </a:extLst>
            </p:cNvPr>
            <p:cNvSpPr/>
            <p:nvPr/>
          </p:nvSpPr>
          <p:spPr>
            <a:xfrm>
              <a:off x="-4071470" y="-504512"/>
              <a:ext cx="7323529" cy="5567440"/>
            </a:xfrm>
            <a:prstGeom prst="rect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/>
                  <a:cs typeface="Arial"/>
                </a:rPr>
                <a:t>AWS Cloud</a:t>
              </a:r>
            </a:p>
          </p:txBody>
        </p:sp>
        <p:pic>
          <p:nvPicPr>
            <p:cNvPr id="45" name="Graphic 37">
              <a:extLst>
                <a:ext uri="{FF2B5EF4-FFF2-40B4-BE49-F238E27FC236}">
                  <a16:creationId xmlns:a16="http://schemas.microsoft.com/office/drawing/2014/main" id="{DF30BA54-F341-9B5E-7142-B11608CF47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-4071470" y="-504106"/>
              <a:ext cx="381000" cy="381000"/>
            </a:xfrm>
            <a:prstGeom prst="rect">
              <a:avLst/>
            </a:prstGeom>
          </p:spPr>
        </p:pic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D0040678-B474-E5B5-16DB-28AF0298E734}"/>
              </a:ext>
            </a:extLst>
          </p:cNvPr>
          <p:cNvGrpSpPr/>
          <p:nvPr/>
        </p:nvGrpSpPr>
        <p:grpSpPr>
          <a:xfrm>
            <a:off x="5107740" y="5012557"/>
            <a:ext cx="2239962" cy="1006114"/>
            <a:chOff x="5374440" y="5267982"/>
            <a:chExt cx="2239962" cy="1006114"/>
          </a:xfrm>
        </p:grpSpPr>
        <p:pic>
          <p:nvPicPr>
            <p:cNvPr id="48" name="Graphic 8" descr="Amazon Simple Storage Service (Amazon S3) service icon.">
              <a:extLst>
                <a:ext uri="{FF2B5EF4-FFF2-40B4-BE49-F238E27FC236}">
                  <a16:creationId xmlns:a16="http://schemas.microsoft.com/office/drawing/2014/main" id="{9A3F862D-18D9-9F18-0158-0826B9B5E4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116164" y="5267982"/>
              <a:ext cx="762000" cy="76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TextBox 9">
              <a:extLst>
                <a:ext uri="{FF2B5EF4-FFF2-40B4-BE49-F238E27FC236}">
                  <a16:creationId xmlns:a16="http://schemas.microsoft.com/office/drawing/2014/main" id="{8744616F-1413-D10A-F992-8BD8E9C96EF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374440" y="5997097"/>
              <a:ext cx="2239962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ea typeface="Amazon Ember"/>
                  <a:cs typeface="Arial"/>
                </a:rPr>
                <a:t>Amazon S3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8873AAE-F8BB-6090-67D2-28629E41CF4A}"/>
              </a:ext>
            </a:extLst>
          </p:cNvPr>
          <p:cNvGrpSpPr/>
          <p:nvPr/>
        </p:nvGrpSpPr>
        <p:grpSpPr>
          <a:xfrm>
            <a:off x="6479072" y="838185"/>
            <a:ext cx="2243137" cy="985169"/>
            <a:chOff x="6741009" y="1093610"/>
            <a:chExt cx="2243137" cy="985169"/>
          </a:xfrm>
        </p:grpSpPr>
        <p:pic>
          <p:nvPicPr>
            <p:cNvPr id="50" name="Graphic 6" descr="Amazon Relational Database Service (Amazon RDS) service icon.">
              <a:extLst>
                <a:ext uri="{FF2B5EF4-FFF2-40B4-BE49-F238E27FC236}">
                  <a16:creationId xmlns:a16="http://schemas.microsoft.com/office/drawing/2014/main" id="{FCB9E80B-47F8-E62F-6700-171C94DB86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481578" y="1093610"/>
              <a:ext cx="762000" cy="76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" name="TextBox 9">
              <a:extLst>
                <a:ext uri="{FF2B5EF4-FFF2-40B4-BE49-F238E27FC236}">
                  <a16:creationId xmlns:a16="http://schemas.microsoft.com/office/drawing/2014/main" id="{DCA778D7-5C71-F136-87E5-0A2394C3D2E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741009" y="1801780"/>
              <a:ext cx="2243137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ea typeface="Amazon Ember"/>
                  <a:cs typeface="Arial"/>
                </a:rPr>
                <a:t>Amazon RDS</a:t>
              </a: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93EA9C7C-C628-C09A-1A1C-A97FBCE02E2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4220446" y="3394337"/>
            <a:ext cx="1629018" cy="199922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53770A7-A0AB-D90B-2DCA-4149C218554D}"/>
              </a:ext>
            </a:extLst>
          </p:cNvPr>
          <p:cNvCxnSpPr>
            <a:cxnSpLocks/>
            <a:endCxn id="1026" idx="1"/>
          </p:cNvCxnSpPr>
          <p:nvPr/>
        </p:nvCxnSpPr>
        <p:spPr>
          <a:xfrm flipV="1">
            <a:off x="1022350" y="3419582"/>
            <a:ext cx="1666019" cy="94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label">
            <a:extLst>
              <a:ext uri="{FF2B5EF4-FFF2-40B4-BE49-F238E27FC236}">
                <a16:creationId xmlns:a16="http://schemas.microsoft.com/office/drawing/2014/main" id="{08F78228-1FAD-B405-7F45-134B4B33CFCF}"/>
              </a:ext>
            </a:extLst>
          </p:cNvPr>
          <p:cNvSpPr txBox="1">
            <a:spLocks noChangeArrowheads="1"/>
          </p:cNvSpPr>
          <p:nvPr/>
        </p:nvSpPr>
        <p:spPr>
          <a:xfrm>
            <a:off x="4624332" y="4440755"/>
            <a:ext cx="827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Load Video</a:t>
            </a:r>
          </a:p>
        </p:txBody>
      </p: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AEDE905E-B928-C619-ED95-40B8846E402D}"/>
              </a:ext>
            </a:extLst>
          </p:cNvPr>
          <p:cNvCxnSpPr>
            <a:cxnSpLocks/>
            <a:stCxn id="50" idx="1"/>
            <a:endCxn id="1026" idx="0"/>
          </p:cNvCxnSpPr>
          <p:nvPr/>
        </p:nvCxnSpPr>
        <p:spPr>
          <a:xfrm rot="10800000" flipV="1">
            <a:off x="3446695" y="1219184"/>
            <a:ext cx="3772946" cy="1969161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abel">
            <a:extLst>
              <a:ext uri="{FF2B5EF4-FFF2-40B4-BE49-F238E27FC236}">
                <a16:creationId xmlns:a16="http://schemas.microsoft.com/office/drawing/2014/main" id="{D90A29EC-0622-764A-D92D-F743C57A442B}"/>
              </a:ext>
            </a:extLst>
          </p:cNvPr>
          <p:cNvSpPr txBox="1">
            <a:spLocks noChangeArrowheads="1"/>
          </p:cNvSpPr>
          <p:nvPr/>
        </p:nvSpPr>
        <p:spPr>
          <a:xfrm>
            <a:off x="1369853" y="3283926"/>
            <a:ext cx="100607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Upload Video</a:t>
            </a:r>
          </a:p>
        </p:txBody>
      </p:sp>
      <p:sp>
        <p:nvSpPr>
          <p:cNvPr id="123" name="label">
            <a:extLst>
              <a:ext uri="{FF2B5EF4-FFF2-40B4-BE49-F238E27FC236}">
                <a16:creationId xmlns:a16="http://schemas.microsoft.com/office/drawing/2014/main" id="{3E566940-318D-2E75-79EF-E0421FF11678}"/>
              </a:ext>
            </a:extLst>
          </p:cNvPr>
          <p:cNvSpPr txBox="1">
            <a:spLocks noChangeArrowheads="1"/>
          </p:cNvSpPr>
          <p:nvPr/>
        </p:nvSpPr>
        <p:spPr>
          <a:xfrm>
            <a:off x="2863782" y="2118902"/>
            <a:ext cx="117241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Analyzed Data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9FBF9EB-9BCE-2ACB-79E0-BBDE52B626B6}"/>
              </a:ext>
            </a:extLst>
          </p:cNvPr>
          <p:cNvSpPr txBox="1"/>
          <p:nvPr/>
        </p:nvSpPr>
        <p:spPr>
          <a:xfrm>
            <a:off x="1163158" y="2942914"/>
            <a:ext cx="671979" cy="323165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Input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E81C79A-A482-DBA5-AB08-655AB103CA8D}"/>
              </a:ext>
            </a:extLst>
          </p:cNvPr>
          <p:cNvSpPr txBox="1"/>
          <p:nvPr/>
        </p:nvSpPr>
        <p:spPr>
          <a:xfrm>
            <a:off x="4593844" y="4124827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4DF6B25-2360-FD7A-4322-1CB5D1D4450E}"/>
              </a:ext>
            </a:extLst>
          </p:cNvPr>
          <p:cNvGrpSpPr/>
          <p:nvPr/>
        </p:nvGrpSpPr>
        <p:grpSpPr>
          <a:xfrm>
            <a:off x="8083940" y="5012557"/>
            <a:ext cx="2292350" cy="1193781"/>
            <a:chOff x="8350640" y="5267982"/>
            <a:chExt cx="2292350" cy="1193781"/>
          </a:xfrm>
        </p:grpSpPr>
        <p:pic>
          <p:nvPicPr>
            <p:cNvPr id="4" name="Graphic 10" descr="AWS Lambda service icon.">
              <a:extLst>
                <a:ext uri="{FF2B5EF4-FFF2-40B4-BE49-F238E27FC236}">
                  <a16:creationId xmlns:a16="http://schemas.microsoft.com/office/drawing/2014/main" id="{7249C1EC-5A69-3C4D-9DDF-0DB93BB70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9098539" y="5267982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20">
              <a:extLst>
                <a:ext uri="{FF2B5EF4-FFF2-40B4-BE49-F238E27FC236}">
                  <a16:creationId xmlns:a16="http://schemas.microsoft.com/office/drawing/2014/main" id="{E5D4A7D0-5E44-1943-968A-C198F40D0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50640" y="6000098"/>
              <a:ext cx="22923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(Feature Extraction)</a:t>
              </a:r>
            </a:p>
          </p:txBody>
        </p: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B07837E-1F65-8B79-FCB2-0DEDE3552CE7}"/>
              </a:ext>
            </a:extLst>
          </p:cNvPr>
          <p:cNvCxnSpPr>
            <a:stCxn id="48" idx="3"/>
            <a:endCxn id="4" idx="1"/>
          </p:cNvCxnSpPr>
          <p:nvPr/>
        </p:nvCxnSpPr>
        <p:spPr>
          <a:xfrm>
            <a:off x="6611464" y="5393557"/>
            <a:ext cx="2220375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label">
            <a:extLst>
              <a:ext uri="{FF2B5EF4-FFF2-40B4-BE49-F238E27FC236}">
                <a16:creationId xmlns:a16="http://schemas.microsoft.com/office/drawing/2014/main" id="{BF579B65-B8C7-5FD6-E7FC-FC30C7F55870}"/>
              </a:ext>
            </a:extLst>
          </p:cNvPr>
          <p:cNvSpPr txBox="1">
            <a:spLocks noChangeArrowheads="1"/>
          </p:cNvSpPr>
          <p:nvPr/>
        </p:nvSpPr>
        <p:spPr>
          <a:xfrm>
            <a:off x="7336992" y="5262744"/>
            <a:ext cx="67404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Trigger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8CF7D00E-4D13-1B89-D66D-A947A2F6CD6B}"/>
              </a:ext>
            </a:extLst>
          </p:cNvPr>
          <p:cNvGrpSpPr/>
          <p:nvPr/>
        </p:nvGrpSpPr>
        <p:grpSpPr>
          <a:xfrm>
            <a:off x="6460590" y="3018916"/>
            <a:ext cx="2268537" cy="1193467"/>
            <a:chOff x="6727290" y="3274341"/>
            <a:chExt cx="2268537" cy="1193467"/>
          </a:xfrm>
        </p:grpSpPr>
        <p:pic>
          <p:nvPicPr>
            <p:cNvPr id="22" name="Graphic 5" descr="Amazon Elastic Compute Cloud (Amazon EC2) service icon.">
              <a:extLst>
                <a:ext uri="{FF2B5EF4-FFF2-40B4-BE49-F238E27FC236}">
                  <a16:creationId xmlns:a16="http://schemas.microsoft.com/office/drawing/2014/main" id="{38622D4A-AB16-E74E-A250-BDBAAFFAA6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7486340" y="327434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6">
              <a:extLst>
                <a:ext uri="{FF2B5EF4-FFF2-40B4-BE49-F238E27FC236}">
                  <a16:creationId xmlns:a16="http://schemas.microsoft.com/office/drawing/2014/main" id="{36FEB6A7-BBBF-BF4E-B09F-F70950BA7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7290" y="4006143"/>
              <a:ext cx="226853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EC2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(Web Server)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AE93ABB-36FE-A60C-0CD8-3F07C56EC9E1}"/>
              </a:ext>
            </a:extLst>
          </p:cNvPr>
          <p:cNvSpPr txBox="1"/>
          <p:nvPr/>
        </p:nvSpPr>
        <p:spPr>
          <a:xfrm>
            <a:off x="2389341" y="1763313"/>
            <a:ext cx="835485" cy="323165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Output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113E95C-DABA-4AD2-9075-AA27D493286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220446" y="3394337"/>
            <a:ext cx="2999194" cy="557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label">
            <a:extLst>
              <a:ext uri="{FF2B5EF4-FFF2-40B4-BE49-F238E27FC236}">
                <a16:creationId xmlns:a16="http://schemas.microsoft.com/office/drawing/2014/main" id="{B6C5C9AE-ACB7-9719-1663-2CD3F698156A}"/>
              </a:ext>
            </a:extLst>
          </p:cNvPr>
          <p:cNvSpPr txBox="1">
            <a:spLocks noChangeArrowheads="1"/>
          </p:cNvSpPr>
          <p:nvPr/>
        </p:nvSpPr>
        <p:spPr>
          <a:xfrm>
            <a:off x="5386914" y="3201044"/>
            <a:ext cx="117241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Request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Video Data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C2B899A-FBCA-5701-1C53-DD6AA41A1849}"/>
              </a:ext>
            </a:extLst>
          </p:cNvPr>
          <p:cNvSpPr txBox="1"/>
          <p:nvPr/>
        </p:nvSpPr>
        <p:spPr>
          <a:xfrm>
            <a:off x="5381945" y="2901525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B24F716-0AE1-FF92-6763-7032A72ECF41}"/>
              </a:ext>
            </a:extLst>
          </p:cNvPr>
          <p:cNvCxnSpPr>
            <a:endCxn id="50" idx="3"/>
          </p:cNvCxnSpPr>
          <p:nvPr/>
        </p:nvCxnSpPr>
        <p:spPr>
          <a:xfrm rot="16200000" flipV="1">
            <a:off x="6707939" y="2492887"/>
            <a:ext cx="3793036" cy="1245631"/>
          </a:xfrm>
          <a:prstGeom prst="bentConnector2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label">
            <a:extLst>
              <a:ext uri="{FF2B5EF4-FFF2-40B4-BE49-F238E27FC236}">
                <a16:creationId xmlns:a16="http://schemas.microsoft.com/office/drawing/2014/main" id="{A75C122B-1989-EA8E-E17C-D79108A6BF4D}"/>
              </a:ext>
            </a:extLst>
          </p:cNvPr>
          <p:cNvSpPr txBox="1">
            <a:spLocks noChangeArrowheads="1"/>
          </p:cNvSpPr>
          <p:nvPr/>
        </p:nvSpPr>
        <p:spPr>
          <a:xfrm>
            <a:off x="8676481" y="3231901"/>
            <a:ext cx="1101582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Response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Feature Result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2120E0D-E64C-6A28-3BEA-AAEFC17BDF64}"/>
              </a:ext>
            </a:extLst>
          </p:cNvPr>
          <p:cNvSpPr txBox="1"/>
          <p:nvPr/>
        </p:nvSpPr>
        <p:spPr>
          <a:xfrm>
            <a:off x="8659735" y="2933233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12665E04-0242-1CBF-0620-D1DF9A145169}"/>
              </a:ext>
            </a:extLst>
          </p:cNvPr>
          <p:cNvGrpSpPr/>
          <p:nvPr/>
        </p:nvGrpSpPr>
        <p:grpSpPr>
          <a:xfrm>
            <a:off x="9666874" y="1670206"/>
            <a:ext cx="1727273" cy="1007249"/>
            <a:chOff x="10497370" y="2847616"/>
            <a:chExt cx="1727273" cy="1007249"/>
          </a:xfrm>
        </p:grpSpPr>
        <p:pic>
          <p:nvPicPr>
            <p:cNvPr id="101" name="Graphic 17" descr="Amazon CloudWatch service icon.">
              <a:extLst>
                <a:ext uri="{FF2B5EF4-FFF2-40B4-BE49-F238E27FC236}">
                  <a16:creationId xmlns:a16="http://schemas.microsoft.com/office/drawing/2014/main" id="{F0F27D85-8B1B-4E60-9EC1-12AB8A2FBC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>
              <a:off x="10980007" y="284761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" name="TextBox 9">
              <a:extLst>
                <a:ext uri="{FF2B5EF4-FFF2-40B4-BE49-F238E27FC236}">
                  <a16:creationId xmlns:a16="http://schemas.microsoft.com/office/drawing/2014/main" id="{80818169-1D2A-49F5-9D45-619D54F48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97370" y="3577866"/>
              <a:ext cx="172727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</p:grp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B8A99F07-5E60-5D7A-6E60-51D817B2BA7A}"/>
              </a:ext>
            </a:extLst>
          </p:cNvPr>
          <p:cNvCxnSpPr>
            <a:cxnSpLocks/>
            <a:stCxn id="101" idx="1"/>
          </p:cNvCxnSpPr>
          <p:nvPr/>
        </p:nvCxnSpPr>
        <p:spPr>
          <a:xfrm flipH="1">
            <a:off x="9227272" y="2051206"/>
            <a:ext cx="9222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D019E312-5136-A8B7-117D-A21757D1B825}"/>
              </a:ext>
            </a:extLst>
          </p:cNvPr>
          <p:cNvCxnSpPr>
            <a:cxnSpLocks/>
            <a:stCxn id="22" idx="0"/>
            <a:endCxn id="51" idx="2"/>
          </p:cNvCxnSpPr>
          <p:nvPr/>
        </p:nvCxnSpPr>
        <p:spPr>
          <a:xfrm flipV="1">
            <a:off x="7600640" y="1823354"/>
            <a:ext cx="1" cy="1195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label">
            <a:extLst>
              <a:ext uri="{FF2B5EF4-FFF2-40B4-BE49-F238E27FC236}">
                <a16:creationId xmlns:a16="http://schemas.microsoft.com/office/drawing/2014/main" id="{7B59D974-55EF-F737-5B86-15ED3C881EF9}"/>
              </a:ext>
            </a:extLst>
          </p:cNvPr>
          <p:cNvSpPr txBox="1">
            <a:spLocks noChangeArrowheads="1"/>
          </p:cNvSpPr>
          <p:nvPr/>
        </p:nvSpPr>
        <p:spPr>
          <a:xfrm>
            <a:off x="7013205" y="2242013"/>
            <a:ext cx="117241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Response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Video Data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279C484-B37C-B86A-2475-D74238FF1744}"/>
              </a:ext>
            </a:extLst>
          </p:cNvPr>
          <p:cNvSpPr txBox="1"/>
          <p:nvPr/>
        </p:nvSpPr>
        <p:spPr>
          <a:xfrm>
            <a:off x="6923022" y="2062463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09E7382-15B9-1B4D-5370-1633A8949496}"/>
              </a:ext>
            </a:extLst>
          </p:cNvPr>
          <p:cNvSpPr txBox="1"/>
          <p:nvPr/>
        </p:nvSpPr>
        <p:spPr>
          <a:xfrm>
            <a:off x="7327162" y="4910540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pic>
        <p:nvPicPr>
          <p:cNvPr id="1026" name="Picture 2" descr="Plotly Dash — Everything You Need To Know | by Stephen Kilcommins |  DataDrivenInvestor">
            <a:extLst>
              <a:ext uri="{FF2B5EF4-FFF2-40B4-BE49-F238E27FC236}">
                <a16:creationId xmlns:a16="http://schemas.microsoft.com/office/drawing/2014/main" id="{A7864D92-F41C-5459-D798-9392849DD5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84" b="26959"/>
          <a:stretch/>
        </p:blipFill>
        <p:spPr bwMode="auto">
          <a:xfrm>
            <a:off x="2688369" y="3188346"/>
            <a:ext cx="1516651" cy="46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82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BC4DF198-F8AE-4A9C-B383-AB7864A5A7E9}"/>
              </a:ext>
            </a:extLst>
          </p:cNvPr>
          <p:cNvGrpSpPr/>
          <p:nvPr/>
        </p:nvGrpSpPr>
        <p:grpSpPr>
          <a:xfrm>
            <a:off x="409889" y="2725851"/>
            <a:ext cx="1506538" cy="689870"/>
            <a:chOff x="634119" y="3078325"/>
            <a:chExt cx="1506538" cy="689870"/>
          </a:xfrm>
        </p:grpSpPr>
        <p:pic>
          <p:nvPicPr>
            <p:cNvPr id="7" name="Graphic 6" descr="General resource icon.">
              <a:extLst>
                <a:ext uri="{FF2B5EF4-FFF2-40B4-BE49-F238E27FC236}">
                  <a16:creationId xmlns:a16="http://schemas.microsoft.com/office/drawing/2014/main" id="{5685B766-6A8A-9CCB-7024-790DB30C8F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 flipH="1">
              <a:off x="1147583" y="3078325"/>
              <a:ext cx="469900" cy="4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label6">
              <a:extLst>
                <a:ext uri="{FF2B5EF4-FFF2-40B4-BE49-F238E27FC236}">
                  <a16:creationId xmlns:a16="http://schemas.microsoft.com/office/drawing/2014/main" id="{7773F43E-A1D8-4849-2B6D-97246531D8CC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34119" y="3491196"/>
              <a:ext cx="1506538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  <a:latin typeface="Calibri"/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cs typeface="Arial"/>
                </a:rPr>
                <a:t>Users</a:t>
              </a:r>
            </a:p>
          </p:txBody>
        </p:sp>
      </p:grpSp>
      <p:grpSp>
        <p:nvGrpSpPr>
          <p:cNvPr id="11" name="aGroupIcon" descr="Example of AWS Cloud group, represented as a rectangle with AWS logo at the top left, and AWS Cloud as a title.">
            <a:extLst>
              <a:ext uri="{FF2B5EF4-FFF2-40B4-BE49-F238E27FC236}">
                <a16:creationId xmlns:a16="http://schemas.microsoft.com/office/drawing/2014/main" id="{E8019DFD-0557-057F-5987-918214491755}"/>
              </a:ext>
            </a:extLst>
          </p:cNvPr>
          <p:cNvGrpSpPr/>
          <p:nvPr/>
        </p:nvGrpSpPr>
        <p:grpSpPr>
          <a:xfrm>
            <a:off x="2317774" y="572593"/>
            <a:ext cx="8711068" cy="5700553"/>
            <a:chOff x="-5041210" y="-504512"/>
            <a:chExt cx="8293269" cy="5567440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539E2457-A5DA-5F1B-2F83-9C5E09ABA293}"/>
                </a:ext>
              </a:extLst>
            </p:cNvPr>
            <p:cNvSpPr/>
            <p:nvPr/>
          </p:nvSpPr>
          <p:spPr>
            <a:xfrm>
              <a:off x="-5041210" y="-504512"/>
              <a:ext cx="8293269" cy="5567440"/>
            </a:xfrm>
            <a:prstGeom prst="rect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/>
                  <a:cs typeface="Arial"/>
                </a:rPr>
                <a:t>AWS Cloud</a:t>
              </a:r>
            </a:p>
          </p:txBody>
        </p:sp>
        <p:pic>
          <p:nvPicPr>
            <p:cNvPr id="45" name="Graphic 37">
              <a:extLst>
                <a:ext uri="{FF2B5EF4-FFF2-40B4-BE49-F238E27FC236}">
                  <a16:creationId xmlns:a16="http://schemas.microsoft.com/office/drawing/2014/main" id="{DF30BA54-F341-9B5E-7142-B11608CF47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-5041210" y="-504106"/>
              <a:ext cx="381000" cy="381000"/>
            </a:xfrm>
            <a:prstGeom prst="rect">
              <a:avLst/>
            </a:prstGeom>
          </p:spPr>
        </p:pic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8873AAE-F8BB-6090-67D2-28629E41CF4A}"/>
              </a:ext>
            </a:extLst>
          </p:cNvPr>
          <p:cNvGrpSpPr/>
          <p:nvPr/>
        </p:nvGrpSpPr>
        <p:grpSpPr>
          <a:xfrm>
            <a:off x="10530510" y="4990336"/>
            <a:ext cx="2243137" cy="985169"/>
            <a:chOff x="6741009" y="1093610"/>
            <a:chExt cx="2243137" cy="985169"/>
          </a:xfrm>
        </p:grpSpPr>
        <p:pic>
          <p:nvPicPr>
            <p:cNvPr id="50" name="Graphic 6" descr="Amazon Relational Database Service (Amazon RDS) service icon.">
              <a:extLst>
                <a:ext uri="{FF2B5EF4-FFF2-40B4-BE49-F238E27FC236}">
                  <a16:creationId xmlns:a16="http://schemas.microsoft.com/office/drawing/2014/main" id="{FCB9E80B-47F8-E62F-6700-171C94DB86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7481578" y="1093610"/>
              <a:ext cx="705600" cy="705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" name="TextBox 9">
              <a:extLst>
                <a:ext uri="{FF2B5EF4-FFF2-40B4-BE49-F238E27FC236}">
                  <a16:creationId xmlns:a16="http://schemas.microsoft.com/office/drawing/2014/main" id="{DCA778D7-5C71-F136-87E5-0A2394C3D2E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741009" y="1801780"/>
              <a:ext cx="2243137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ea typeface="Amazon Ember"/>
                  <a:cs typeface="Arial"/>
                </a:rPr>
                <a:t>Amazon RDS</a:t>
              </a: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93EA9C7C-C628-C09A-1A1C-A97FBCE02E27}"/>
              </a:ext>
            </a:extLst>
          </p:cNvPr>
          <p:cNvCxnSpPr>
            <a:cxnSpLocks/>
          </p:cNvCxnSpPr>
          <p:nvPr/>
        </p:nvCxnSpPr>
        <p:spPr>
          <a:xfrm>
            <a:off x="905267" y="4470241"/>
            <a:ext cx="1629018" cy="199922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label">
            <a:extLst>
              <a:ext uri="{FF2B5EF4-FFF2-40B4-BE49-F238E27FC236}">
                <a16:creationId xmlns:a16="http://schemas.microsoft.com/office/drawing/2014/main" id="{D90A29EC-0622-764A-D92D-F743C57A442B}"/>
              </a:ext>
            </a:extLst>
          </p:cNvPr>
          <p:cNvSpPr txBox="1">
            <a:spLocks noChangeArrowheads="1"/>
          </p:cNvSpPr>
          <p:nvPr/>
        </p:nvSpPr>
        <p:spPr>
          <a:xfrm>
            <a:off x="924780" y="2048243"/>
            <a:ext cx="100607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Upload Video</a:t>
            </a:r>
          </a:p>
        </p:txBody>
      </p:sp>
      <p:sp>
        <p:nvSpPr>
          <p:cNvPr id="123" name="label">
            <a:extLst>
              <a:ext uri="{FF2B5EF4-FFF2-40B4-BE49-F238E27FC236}">
                <a16:creationId xmlns:a16="http://schemas.microsoft.com/office/drawing/2014/main" id="{3E566940-318D-2E75-79EF-E0421FF11678}"/>
              </a:ext>
            </a:extLst>
          </p:cNvPr>
          <p:cNvSpPr txBox="1">
            <a:spLocks noChangeArrowheads="1"/>
          </p:cNvSpPr>
          <p:nvPr/>
        </p:nvSpPr>
        <p:spPr>
          <a:xfrm>
            <a:off x="458051" y="404519"/>
            <a:ext cx="117241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Analyzed Data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9FBF9EB-9BCE-2ACB-79E0-BBDE52B626B6}"/>
              </a:ext>
            </a:extLst>
          </p:cNvPr>
          <p:cNvSpPr txBox="1"/>
          <p:nvPr/>
        </p:nvSpPr>
        <p:spPr>
          <a:xfrm>
            <a:off x="718085" y="1707231"/>
            <a:ext cx="671979" cy="323165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Input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B07837E-1F65-8B79-FCB2-0DEDE3552CE7}"/>
              </a:ext>
            </a:extLst>
          </p:cNvPr>
          <p:cNvCxnSpPr>
            <a:stCxn id="48" idx="3"/>
            <a:endCxn id="4" idx="1"/>
          </p:cNvCxnSpPr>
          <p:nvPr/>
        </p:nvCxnSpPr>
        <p:spPr>
          <a:xfrm>
            <a:off x="5885641" y="4983620"/>
            <a:ext cx="2946198" cy="381737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AE93ABB-36FE-A60C-0CD8-3F07C56EC9E1}"/>
              </a:ext>
            </a:extLst>
          </p:cNvPr>
          <p:cNvSpPr txBox="1"/>
          <p:nvPr/>
        </p:nvSpPr>
        <p:spPr>
          <a:xfrm>
            <a:off x="374545" y="726774"/>
            <a:ext cx="835485" cy="323165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Output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12665E04-0242-1CBF-0620-D1DF9A145169}"/>
              </a:ext>
            </a:extLst>
          </p:cNvPr>
          <p:cNvGrpSpPr/>
          <p:nvPr/>
        </p:nvGrpSpPr>
        <p:grpSpPr>
          <a:xfrm>
            <a:off x="10589213" y="2424707"/>
            <a:ext cx="1727273" cy="1007249"/>
            <a:chOff x="10497370" y="2847616"/>
            <a:chExt cx="1727273" cy="1007249"/>
          </a:xfrm>
        </p:grpSpPr>
        <p:pic>
          <p:nvPicPr>
            <p:cNvPr id="101" name="Graphic 17" descr="Amazon CloudWatch service icon.">
              <a:extLst>
                <a:ext uri="{FF2B5EF4-FFF2-40B4-BE49-F238E27FC236}">
                  <a16:creationId xmlns:a16="http://schemas.microsoft.com/office/drawing/2014/main" id="{F0F27D85-8B1B-4E60-9EC1-12AB8A2FBC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 bwMode="auto">
            <a:xfrm>
              <a:off x="10980007" y="2847616"/>
              <a:ext cx="705600" cy="70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" name="TextBox 9">
              <a:extLst>
                <a:ext uri="{FF2B5EF4-FFF2-40B4-BE49-F238E27FC236}">
                  <a16:creationId xmlns:a16="http://schemas.microsoft.com/office/drawing/2014/main" id="{80818169-1D2A-49F5-9D45-619D54F48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97370" y="3577866"/>
              <a:ext cx="172727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</p:grp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B8A99F07-5E60-5D7A-6E60-51D817B2BA7A}"/>
              </a:ext>
            </a:extLst>
          </p:cNvPr>
          <p:cNvCxnSpPr>
            <a:cxnSpLocks/>
            <a:stCxn id="101" idx="1"/>
          </p:cNvCxnSpPr>
          <p:nvPr/>
        </p:nvCxnSpPr>
        <p:spPr>
          <a:xfrm flipH="1">
            <a:off x="10149611" y="2777507"/>
            <a:ext cx="922239" cy="28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VPCGroup" descr="Virtual private cloud (VPC) group inside the AWS Cloud grouping.">
            <a:extLst>
              <a:ext uri="{FF2B5EF4-FFF2-40B4-BE49-F238E27FC236}">
                <a16:creationId xmlns:a16="http://schemas.microsoft.com/office/drawing/2014/main" id="{503F2169-0FC5-1233-A4C8-CE1473A13E6D}"/>
              </a:ext>
            </a:extLst>
          </p:cNvPr>
          <p:cNvGrpSpPr/>
          <p:nvPr/>
        </p:nvGrpSpPr>
        <p:grpSpPr>
          <a:xfrm>
            <a:off x="3449845" y="1267452"/>
            <a:ext cx="6217130" cy="3136928"/>
            <a:chOff x="4858238" y="2084361"/>
            <a:chExt cx="6833324" cy="3409837"/>
          </a:xfrm>
        </p:grpSpPr>
        <p:sp>
          <p:nvSpPr>
            <p:cNvPr id="3" name="Rectangle 39" descr="VPC group border">
              <a:extLst>
                <a:ext uri="{FF2B5EF4-FFF2-40B4-BE49-F238E27FC236}">
                  <a16:creationId xmlns:a16="http://schemas.microsoft.com/office/drawing/2014/main" id="{5A32FF10-FB55-E41B-2A53-73572E78868D}"/>
                </a:ext>
              </a:extLst>
            </p:cNvPr>
            <p:cNvSpPr/>
            <p:nvPr/>
          </p:nvSpPr>
          <p:spPr>
            <a:xfrm>
              <a:off x="4858239" y="2084361"/>
              <a:ext cx="6833323" cy="3409837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Virtual private cloud (VPC)</a:t>
              </a:r>
            </a:p>
          </p:txBody>
        </p:sp>
        <p:pic>
          <p:nvPicPr>
            <p:cNvPr id="6" name="Graphic 57" descr="VPC group icon.">
              <a:extLst>
                <a:ext uri="{FF2B5EF4-FFF2-40B4-BE49-F238E27FC236}">
                  <a16:creationId xmlns:a16="http://schemas.microsoft.com/office/drawing/2014/main" id="{7186A36A-0AB0-6392-3625-BEEAB2F76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4858238" y="2097862"/>
              <a:ext cx="381000" cy="381000"/>
            </a:xfrm>
            <a:prstGeom prst="rect">
              <a:avLst/>
            </a:prstGeom>
          </p:spPr>
        </p:pic>
      </p:grpSp>
      <p:sp>
        <p:nvSpPr>
          <p:cNvPr id="12" name="Rectangle 43" descr="Public subnet group border.">
            <a:extLst>
              <a:ext uri="{FF2B5EF4-FFF2-40B4-BE49-F238E27FC236}">
                <a16:creationId xmlns:a16="http://schemas.microsoft.com/office/drawing/2014/main" id="{667ED971-490C-55C6-F954-FEFF424F0118}"/>
              </a:ext>
            </a:extLst>
          </p:cNvPr>
          <p:cNvSpPr/>
          <p:nvPr/>
        </p:nvSpPr>
        <p:spPr>
          <a:xfrm>
            <a:off x="4081680" y="2218616"/>
            <a:ext cx="5219889" cy="18233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58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D0040678-B474-E5B5-16DB-28AF0298E734}"/>
              </a:ext>
            </a:extLst>
          </p:cNvPr>
          <p:cNvGrpSpPr/>
          <p:nvPr/>
        </p:nvGrpSpPr>
        <p:grpSpPr>
          <a:xfrm>
            <a:off x="4438317" y="4630820"/>
            <a:ext cx="2239962" cy="1006114"/>
            <a:chOff x="5374440" y="5267982"/>
            <a:chExt cx="2239962" cy="1006114"/>
          </a:xfrm>
        </p:grpSpPr>
        <p:pic>
          <p:nvPicPr>
            <p:cNvPr id="48" name="Graphic 8" descr="Amazon Simple Storage Service (Amazon S3) service icon.">
              <a:extLst>
                <a:ext uri="{FF2B5EF4-FFF2-40B4-BE49-F238E27FC236}">
                  <a16:creationId xmlns:a16="http://schemas.microsoft.com/office/drawing/2014/main" id="{9A3F862D-18D9-9F18-0158-0826B9B5E4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6116164" y="5267982"/>
              <a:ext cx="705600" cy="705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TextBox 9">
              <a:extLst>
                <a:ext uri="{FF2B5EF4-FFF2-40B4-BE49-F238E27FC236}">
                  <a16:creationId xmlns:a16="http://schemas.microsoft.com/office/drawing/2014/main" id="{8744616F-1413-D10A-F992-8BD8E9C96EF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374440" y="5997097"/>
              <a:ext cx="2239962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ea typeface="Amazon Ember"/>
                  <a:cs typeface="Arial"/>
                </a:rPr>
                <a:t>Amazon S3</a:t>
              </a:r>
            </a:p>
          </p:txBody>
        </p:sp>
      </p:grpSp>
      <p:sp>
        <p:nvSpPr>
          <p:cNvPr id="75" name="label">
            <a:extLst>
              <a:ext uri="{FF2B5EF4-FFF2-40B4-BE49-F238E27FC236}">
                <a16:creationId xmlns:a16="http://schemas.microsoft.com/office/drawing/2014/main" id="{08F78228-1FAD-B405-7F45-134B4B33CFCF}"/>
              </a:ext>
            </a:extLst>
          </p:cNvPr>
          <p:cNvSpPr txBox="1">
            <a:spLocks noChangeArrowheads="1"/>
          </p:cNvSpPr>
          <p:nvPr/>
        </p:nvSpPr>
        <p:spPr>
          <a:xfrm>
            <a:off x="1096233" y="5463776"/>
            <a:ext cx="827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Load Video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E81C79A-A482-DBA5-AB08-655AB103CA8D}"/>
              </a:ext>
            </a:extLst>
          </p:cNvPr>
          <p:cNvSpPr txBox="1"/>
          <p:nvPr/>
        </p:nvSpPr>
        <p:spPr>
          <a:xfrm>
            <a:off x="1065745" y="5147848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4DF6B25-2360-FD7A-4322-1CB5D1D4450E}"/>
              </a:ext>
            </a:extLst>
          </p:cNvPr>
          <p:cNvGrpSpPr/>
          <p:nvPr/>
        </p:nvGrpSpPr>
        <p:grpSpPr>
          <a:xfrm>
            <a:off x="8083940" y="5012557"/>
            <a:ext cx="2292350" cy="1193781"/>
            <a:chOff x="8350640" y="5267982"/>
            <a:chExt cx="2292350" cy="1193781"/>
          </a:xfrm>
        </p:grpSpPr>
        <p:pic>
          <p:nvPicPr>
            <p:cNvPr id="4" name="Graphic 10" descr="AWS Lambda service icon.">
              <a:extLst>
                <a:ext uri="{FF2B5EF4-FFF2-40B4-BE49-F238E27FC236}">
                  <a16:creationId xmlns:a16="http://schemas.microsoft.com/office/drawing/2014/main" id="{7249C1EC-5A69-3C4D-9DDF-0DB93BB70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>
              <a:off x="9098539" y="5267982"/>
              <a:ext cx="705600" cy="70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20">
              <a:extLst>
                <a:ext uri="{FF2B5EF4-FFF2-40B4-BE49-F238E27FC236}">
                  <a16:creationId xmlns:a16="http://schemas.microsoft.com/office/drawing/2014/main" id="{E5D4A7D0-5E44-1943-968A-C198F40D0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50640" y="6000098"/>
              <a:ext cx="22923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(Feature Extraction)</a:t>
              </a:r>
            </a:p>
          </p:txBody>
        </p:sp>
      </p:grpSp>
      <p:sp>
        <p:nvSpPr>
          <p:cNvPr id="149" name="label">
            <a:extLst>
              <a:ext uri="{FF2B5EF4-FFF2-40B4-BE49-F238E27FC236}">
                <a16:creationId xmlns:a16="http://schemas.microsoft.com/office/drawing/2014/main" id="{BF579B65-B8C7-5FD6-E7FC-FC30C7F55870}"/>
              </a:ext>
            </a:extLst>
          </p:cNvPr>
          <p:cNvSpPr txBox="1">
            <a:spLocks noChangeArrowheads="1"/>
          </p:cNvSpPr>
          <p:nvPr/>
        </p:nvSpPr>
        <p:spPr>
          <a:xfrm>
            <a:off x="7336992" y="5262744"/>
            <a:ext cx="67404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Trigger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8CF7D00E-4D13-1B89-D66D-A947A2F6CD6B}"/>
              </a:ext>
            </a:extLst>
          </p:cNvPr>
          <p:cNvGrpSpPr/>
          <p:nvPr/>
        </p:nvGrpSpPr>
        <p:grpSpPr>
          <a:xfrm>
            <a:off x="4343720" y="2753531"/>
            <a:ext cx="2496630" cy="1204187"/>
            <a:chOff x="7588899" y="3319934"/>
            <a:chExt cx="2268537" cy="1094172"/>
          </a:xfrm>
        </p:grpSpPr>
        <p:pic>
          <p:nvPicPr>
            <p:cNvPr id="22" name="Graphic 5" descr="Amazon Elastic Compute Cloud (Amazon EC2) service icon.">
              <a:extLst>
                <a:ext uri="{FF2B5EF4-FFF2-40B4-BE49-F238E27FC236}">
                  <a16:creationId xmlns:a16="http://schemas.microsoft.com/office/drawing/2014/main" id="{38622D4A-AB16-E74E-A250-BDBAAFFAA6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7651155" y="3319934"/>
              <a:ext cx="640634" cy="640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6">
              <a:extLst>
                <a:ext uri="{FF2B5EF4-FFF2-40B4-BE49-F238E27FC236}">
                  <a16:creationId xmlns:a16="http://schemas.microsoft.com/office/drawing/2014/main" id="{36FEB6A7-BBBF-BF4E-B09F-F70950BA7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8899" y="3952441"/>
              <a:ext cx="226853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EC2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(Web Server)</a:t>
              </a:r>
            </a:p>
          </p:txBody>
        </p:sp>
      </p:grpSp>
      <p:sp>
        <p:nvSpPr>
          <p:cNvPr id="117" name="label">
            <a:extLst>
              <a:ext uri="{FF2B5EF4-FFF2-40B4-BE49-F238E27FC236}">
                <a16:creationId xmlns:a16="http://schemas.microsoft.com/office/drawing/2014/main" id="{B6C5C9AE-ACB7-9719-1663-2CD3F698156A}"/>
              </a:ext>
            </a:extLst>
          </p:cNvPr>
          <p:cNvSpPr txBox="1">
            <a:spLocks noChangeArrowheads="1"/>
          </p:cNvSpPr>
          <p:nvPr/>
        </p:nvSpPr>
        <p:spPr>
          <a:xfrm>
            <a:off x="7454687" y="584854"/>
            <a:ext cx="117241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Request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Video Data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C2B899A-FBCA-5701-1C53-DD6AA41A1849}"/>
              </a:ext>
            </a:extLst>
          </p:cNvPr>
          <p:cNvSpPr txBox="1"/>
          <p:nvPr/>
        </p:nvSpPr>
        <p:spPr>
          <a:xfrm>
            <a:off x="7449718" y="285335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47" name="label">
            <a:extLst>
              <a:ext uri="{FF2B5EF4-FFF2-40B4-BE49-F238E27FC236}">
                <a16:creationId xmlns:a16="http://schemas.microsoft.com/office/drawing/2014/main" id="{A75C122B-1989-EA8E-E17C-D79108A6BF4D}"/>
              </a:ext>
            </a:extLst>
          </p:cNvPr>
          <p:cNvSpPr txBox="1">
            <a:spLocks noChangeArrowheads="1"/>
          </p:cNvSpPr>
          <p:nvPr/>
        </p:nvSpPr>
        <p:spPr>
          <a:xfrm>
            <a:off x="5093547" y="568789"/>
            <a:ext cx="1101582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Response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Feature Result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2120E0D-E64C-6A28-3BEA-AAEFC17BDF64}"/>
              </a:ext>
            </a:extLst>
          </p:cNvPr>
          <p:cNvSpPr txBox="1"/>
          <p:nvPr/>
        </p:nvSpPr>
        <p:spPr>
          <a:xfrm>
            <a:off x="5076801" y="270121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2" name="label">
            <a:extLst>
              <a:ext uri="{FF2B5EF4-FFF2-40B4-BE49-F238E27FC236}">
                <a16:creationId xmlns:a16="http://schemas.microsoft.com/office/drawing/2014/main" id="{7B59D974-55EF-F737-5B86-15ED3C881EF9}"/>
              </a:ext>
            </a:extLst>
          </p:cNvPr>
          <p:cNvSpPr txBox="1">
            <a:spLocks noChangeArrowheads="1"/>
          </p:cNvSpPr>
          <p:nvPr/>
        </p:nvSpPr>
        <p:spPr>
          <a:xfrm>
            <a:off x="9007632" y="232663"/>
            <a:ext cx="117241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Response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Video Data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279C484-B37C-B86A-2475-D74238FF1744}"/>
              </a:ext>
            </a:extLst>
          </p:cNvPr>
          <p:cNvSpPr txBox="1"/>
          <p:nvPr/>
        </p:nvSpPr>
        <p:spPr>
          <a:xfrm>
            <a:off x="8917449" y="53113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09E7382-15B9-1B4D-5370-1633A8949496}"/>
              </a:ext>
            </a:extLst>
          </p:cNvPr>
          <p:cNvSpPr txBox="1"/>
          <p:nvPr/>
        </p:nvSpPr>
        <p:spPr>
          <a:xfrm>
            <a:off x="286030" y="3823978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pSp>
        <p:nvGrpSpPr>
          <p:cNvPr id="14" name="Group 5" descr="Region group.">
            <a:extLst>
              <a:ext uri="{FF2B5EF4-FFF2-40B4-BE49-F238E27FC236}">
                <a16:creationId xmlns:a16="http://schemas.microsoft.com/office/drawing/2014/main" id="{C213CCDF-1849-EA9C-DBC6-F7C70AE46BC2}"/>
              </a:ext>
            </a:extLst>
          </p:cNvPr>
          <p:cNvGrpSpPr/>
          <p:nvPr/>
        </p:nvGrpSpPr>
        <p:grpSpPr>
          <a:xfrm>
            <a:off x="3620769" y="1800343"/>
            <a:ext cx="5898184" cy="2384306"/>
            <a:chOff x="4215623" y="1512745"/>
            <a:chExt cx="5898184" cy="2384306"/>
          </a:xfrm>
        </p:grpSpPr>
        <p:sp>
          <p:nvSpPr>
            <p:cNvPr id="15" name="Rectangle 60" descr="Region group">
              <a:extLst>
                <a:ext uri="{FF2B5EF4-FFF2-40B4-BE49-F238E27FC236}">
                  <a16:creationId xmlns:a16="http://schemas.microsoft.com/office/drawing/2014/main" id="{1E3F53C5-806B-5788-799A-84A4EB71A9A2}"/>
                </a:ext>
              </a:extLst>
            </p:cNvPr>
            <p:cNvSpPr/>
            <p:nvPr/>
          </p:nvSpPr>
          <p:spPr>
            <a:xfrm>
              <a:off x="4215623" y="1512745"/>
              <a:ext cx="5898184" cy="2384306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ap-northeast-2</a:t>
              </a:r>
            </a:p>
          </p:txBody>
        </p:sp>
        <p:pic>
          <p:nvPicPr>
            <p:cNvPr id="16" name="Graphic 61" descr="Region group icon.">
              <a:extLst>
                <a:ext uri="{FF2B5EF4-FFF2-40B4-BE49-F238E27FC236}">
                  <a16:creationId xmlns:a16="http://schemas.microsoft.com/office/drawing/2014/main" id="{142430D4-1D64-EB98-190C-1A0300C1A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4215623" y="1512745"/>
              <a:ext cx="381000" cy="381000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1514D65-C2AC-0C17-68F1-08830193BC87}"/>
              </a:ext>
            </a:extLst>
          </p:cNvPr>
          <p:cNvGrpSpPr/>
          <p:nvPr/>
        </p:nvGrpSpPr>
        <p:grpSpPr>
          <a:xfrm>
            <a:off x="5194497" y="2767578"/>
            <a:ext cx="722695" cy="640788"/>
            <a:chOff x="777009" y="4816476"/>
            <a:chExt cx="1683617" cy="1492803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EF2F573-3F07-EBE4-0124-9B0F0ADFE9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498"/>
            <a:stretch/>
          </p:blipFill>
          <p:spPr>
            <a:xfrm>
              <a:off x="973076" y="4816476"/>
              <a:ext cx="1487550" cy="1020529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A0920F0-C12B-383C-0CE0-75CE4246BC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5" t="25552" b="7014"/>
            <a:stretch/>
          </p:blipFill>
          <p:spPr>
            <a:xfrm>
              <a:off x="777009" y="5844163"/>
              <a:ext cx="1682896" cy="465116"/>
            </a:xfrm>
            <a:prstGeom prst="rect">
              <a:avLst/>
            </a:prstGeom>
          </p:spPr>
        </p:pic>
      </p:grpSp>
      <p:pic>
        <p:nvPicPr>
          <p:cNvPr id="28" name="Graphic 74" descr="Public subnet group icon. ">
            <a:extLst>
              <a:ext uri="{FF2B5EF4-FFF2-40B4-BE49-F238E27FC236}">
                <a16:creationId xmlns:a16="http://schemas.microsoft.com/office/drawing/2014/main" id="{17902CC8-1D77-6C3E-5208-FFA7B99EDF8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4081680" y="2224682"/>
            <a:ext cx="381000" cy="381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98F4C69-FB6A-2E83-52A4-4127D378194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685" y="2625589"/>
            <a:ext cx="2075537" cy="748654"/>
          </a:xfrm>
          <a:prstGeom prst="rect">
            <a:avLst/>
          </a:prstGeom>
        </p:spPr>
      </p:pic>
      <p:pic>
        <p:nvPicPr>
          <p:cNvPr id="32" name="Picture 2" descr="Plotly Dash — Everything You Need To Know | by Stephen Kilcommins |  DataDrivenInvestor">
            <a:extLst>
              <a:ext uri="{FF2B5EF4-FFF2-40B4-BE49-F238E27FC236}">
                <a16:creationId xmlns:a16="http://schemas.microsoft.com/office/drawing/2014/main" id="{746072AB-086E-BAA1-739E-CFFFD2E28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84" b="26959"/>
          <a:stretch/>
        </p:blipFill>
        <p:spPr bwMode="auto">
          <a:xfrm>
            <a:off x="6413407" y="2387816"/>
            <a:ext cx="1582588" cy="48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38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134</Words>
  <Application>Microsoft Office PowerPoint</Application>
  <PresentationFormat>와이드스크린</PresentationFormat>
  <Paragraphs>80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hs l</dc:creator>
  <cp:lastModifiedBy>hs l</cp:lastModifiedBy>
  <cp:revision>5</cp:revision>
  <dcterms:created xsi:type="dcterms:W3CDTF">2023-11-28T08:40:58Z</dcterms:created>
  <dcterms:modified xsi:type="dcterms:W3CDTF">2023-12-06T08:56:26Z</dcterms:modified>
</cp:coreProperties>
</file>