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9845" y="960913"/>
            <a:ext cx="18285714" cy="11610619"/>
            <a:chOff x="199845" y="960913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890787" y="-5015216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45" y="960913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57584" y="7859813"/>
            <a:ext cx="1361311" cy="21429"/>
            <a:chOff x="14057584" y="7859813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057584" y="7859813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92848" y="8625244"/>
            <a:ext cx="1838663" cy="7952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84104" y="7028741"/>
            <a:ext cx="1244009" cy="19569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74193" y="6463374"/>
            <a:ext cx="7111609" cy="7930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9746" y="3493746"/>
            <a:ext cx="6672253" cy="1315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29014"/>
            <a:ext cx="18471761" cy="7025359"/>
            <a:chOff x="0" y="1629014"/>
            <a:chExt cx="18471761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35880" y="-1883665"/>
              <a:ext cx="36943522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29014"/>
              <a:ext cx="18471761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6508" y="374908"/>
            <a:ext cx="8947777" cy="14221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37554" y="9223735"/>
            <a:ext cx="3709328" cy="4955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7936" y="2229526"/>
            <a:ext cx="6808562" cy="63273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29650" y="2229526"/>
            <a:ext cx="6563705" cy="2060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37554" y="9223735"/>
            <a:ext cx="3709328" cy="4955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0726" y="2047793"/>
            <a:ext cx="8227666" cy="15724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7651" y="375127"/>
            <a:ext cx="8702862" cy="14097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33333" y="3636489"/>
            <a:ext cx="6171429" cy="3598749"/>
            <a:chOff x="6133333" y="3636489"/>
            <a:chExt cx="6171429" cy="35987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3333" y="3636489"/>
              <a:ext cx="6171429" cy="3598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8649" y="9190217"/>
            <a:ext cx="3444852" cy="5211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38276" y="1748958"/>
            <a:ext cx="9286257" cy="841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671646" y="444920"/>
            <a:ext cx="8702862" cy="14097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62540" y="0"/>
            <a:ext cx="11295225" cy="10285714"/>
            <a:chOff x="6962540" y="0"/>
            <a:chExt cx="11295225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2540" y="0"/>
              <a:ext cx="11295225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2919" y="2888108"/>
            <a:ext cx="2425955" cy="3438224"/>
            <a:chOff x="2112919" y="2888108"/>
            <a:chExt cx="2425955" cy="34382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919" y="2888108"/>
              <a:ext cx="2425955" cy="3438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8649" y="9190217"/>
            <a:ext cx="3444852" cy="5211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71646" y="444920"/>
            <a:ext cx="8702862" cy="14097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58505" y="0"/>
            <a:ext cx="11127210" cy="10285714"/>
            <a:chOff x="7158505" y="0"/>
            <a:chExt cx="11127210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8505" y="0"/>
              <a:ext cx="11127210" cy="10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466521" y="1748958"/>
            <a:ext cx="10904581" cy="8412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8447" y="2586233"/>
            <a:ext cx="4025416" cy="3148914"/>
            <a:chOff x="1358447" y="2586233"/>
            <a:chExt cx="4025416" cy="31489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8447" y="2586233"/>
              <a:ext cx="4025416" cy="3148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8649" y="9190217"/>
            <a:ext cx="3444852" cy="5211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71646" y="444920"/>
            <a:ext cx="8702862" cy="14097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94067" y="0"/>
            <a:ext cx="11191648" cy="10345279"/>
            <a:chOff x="7094067" y="0"/>
            <a:chExt cx="11191648" cy="103452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4067" y="0"/>
              <a:ext cx="11191648" cy="1034527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694856" y="1748958"/>
            <a:ext cx="9264219" cy="8412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1904" y="2933490"/>
            <a:ext cx="3154723" cy="2847444"/>
            <a:chOff x="1841904" y="2933490"/>
            <a:chExt cx="3154723" cy="28474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1904" y="2933490"/>
              <a:ext cx="3154723" cy="2847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8649" y="9190217"/>
            <a:ext cx="3444852" cy="5211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71646" y="444920"/>
            <a:ext cx="8702862" cy="14097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28153" y="0"/>
            <a:ext cx="11175010" cy="10232118"/>
            <a:chOff x="7128153" y="0"/>
            <a:chExt cx="11175010" cy="102321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8153" y="0"/>
              <a:ext cx="11175010" cy="1023211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12140" y="1748958"/>
            <a:ext cx="9451895" cy="8412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705758" y="375127"/>
            <a:ext cx="8702862" cy="14097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26467" y="658134"/>
            <a:ext cx="13666691" cy="3919701"/>
            <a:chOff x="3326467" y="658134"/>
            <a:chExt cx="13666691" cy="3919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6467" y="658134"/>
              <a:ext cx="13666691" cy="3919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6467" y="4577949"/>
            <a:ext cx="13666691" cy="3919701"/>
            <a:chOff x="3326467" y="4577949"/>
            <a:chExt cx="13666691" cy="39197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6467" y="4577949"/>
              <a:ext cx="13666691" cy="391970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726" y="4212989"/>
            <a:ext cx="16443374" cy="9370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9896" y="8258070"/>
            <a:ext cx="16440244" cy="9403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64681" y="9017575"/>
            <a:ext cx="18129059" cy="9619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7554" y="9223735"/>
            <a:ext cx="3709328" cy="4955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705758" y="375127"/>
            <a:ext cx="8702862" cy="14097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475765"/>
            <a:ext cx="12053685" cy="7334184"/>
            <a:chOff x="0" y="1475765"/>
            <a:chExt cx="12053685" cy="73341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475765"/>
              <a:ext cx="12053685" cy="73341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94293" y="1505476"/>
            <a:ext cx="4444155" cy="2286798"/>
            <a:chOff x="12794293" y="1505476"/>
            <a:chExt cx="4444155" cy="22867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94293" y="1505476"/>
              <a:ext cx="4444155" cy="22867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4286" y="5666303"/>
            <a:ext cx="6171429" cy="1228854"/>
            <a:chOff x="12114286" y="5666303"/>
            <a:chExt cx="6171429" cy="12288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14286" y="5666303"/>
              <a:ext cx="6171429" cy="12288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14727" y="6935784"/>
            <a:ext cx="7993043" cy="13159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14698" y="3625973"/>
            <a:ext cx="7993043" cy="13159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6002" y="524587"/>
            <a:ext cx="16793710" cy="9236540"/>
            <a:chOff x="746002" y="524587"/>
            <a:chExt cx="16793710" cy="9236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002" y="524587"/>
              <a:ext cx="16793710" cy="9236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05758" y="375127"/>
            <a:ext cx="8702862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55576" y="9033477"/>
            <a:ext cx="3434217" cy="612301"/>
            <a:chOff x="6455576" y="9033477"/>
            <a:chExt cx="3434217" cy="612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5576" y="9033477"/>
              <a:ext cx="3434217" cy="6123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5601" y="9115948"/>
            <a:ext cx="4092251" cy="548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705758" y="375127"/>
            <a:ext cx="8702862" cy="14097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33123" y="5119722"/>
            <a:ext cx="6826295" cy="5119722"/>
            <a:chOff x="4633123" y="5119722"/>
            <a:chExt cx="6826295" cy="511972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3123" y="5119722"/>
              <a:ext cx="6826295" cy="51197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59419" y="5119722"/>
            <a:ext cx="6826295" cy="5119722"/>
            <a:chOff x="11459419" y="5119722"/>
            <a:chExt cx="6826295" cy="51197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59419" y="5119722"/>
              <a:ext cx="6826295" cy="51197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3123" y="0"/>
            <a:ext cx="6826295" cy="5119722"/>
            <a:chOff x="4633123" y="0"/>
            <a:chExt cx="6826295" cy="51197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3123" y="0"/>
              <a:ext cx="6826295" cy="51197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59419" y="0"/>
            <a:ext cx="6826295" cy="5119722"/>
            <a:chOff x="11459419" y="0"/>
            <a:chExt cx="6826295" cy="51197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59419" y="0"/>
              <a:ext cx="6826295" cy="51197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93348" y="6243267"/>
            <a:ext cx="4822784" cy="21429"/>
            <a:chOff x="10893348" y="6243267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0893348" y="6243267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1739" y="6243267"/>
            <a:ext cx="4822784" cy="21429"/>
            <a:chOff x="2151739" y="6243267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51739" y="6243267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97182" y="9223735"/>
            <a:ext cx="3769757" cy="4955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32409" y="3978802"/>
            <a:ext cx="6693667" cy="22218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9534" y="1542607"/>
            <a:ext cx="9117243" cy="14116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98632" y="6243267"/>
            <a:ext cx="4822784" cy="21429"/>
            <a:chOff x="6498632" y="6243267"/>
            <a:chExt cx="4822784" cy="2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498632" y="6243267"/>
              <a:ext cx="4822784" cy="2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826499" y="3978803"/>
            <a:ext cx="6648456" cy="22218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85888" y="4084126"/>
            <a:ext cx="6677030" cy="222187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17421" y="4084126"/>
            <a:ext cx="6674828" cy="22218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20506" y="9223735"/>
            <a:ext cx="3284871" cy="4955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3575" y="3137963"/>
            <a:ext cx="3719028" cy="12425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03861" y="375127"/>
            <a:ext cx="8376947" cy="14121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43575" y="4508326"/>
            <a:ext cx="1521924" cy="12425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61024" y="5754766"/>
            <a:ext cx="1521924" cy="12425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01476" y="1685714"/>
            <a:ext cx="6819135" cy="7025359"/>
            <a:chOff x="11501476" y="1685714"/>
            <a:chExt cx="6819135" cy="7025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01476" y="1685714"/>
              <a:ext cx="6819135" cy="7025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793" y="1598473"/>
            <a:ext cx="18285714" cy="7025359"/>
            <a:chOff x="-69793" y="1598473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12650" y="-1914206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9793" y="1598473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37554" y="9223735"/>
            <a:ext cx="3709328" cy="4955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03714" y="3347838"/>
            <a:ext cx="9240296" cy="418267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03861" y="375127"/>
            <a:ext cx="8376947" cy="14121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793" y="1598473"/>
            <a:ext cx="18285714" cy="7025359"/>
            <a:chOff x="-69793" y="1598473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12650" y="-1914206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9793" y="1598473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37554" y="9223735"/>
            <a:ext cx="3709328" cy="4955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69276" y="2428247"/>
            <a:ext cx="11913649" cy="51499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0308" y="482032"/>
            <a:ext cx="8874110" cy="13159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80191"/>
            <a:ext cx="18285714" cy="7025359"/>
            <a:chOff x="0" y="1780191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73248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80191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282156"/>
            <a:ext cx="7025359" cy="21429"/>
            <a:chOff x="5630178" y="5282156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282156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3964" y="4331177"/>
            <a:ext cx="8196819" cy="14475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4212" y="4345278"/>
            <a:ext cx="8296287" cy="267242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38137" y="374908"/>
            <a:ext cx="9118901" cy="14126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97182" y="9223735"/>
            <a:ext cx="3769757" cy="4955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8983" y="3406859"/>
            <a:ext cx="974858" cy="8913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26421" y="3425298"/>
            <a:ext cx="941362" cy="893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08649" y="9190217"/>
            <a:ext cx="3444852" cy="5211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9089" y="374908"/>
            <a:ext cx="9195091" cy="142217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307" y="2192193"/>
            <a:ext cx="1564477" cy="8999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7145" y="3472955"/>
            <a:ext cx="3577295" cy="16844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24583" y="2191888"/>
            <a:ext cx="1560086" cy="900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22069" y="3472955"/>
            <a:ext cx="3372724" cy="12670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98917" y="2192193"/>
            <a:ext cx="1571981" cy="89991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02193" y="3472955"/>
            <a:ext cx="3634514" cy="25192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191907" y="2276526"/>
            <a:ext cx="1192314" cy="7936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91907" y="3503279"/>
            <a:ext cx="3362981" cy="1631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48" y="1630178"/>
            <a:ext cx="18285714" cy="7025359"/>
            <a:chOff x="17448" y="1630178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25409" y="-1882502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48" y="1630178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8403" y="482032"/>
            <a:ext cx="8618101" cy="13159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37554" y="9223735"/>
            <a:ext cx="3709328" cy="4955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5527" y="2923564"/>
            <a:ext cx="8775600" cy="46553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01945" y="2906126"/>
            <a:ext cx="8706666" cy="4655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29014"/>
            <a:ext cx="18471761" cy="7025359"/>
            <a:chOff x="0" y="1629014"/>
            <a:chExt cx="18471761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35880" y="-1883665"/>
              <a:ext cx="36943522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29014"/>
              <a:ext cx="18471761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4137" y="374908"/>
            <a:ext cx="8644120" cy="14221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37554" y="9223735"/>
            <a:ext cx="3709328" cy="4955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22402" y="2683183"/>
            <a:ext cx="14745228" cy="4498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29014"/>
            <a:ext cx="18471761" cy="7025359"/>
            <a:chOff x="0" y="1629014"/>
            <a:chExt cx="18471761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35880" y="-1883665"/>
              <a:ext cx="36943522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29014"/>
              <a:ext cx="18471761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74613" y="374908"/>
            <a:ext cx="8682215" cy="14221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37554" y="9223735"/>
            <a:ext cx="3709328" cy="4955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96993" y="2211793"/>
            <a:ext cx="14550038" cy="51081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047" y="1320630"/>
            <a:ext cx="18471761" cy="7025359"/>
            <a:chOff x="-186047" y="1320630"/>
            <a:chExt cx="18471761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421927" y="-2192050"/>
              <a:ext cx="36943522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6047" y="1320630"/>
              <a:ext cx="18471761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74613" y="374908"/>
            <a:ext cx="8682215" cy="14221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37554" y="9223735"/>
            <a:ext cx="3709328" cy="4955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9530" y="3886518"/>
            <a:ext cx="6981891" cy="13385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602330" y="5490679"/>
            <a:ext cx="11537562" cy="14569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3839268"/>
            <a:ext cx="6171429" cy="1133907"/>
            <a:chOff x="9142857" y="3839268"/>
            <a:chExt cx="6171429" cy="11339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839268"/>
              <a:ext cx="6171429" cy="11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88372" y="5142857"/>
            <a:ext cx="6171429" cy="1960537"/>
            <a:chOff x="9488372" y="5142857"/>
            <a:chExt cx="6171429" cy="19605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8372" y="5142857"/>
              <a:ext cx="6171429" cy="1960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29014"/>
            <a:ext cx="18471761" cy="7025359"/>
            <a:chOff x="0" y="1629014"/>
            <a:chExt cx="18471761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35880" y="-1883665"/>
              <a:ext cx="36943522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29014"/>
              <a:ext cx="18471761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74613" y="374908"/>
            <a:ext cx="8682215" cy="14221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37554" y="9223735"/>
            <a:ext cx="3709328" cy="4955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82227" y="2831652"/>
            <a:ext cx="6171429" cy="3435933"/>
            <a:chOff x="8782227" y="2831652"/>
            <a:chExt cx="6171429" cy="34359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2227" y="2831652"/>
              <a:ext cx="6171429" cy="34359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10799" y="2267003"/>
            <a:ext cx="6171429" cy="5751709"/>
            <a:chOff x="2610799" y="2267003"/>
            <a:chExt cx="6171429" cy="57517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0799" y="2267003"/>
              <a:ext cx="6171429" cy="5751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2023-08-11T16:26:02Z</dcterms:created>
  <dcterms:modified xsi:type="dcterms:W3CDTF">2023-08-11T16:26:02Z</dcterms:modified>
</cp:coreProperties>
</file>