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AE131-21EF-E12E-9DC4-F1229927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B370-8589-103C-F11D-77366809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D2764-6485-9022-2545-1926ADB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E1B1-A04B-9C88-C406-8358760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F79D0-FE20-DDB1-0F13-E618C06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DC69-777A-4A05-C54B-EA26691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79A5E-572B-D0A3-B649-EBBC1964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75B-F489-8FC3-7F58-6B3BE79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BEB3C-02F3-DB56-6F8D-367A70E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65A06-B76C-B97C-6DAC-4BC9C6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7E170-E07A-B444-E3AA-44729B95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4127D-40E8-769A-C427-0686264D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68F1-09C6-F70F-1ABB-6C5207F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DB92-866A-D369-3762-A997D08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F539-4C2F-87D1-B595-AA6C3884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9A54-93E8-C462-FD3C-F46AAC2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ED37-0DF5-6C66-4A03-03070C00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61BA-2D88-9118-0C07-AF79CAC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B7843-3222-796A-BCE0-553E6EA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1619-6129-CE9A-8024-ED7E7E24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0D61-D2E7-8079-F833-71DDF837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02B60-BFC9-1CB2-B5F9-A67EC644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8220-C712-089A-8338-1D5A34A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D4AE-6D9A-A217-A498-3BEFC77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1152-1751-6053-3966-86ECEC2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1CB5-8953-0BA9-B229-5DDC066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6BD6-BC36-B846-6DC6-5B2EC7B69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94422-D465-579B-CF09-F07AE681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EFD67-684C-8B85-77AF-E7D8748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39FF-0E25-B35D-5354-080E716B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01219-F91E-70D4-6AC0-47A69C85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1B5E-BC62-58FF-4EFC-2703FCC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D7270-8707-0EAF-18E0-FF6C2096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644F9-ED23-C0DA-909F-4B6949A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71A3-FDD1-D8DF-3A21-A9F9FA0E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10085-9D72-8CE9-3CCE-8F5A621B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FC163-3149-72B0-134D-3EA633C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E35E4-DE44-1951-4573-6E9B5DA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9C979-374C-8DF7-C172-21DBF2A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E5291-8979-8952-8534-3FBDEBF6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04CED-9AF9-9026-9F13-445CE91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17E47-580F-3796-7025-251A392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2183C-89E1-D894-57CB-EF4B8D8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7988B-D4A9-2C13-E267-02F42F5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D2865-CA63-B311-BE7A-C22DC80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61EC-2C78-1139-528A-CA01AD2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241F-3B59-3AA9-FF5D-2CBC5A8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3D81C-D907-E842-6ED5-2BF02CE8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57B10-C769-C229-AFF3-820F176C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DDE86-B705-465E-507B-A3B18AF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08668-5C38-8684-AE95-24FCA60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1CA7E-7CFC-2547-6E18-50BF4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B86E-3493-41DC-2A5C-9960E13C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B6C8A-65A3-F5D2-B995-768B9D72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E63F2-C97A-5F3C-95CB-E6F65189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0622E-563F-4636-2618-CFF48D5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1B88-3952-D6F9-2145-5871F41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3E433-5ABC-CE9D-B217-8DDC26D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8F496-7FF8-4CF6-4AEF-7A601E8E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3F342-00AA-4C0E-A73B-2FEDE2F4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2000-B807-030B-E5DC-40CFCF6C7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D417-D880-4BB4-B0FA-3563BBBF0335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E06C-CF36-C924-13AE-B56B67D8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55599-3B1C-6281-639D-27AFF0C68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eneral resource icon.">
            <a:extLst>
              <a:ext uri="{FF2B5EF4-FFF2-40B4-BE49-F238E27FC236}">
                <a16:creationId xmlns:a16="http://schemas.microsoft.com/office/drawing/2014/main" id="{5685B766-6A8A-9CCB-7024-790DB30C8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567446" y="3239291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abel6">
            <a:extLst>
              <a:ext uri="{FF2B5EF4-FFF2-40B4-BE49-F238E27FC236}">
                <a16:creationId xmlns:a16="http://schemas.microsoft.com/office/drawing/2014/main" id="{7773F43E-A1D8-4849-2B6D-97246531D8CC}"/>
              </a:ext>
            </a:extLst>
          </p:cNvPr>
          <p:cNvSpPr txBox="1">
            <a:spLocks noChangeArrowheads="1"/>
          </p:cNvSpPr>
          <p:nvPr/>
        </p:nvSpPr>
        <p:spPr>
          <a:xfrm>
            <a:off x="1049127" y="3709191"/>
            <a:ext cx="1506538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  <a:latin typeface="Calibri"/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cs typeface="Arial"/>
              </a:rPr>
              <a:t>Users</a:t>
            </a:r>
          </a:p>
        </p:txBody>
      </p: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8086287" y="2440962"/>
            <a:ext cx="2586537" cy="2142757"/>
            <a:chOff x="4679950" y="1060931"/>
            <a:chExt cx="2586537" cy="214275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4679950" y="1063625"/>
              <a:ext cx="2586537" cy="21400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sp>
        <p:nvSpPr>
          <p:cNvPr id="15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328AE0FD-B8A3-92FF-455E-68C769945F55}"/>
              </a:ext>
            </a:extLst>
          </p:cNvPr>
          <p:cNvSpPr/>
          <p:nvPr/>
        </p:nvSpPr>
        <p:spPr>
          <a:xfrm>
            <a:off x="8535725" y="2889877"/>
            <a:ext cx="1717319" cy="145422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Availability Zone 1</a:t>
            </a:r>
          </a:p>
        </p:txBody>
      </p:sp>
      <p:grpSp>
        <p:nvGrpSpPr>
          <p:cNvPr id="20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8D91C833-FAF1-8221-69A5-2C87B85DD260}"/>
              </a:ext>
            </a:extLst>
          </p:cNvPr>
          <p:cNvGrpSpPr/>
          <p:nvPr/>
        </p:nvGrpSpPr>
        <p:grpSpPr>
          <a:xfrm>
            <a:off x="8836600" y="3370818"/>
            <a:ext cx="1115568" cy="731918"/>
            <a:chOff x="5625233" y="3348677"/>
            <a:chExt cx="1115568" cy="731918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D65DF2EE-9550-D954-784C-98B0FEC58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71981815-273C-AA0B-017E-7CBB8BFCFE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Instance</a:t>
              </a:r>
            </a:p>
          </p:txBody>
        </p:sp>
      </p:grpSp>
      <p:pic>
        <p:nvPicPr>
          <p:cNvPr id="48" name="Graphic 8" descr="Amazon Simple Storage Service (Amazon S3) service icon.">
            <a:extLst>
              <a:ext uri="{FF2B5EF4-FFF2-40B4-BE49-F238E27FC236}">
                <a16:creationId xmlns:a16="http://schemas.microsoft.com/office/drawing/2014/main" id="{9A3F862D-18D9-9F18-0158-0826B9B5E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728939" y="502508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8744616F-1413-D10A-F992-8BD8E9C96EF2}"/>
              </a:ext>
            </a:extLst>
          </p:cNvPr>
          <p:cNvSpPr txBox="1">
            <a:spLocks noChangeArrowheads="1"/>
          </p:cNvSpPr>
          <p:nvPr/>
        </p:nvSpPr>
        <p:spPr>
          <a:xfrm>
            <a:off x="5989164" y="5788671"/>
            <a:ext cx="2239962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S3</a:t>
            </a:r>
          </a:p>
        </p:txBody>
      </p:sp>
      <p:pic>
        <p:nvPicPr>
          <p:cNvPr id="50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CB9E80B-47F8-E62F-6700-171C94DB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26557" y="81629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DCA778D7-5C71-F136-87E5-0A2394C3D2E6}"/>
              </a:ext>
            </a:extLst>
          </p:cNvPr>
          <p:cNvSpPr txBox="1">
            <a:spLocks noChangeArrowheads="1"/>
          </p:cNvSpPr>
          <p:nvPr/>
        </p:nvSpPr>
        <p:spPr>
          <a:xfrm>
            <a:off x="5985989" y="1552611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RDS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25AF7FB9-4202-99A8-026A-ABE6A194DD37}"/>
              </a:ext>
            </a:extLst>
          </p:cNvPr>
          <p:cNvSpPr txBox="1">
            <a:spLocks noChangeArrowheads="1"/>
          </p:cNvSpPr>
          <p:nvPr/>
        </p:nvSpPr>
        <p:spPr>
          <a:xfrm>
            <a:off x="4138667" y="3429000"/>
            <a:ext cx="713207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400" b="1" dirty="0">
                <a:latin typeface="Arial"/>
                <a:cs typeface="Arial"/>
              </a:rPr>
              <a:t>Web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851874" y="3582889"/>
            <a:ext cx="1877065" cy="18231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312725" y="3582888"/>
            <a:ext cx="18259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523AC0-ED04-A786-5EAA-822ED059DC4A}"/>
              </a:ext>
            </a:extLst>
          </p:cNvPr>
          <p:cNvCxnSpPr>
            <a:cxnSpLocks/>
          </p:cNvCxnSpPr>
          <p:nvPr/>
        </p:nvCxnSpPr>
        <p:spPr>
          <a:xfrm>
            <a:off x="4851874" y="3585112"/>
            <a:ext cx="3234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5037137" y="4371375"/>
            <a:ext cx="150653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3779D0D-DCE3-F1D1-087C-3D52BB20A109}"/>
              </a:ext>
            </a:extLst>
          </p:cNvPr>
          <p:cNvCxnSpPr>
            <a:cxnSpLocks/>
          </p:cNvCxnSpPr>
          <p:nvPr/>
        </p:nvCxnSpPr>
        <p:spPr>
          <a:xfrm flipV="1">
            <a:off x="7488557" y="4585306"/>
            <a:ext cx="1454919" cy="650087"/>
          </a:xfrm>
          <a:prstGeom prst="bentConnector3">
            <a:avLst>
              <a:gd name="adj1" fmla="val 999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52" idx="0"/>
          </p:cNvCxnSpPr>
          <p:nvPr/>
        </p:nvCxnSpPr>
        <p:spPr>
          <a:xfrm rot="10800000" flipV="1">
            <a:off x="4495271" y="1197296"/>
            <a:ext cx="2231286" cy="223170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0492415-50EE-A77B-9F95-4DF6021099D8}"/>
              </a:ext>
            </a:extLst>
          </p:cNvPr>
          <p:cNvCxnSpPr>
            <a:stCxn id="50" idx="3"/>
            <a:endCxn id="44" idx="0"/>
          </p:cNvCxnSpPr>
          <p:nvPr/>
        </p:nvCxnSpPr>
        <p:spPr>
          <a:xfrm>
            <a:off x="7488557" y="1197297"/>
            <a:ext cx="1890999" cy="124635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2638451" y="344684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6102450" y="3358208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8598275" y="102192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3946965" y="2130590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8296841" y="4958423"/>
            <a:ext cx="8276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</a:t>
            </a: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EE7B0B70-CCC1-CA2F-8B09-871307C55BF0}"/>
              </a:ext>
            </a:extLst>
          </p:cNvPr>
          <p:cNvCxnSpPr/>
          <p:nvPr/>
        </p:nvCxnSpPr>
        <p:spPr>
          <a:xfrm rot="10800000" flipV="1">
            <a:off x="7488557" y="4583719"/>
            <a:ext cx="2463610" cy="1035318"/>
          </a:xfrm>
          <a:prstGeom prst="bentConnector3">
            <a:avLst>
              <a:gd name="adj1" fmla="val -5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9026197" y="5366935"/>
            <a:ext cx="8276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2764473" y="310583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5309232" y="4010851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6532746" y="304765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9764384" y="566849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8070784" y="473983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BD4D050-494F-64BE-D3FC-326296D67FC5}"/>
              </a:ext>
            </a:extLst>
          </p:cNvPr>
          <p:cNvSpPr txBox="1"/>
          <p:nvPr/>
        </p:nvSpPr>
        <p:spPr>
          <a:xfrm>
            <a:off x="8720362" y="70227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FD9797-D0C6-A8AF-C0BF-E8AFE09BCE99}"/>
              </a:ext>
            </a:extLst>
          </p:cNvPr>
          <p:cNvSpPr txBox="1"/>
          <p:nvPr/>
        </p:nvSpPr>
        <p:spPr>
          <a:xfrm>
            <a:off x="3930654" y="175969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2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 l</dc:creator>
  <cp:lastModifiedBy>hs l</cp:lastModifiedBy>
  <cp:revision>2</cp:revision>
  <dcterms:created xsi:type="dcterms:W3CDTF">2023-11-28T08:40:58Z</dcterms:created>
  <dcterms:modified xsi:type="dcterms:W3CDTF">2023-11-28T10:14:12Z</dcterms:modified>
</cp:coreProperties>
</file>