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57B"/>
    <a:srgbClr val="FFFFFF"/>
    <a:srgbClr val="D45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6826B-7218-48CA-9EAF-2740E270A60D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F211-4254-44AB-8B8B-016E0AEC1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4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F432-0C32-F35F-4488-CFD5D61F9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94B81-769C-E42D-FB08-DB34B81A5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D3B0-D0C5-4BE3-7FB8-5AA70C3A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F6D6A-9678-F236-2F00-954C4699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6D7A8-49F8-FAC0-6747-88B7920F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41248-CBA0-0539-6E0F-602A268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35911-04A7-2E89-9C33-0FB22B78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90023-0C5B-D54B-AB55-AF156AD8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B5AD0-96FA-503B-F409-6B93B134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42D75-1095-5276-A849-36D1771F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C7FD7F-AEA0-F80A-78B4-B4FCD79D7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FFF7C-F39B-E0E6-7E76-3D38C3780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75BAC-CAF3-007A-4FBF-59338311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6397F-E105-5D98-9D79-89B389D2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68DBD-5D41-01F0-B674-50F71351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2A223-B38C-6074-C4EE-63E940B9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F8A60-D71B-8838-8ABE-4B9F9F25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733C1-3F21-E0D1-E729-8268C4A6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BD21B-DEBD-89FF-1399-8873FE2A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33562-2B77-A9E3-61D6-27141A7D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3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15393-122A-3C30-E079-1B27700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642F8-E552-D842-1FF7-7C01D833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E9EAC-4184-103F-D1EC-09BE7D4A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A5164-50A0-032F-B745-88621918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7794D-6029-1784-3B87-3E80F25C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A7CCD-E4EA-7A37-BCEF-A6A7B0FF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14675-0CE6-B167-D0B5-EF0178DD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9D8CC-2478-0772-B58B-5A2AD6E36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F8CC6-B80C-624E-E88C-D51A220D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2A98D-F7C1-1B20-11B9-BC0D77DF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BC8DE-53A1-2D15-58DC-6F9DB545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51EE7-1D6B-157D-8D73-D3AD04E6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E356C-2DFB-1BDB-00F0-40B0D731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4BEE2-8B5F-8AC7-4769-499E3A067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64505-4603-284F-2616-5B43E0C48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00497-1854-4330-6315-88B571608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306C36-5FE6-987D-2A9D-49FFFF27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217696-797B-A154-64D4-59BD3056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6019BD-8750-F65C-829E-C64367F0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4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77982-62FA-CFD3-C297-A0E1E84C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F98FC8-C3EA-B2B0-A1F6-026E4077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3ECDA-373B-A3D4-36D5-30D8F603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68DE0E-2D6B-E25D-8A30-48AE8ED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A53CE-A94F-8DF7-E17F-0B36D3F0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5281F3-C04B-0534-891D-3A3D18CA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32B26-38DE-1564-3DBA-CDCBB4E3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2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26A0-D852-73CB-32BE-8B66E341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023AA-C28E-8969-D670-40964BA7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E6D220-A675-4224-F51C-615E8D343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BE4A1-DD26-3F91-C926-936EB1AF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78ADC-5AD1-5659-B55D-AEB7B888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F039E-E4C1-9B2C-6ECA-84D73F96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5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5EE0E-2A48-9717-741C-155170AB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EAC3BA-59A8-262A-16E7-D460F3C2E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E874F-44C3-B8F0-0BB3-132DF8CA2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0BA87-0EB5-D2AB-1843-115A3E42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EFF59-2D26-B550-D47C-C15C6722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2414F1-4DEC-CB97-F843-72FD0419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6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600367-A61A-4C1A-E09E-375D29CA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975C6-D204-5B57-AB38-D7D4AA8E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B630A-B72C-73ED-62E2-29237FC18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2C0C-2BE3-4FA2-9E8F-BA4F797B1A9C}" type="datetimeFigureOut">
              <a:rPr lang="ko-KR" altLang="en-US" smtClean="0"/>
              <a:t>2023. 12. 28.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7FFF-AA4E-DDAD-29ED-AFBD0E456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3D245-B814-3834-A558-D5A178F52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5421-F54F-4A61-ADE5-3C7A53B8B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C04596A2-E8C0-F2BD-0912-C82844E3BF80}"/>
              </a:ext>
            </a:extLst>
          </p:cNvPr>
          <p:cNvSpPr/>
          <p:nvPr/>
        </p:nvSpPr>
        <p:spPr>
          <a:xfrm>
            <a:off x="2003700" y="1552438"/>
            <a:ext cx="7482451" cy="42659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4EF8B982-91D3-F608-EEC9-6B23B9124581}"/>
              </a:ext>
            </a:extLst>
          </p:cNvPr>
          <p:cNvSpPr/>
          <p:nvPr/>
        </p:nvSpPr>
        <p:spPr>
          <a:xfrm>
            <a:off x="2068349" y="3351781"/>
            <a:ext cx="5415017" cy="2288507"/>
          </a:xfrm>
          <a:prstGeom prst="rect">
            <a:avLst/>
          </a:prstGeom>
          <a:noFill/>
          <a:ln w="15875">
            <a:solidFill>
              <a:srgbClr val="E715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ABC96FF-CD9F-DF4F-5546-E2B336D5F093}"/>
              </a:ext>
            </a:extLst>
          </p:cNvPr>
          <p:cNvSpPr/>
          <p:nvPr/>
        </p:nvSpPr>
        <p:spPr bwMode="auto">
          <a:xfrm>
            <a:off x="1122709" y="783657"/>
            <a:ext cx="8788545" cy="52642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(dev-</a:t>
            </a:r>
            <a:r>
              <a:rPr lang="en-US" sz="12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856A13-845E-E9E6-541B-7FDB57E7631D}"/>
              </a:ext>
            </a:extLst>
          </p:cNvPr>
          <p:cNvSpPr/>
          <p:nvPr/>
        </p:nvSpPr>
        <p:spPr bwMode="auto">
          <a:xfrm>
            <a:off x="711032" y="330155"/>
            <a:ext cx="9578536" cy="59964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7">
            <a:extLst>
              <a:ext uri="{FF2B5EF4-FFF2-40B4-BE49-F238E27FC236}">
                <a16:creationId xmlns:a16="http://schemas.microsoft.com/office/drawing/2014/main" id="{EC820C9C-F6C2-A8C1-46DE-A61F4D403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1031" y="330155"/>
            <a:ext cx="381000" cy="381000"/>
          </a:xfrm>
          <a:prstGeom prst="rect">
            <a:avLst/>
          </a:prstGeom>
        </p:spPr>
      </p:pic>
      <p:pic>
        <p:nvPicPr>
          <p:cNvPr id="9" name="Graphic 38">
            <a:extLst>
              <a:ext uri="{FF2B5EF4-FFF2-40B4-BE49-F238E27FC236}">
                <a16:creationId xmlns:a16="http://schemas.microsoft.com/office/drawing/2014/main" id="{12D157B9-9ABD-E0D8-5A6B-385696429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314" y="783658"/>
            <a:ext cx="363748" cy="363748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5B019211-F4F8-9D98-4BB0-BF37F7857AC0}"/>
              </a:ext>
            </a:extLst>
          </p:cNvPr>
          <p:cNvSpPr/>
          <p:nvPr/>
        </p:nvSpPr>
        <p:spPr bwMode="auto">
          <a:xfrm>
            <a:off x="1534712" y="1221911"/>
            <a:ext cx="7971437" cy="459645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FE18B-B7CB-79A1-8A98-0FC090633A06}"/>
              </a:ext>
            </a:extLst>
          </p:cNvPr>
          <p:cNvSpPr/>
          <p:nvPr/>
        </p:nvSpPr>
        <p:spPr>
          <a:xfrm>
            <a:off x="1902432" y="1226352"/>
            <a:ext cx="164587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ap-northeast-2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8C550D0-A269-34C8-EC98-4E77840A9323}"/>
              </a:ext>
            </a:extLst>
          </p:cNvPr>
          <p:cNvGrpSpPr/>
          <p:nvPr/>
        </p:nvGrpSpPr>
        <p:grpSpPr>
          <a:xfrm>
            <a:off x="3637265" y="585401"/>
            <a:ext cx="1123995" cy="622928"/>
            <a:chOff x="7970265" y="2595453"/>
            <a:chExt cx="1123995" cy="622928"/>
          </a:xfrm>
        </p:grpSpPr>
        <p:pic>
          <p:nvPicPr>
            <p:cNvPr id="14" name="Graphic 19">
              <a:extLst>
                <a:ext uri="{FF2B5EF4-FFF2-40B4-BE49-F238E27FC236}">
                  <a16:creationId xmlns:a16="http://schemas.microsoft.com/office/drawing/2014/main" id="{D544D618-5FB8-54CA-2BBC-B12E76B2A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1720" y="2595453"/>
              <a:ext cx="381084" cy="38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D5C60B-CC5D-632B-CCB8-3BC480674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0265" y="2972160"/>
              <a:ext cx="112399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pic>
        <p:nvPicPr>
          <p:cNvPr id="16" name="Graphic 37">
            <a:extLst>
              <a:ext uri="{FF2B5EF4-FFF2-40B4-BE49-F238E27FC236}">
                <a16:creationId xmlns:a16="http://schemas.microsoft.com/office/drawing/2014/main" id="{DDAAB7D8-553C-465C-3C29-7B2D33271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7770" y="1561895"/>
            <a:ext cx="381000" cy="381000"/>
          </a:xfrm>
          <a:prstGeom prst="rect">
            <a:avLst/>
          </a:prstGeom>
        </p:spPr>
      </p:pic>
      <p:pic>
        <p:nvPicPr>
          <p:cNvPr id="42" name="Graphic 25">
            <a:extLst>
              <a:ext uri="{FF2B5EF4-FFF2-40B4-BE49-F238E27FC236}">
                <a16:creationId xmlns:a16="http://schemas.microsoft.com/office/drawing/2014/main" id="{F7180497-E996-5167-574D-002FC25F1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1432" y="1211980"/>
            <a:ext cx="381000" cy="381000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11FF2628-7B98-2AFF-EC21-A518F0F92391}"/>
              </a:ext>
            </a:extLst>
          </p:cNvPr>
          <p:cNvGrpSpPr/>
          <p:nvPr/>
        </p:nvGrpSpPr>
        <p:grpSpPr>
          <a:xfrm>
            <a:off x="1526766" y="4255503"/>
            <a:ext cx="1863662" cy="807220"/>
            <a:chOff x="6030293" y="4786051"/>
            <a:chExt cx="1863662" cy="807220"/>
          </a:xfrm>
        </p:grpSpPr>
        <p:pic>
          <p:nvPicPr>
            <p:cNvPr id="88" name="Graphic 10">
              <a:extLst>
                <a:ext uri="{FF2B5EF4-FFF2-40B4-BE49-F238E27FC236}">
                  <a16:creationId xmlns:a16="http://schemas.microsoft.com/office/drawing/2014/main" id="{5D6B539A-29FE-DC49-2A18-73807D0FF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798" y="478605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18">
              <a:extLst>
                <a:ext uri="{FF2B5EF4-FFF2-40B4-BE49-F238E27FC236}">
                  <a16:creationId xmlns:a16="http://schemas.microsoft.com/office/drawing/2014/main" id="{0D8E1543-0EBC-DD28-45A5-4CEC4147B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0293" y="5223939"/>
              <a:ext cx="1863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Amazon S3 </a:t>
              </a:r>
            </a:p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</p:grpSp>
      <p:sp>
        <p:nvSpPr>
          <p:cNvPr id="97" name="TextBox 11">
            <a:extLst>
              <a:ext uri="{FF2B5EF4-FFF2-40B4-BE49-F238E27FC236}">
                <a16:creationId xmlns:a16="http://schemas.microsoft.com/office/drawing/2014/main" id="{0DAACF3B-D273-8A9D-A6C8-DB2B26F0A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69" y="2271526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Upload Data</a:t>
            </a:r>
          </a:p>
        </p:txBody>
      </p:sp>
      <p:cxnSp>
        <p:nvCxnSpPr>
          <p:cNvPr id="101" name="Straight Arrow Connector 20">
            <a:extLst>
              <a:ext uri="{FF2B5EF4-FFF2-40B4-BE49-F238E27FC236}">
                <a16:creationId xmlns:a16="http://schemas.microsoft.com/office/drawing/2014/main" id="{356B4A87-52B4-7CEB-FC73-4E764BCE129C}"/>
              </a:ext>
            </a:extLst>
          </p:cNvPr>
          <p:cNvCxnSpPr>
            <a:cxnSpLocks/>
          </p:cNvCxnSpPr>
          <p:nvPr/>
        </p:nvCxnSpPr>
        <p:spPr>
          <a:xfrm flipH="1">
            <a:off x="5286379" y="2091433"/>
            <a:ext cx="5270341" cy="120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E3432B-D2AF-FF80-1EAE-8F6F217636D0}"/>
              </a:ext>
            </a:extLst>
          </p:cNvPr>
          <p:cNvGrpSpPr/>
          <p:nvPr/>
        </p:nvGrpSpPr>
        <p:grpSpPr>
          <a:xfrm>
            <a:off x="10112966" y="1801626"/>
            <a:ext cx="1506538" cy="753934"/>
            <a:chOff x="9590431" y="2121132"/>
            <a:chExt cx="1506538" cy="753934"/>
          </a:xfrm>
        </p:grpSpPr>
        <p:pic>
          <p:nvPicPr>
            <p:cNvPr id="100" name="Graphic 6">
              <a:extLst>
                <a:ext uri="{FF2B5EF4-FFF2-40B4-BE49-F238E27FC236}">
                  <a16:creationId xmlns:a16="http://schemas.microsoft.com/office/drawing/2014/main" id="{D552EA3E-79FF-38E1-94CC-BBE300737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 flipH="1">
              <a:off x="10079625" y="212113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1A08CBE9-3120-768D-EB22-111DAF8C1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0431" y="2598841"/>
              <a:ext cx="15065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pic>
        <p:nvPicPr>
          <p:cNvPr id="1037" name="Picture 14" descr="Docker] docker pause, unpause (stop과 차이점)">
            <a:extLst>
              <a:ext uri="{FF2B5EF4-FFF2-40B4-BE49-F238E27FC236}">
                <a16:creationId xmlns:a16="http://schemas.microsoft.com/office/drawing/2014/main" id="{E23BAF27-D69D-7BB3-2B0B-6C05BA9C5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83" y="2513887"/>
            <a:ext cx="556074" cy="47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0">
            <a:extLst>
              <a:ext uri="{FF2B5EF4-FFF2-40B4-BE49-F238E27FC236}">
                <a16:creationId xmlns:a16="http://schemas.microsoft.com/office/drawing/2014/main" id="{25453858-55A2-5FA9-B568-F3F90C006AF2}"/>
              </a:ext>
            </a:extLst>
          </p:cNvPr>
          <p:cNvCxnSpPr>
            <a:cxnSpLocks/>
          </p:cNvCxnSpPr>
          <p:nvPr/>
        </p:nvCxnSpPr>
        <p:spPr>
          <a:xfrm>
            <a:off x="2685850" y="4511473"/>
            <a:ext cx="182080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526466B-BC17-DF99-620D-9B2A3F9BF0F7}"/>
              </a:ext>
            </a:extLst>
          </p:cNvPr>
          <p:cNvGrpSpPr/>
          <p:nvPr/>
        </p:nvGrpSpPr>
        <p:grpSpPr>
          <a:xfrm>
            <a:off x="2757834" y="4328315"/>
            <a:ext cx="919001" cy="591804"/>
            <a:chOff x="1927481" y="5063732"/>
            <a:chExt cx="919001" cy="591804"/>
          </a:xfrm>
        </p:grpSpPr>
        <p:pic>
          <p:nvPicPr>
            <p:cNvPr id="28" name="Graphic 10">
              <a:extLst>
                <a:ext uri="{FF2B5EF4-FFF2-40B4-BE49-F238E27FC236}">
                  <a16:creationId xmlns:a16="http://schemas.microsoft.com/office/drawing/2014/main" id="{F3AEAEEF-9E87-D044-8EA3-A66ED907E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2182970" y="5063732"/>
              <a:ext cx="351967" cy="35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069D406F-5A9B-84E8-3D03-D98C5F765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481" y="5424704"/>
              <a:ext cx="91900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1072" name="TextBox 11">
            <a:extLst>
              <a:ext uri="{FF2B5EF4-FFF2-40B4-BE49-F238E27FC236}">
                <a16:creationId xmlns:a16="http://schemas.microsoft.com/office/drawing/2014/main" id="{D664A818-8F20-E69F-C52B-093C0972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49" y="4076223"/>
            <a:ext cx="9589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0762D8E-F0C5-3FDA-F967-5DC8FC61B8B5}"/>
              </a:ext>
            </a:extLst>
          </p:cNvPr>
          <p:cNvGrpSpPr/>
          <p:nvPr/>
        </p:nvGrpSpPr>
        <p:grpSpPr>
          <a:xfrm>
            <a:off x="2068349" y="5462922"/>
            <a:ext cx="1651923" cy="749611"/>
            <a:chOff x="1269101" y="2093261"/>
            <a:chExt cx="1651923" cy="749611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37999ABE-90B8-8CFD-98B7-F42C0EBB3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847675" y="2093261"/>
              <a:ext cx="492682" cy="492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FBFA6A58-8A2A-7148-A841-EFCD38ED0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101" y="2612040"/>
              <a:ext cx="165192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pic>
        <p:nvPicPr>
          <p:cNvPr id="39" name="Graphic 56">
            <a:extLst>
              <a:ext uri="{FF2B5EF4-FFF2-40B4-BE49-F238E27FC236}">
                <a16:creationId xmlns:a16="http://schemas.microsoft.com/office/drawing/2014/main" id="{E4E8D3F7-1F3C-E444-B5F3-880C687C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4071198" y="24998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13">
            <a:extLst>
              <a:ext uri="{FF2B5EF4-FFF2-40B4-BE49-F238E27FC236}">
                <a16:creationId xmlns:a16="http://schemas.microsoft.com/office/drawing/2014/main" id="{933D41DD-E05A-3837-1441-53B888847839}"/>
              </a:ext>
            </a:extLst>
          </p:cNvPr>
          <p:cNvSpPr/>
          <p:nvPr/>
        </p:nvSpPr>
        <p:spPr>
          <a:xfrm>
            <a:off x="3532104" y="1939906"/>
            <a:ext cx="2237639" cy="1157531"/>
          </a:xfrm>
          <a:prstGeom prst="rect">
            <a:avLst/>
          </a:prstGeom>
          <a:noFill/>
          <a:ln w="15875">
            <a:solidFill>
              <a:srgbClr val="D45B0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22">
            <a:extLst>
              <a:ext uri="{FF2B5EF4-FFF2-40B4-BE49-F238E27FC236}">
                <a16:creationId xmlns:a16="http://schemas.microsoft.com/office/drawing/2014/main" id="{C724ECCB-7074-D031-A589-1A1B8EA96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561" y="2885830"/>
            <a:ext cx="157563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85EFD3BB-7837-42B6-B49D-E3744B5D9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660" y="1816241"/>
            <a:ext cx="24278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Visit Web site </a:t>
            </a:r>
            <a:r>
              <a:rPr lang="en-US" altLang="ko-KR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Request Analysis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479B44C-60CB-8F3B-3398-9B142C0D583F}"/>
              </a:ext>
            </a:extLst>
          </p:cNvPr>
          <p:cNvGrpSpPr/>
          <p:nvPr/>
        </p:nvGrpSpPr>
        <p:grpSpPr>
          <a:xfrm>
            <a:off x="4506659" y="4995916"/>
            <a:ext cx="1187106" cy="510661"/>
            <a:chOff x="-2931559" y="1444577"/>
            <a:chExt cx="1187106" cy="510661"/>
          </a:xfrm>
        </p:grpSpPr>
        <p:pic>
          <p:nvPicPr>
            <p:cNvPr id="31" name="Graphic 20">
              <a:extLst>
                <a:ext uri="{FF2B5EF4-FFF2-40B4-BE49-F238E27FC236}">
                  <a16:creationId xmlns:a16="http://schemas.microsoft.com/office/drawing/2014/main" id="{91437CD8-141C-F3F4-15E6-7F79A0AE9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-2446578" y="1444577"/>
              <a:ext cx="305110" cy="305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F9CD4602-56C9-8C4C-E3B2-464172D95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931559" y="1709017"/>
              <a:ext cx="11871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ECR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351502A-032C-F3E8-B705-0DB6DE9BA826}"/>
              </a:ext>
            </a:extLst>
          </p:cNvPr>
          <p:cNvGrpSpPr/>
          <p:nvPr/>
        </p:nvGrpSpPr>
        <p:grpSpPr>
          <a:xfrm>
            <a:off x="3761104" y="3527429"/>
            <a:ext cx="1509149" cy="461665"/>
            <a:chOff x="-1330322" y="4106679"/>
            <a:chExt cx="1509149" cy="461665"/>
          </a:xfrm>
        </p:grpSpPr>
        <p:pic>
          <p:nvPicPr>
            <p:cNvPr id="37" name="Graphic 18">
              <a:extLst>
                <a:ext uri="{FF2B5EF4-FFF2-40B4-BE49-F238E27FC236}">
                  <a16:creationId xmlns:a16="http://schemas.microsoft.com/office/drawing/2014/main" id="{30290B77-21C2-AB74-5C2D-596FCF355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-1330322" y="4106679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24">
              <a:extLst>
                <a:ext uri="{FF2B5EF4-FFF2-40B4-BE49-F238E27FC236}">
                  <a16:creationId xmlns:a16="http://schemas.microsoft.com/office/drawing/2014/main" id="{1D5432C5-8596-30E7-56C7-A4168218F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13235" y="4151026"/>
              <a:ext cx="11920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ECS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C669FA3-82B8-45C6-F857-0729B7F74C9C}"/>
              </a:ext>
            </a:extLst>
          </p:cNvPr>
          <p:cNvGrpSpPr/>
          <p:nvPr/>
        </p:nvGrpSpPr>
        <p:grpSpPr>
          <a:xfrm>
            <a:off x="3653424" y="4946464"/>
            <a:ext cx="1186280" cy="558219"/>
            <a:chOff x="123753" y="1328762"/>
            <a:chExt cx="1186280" cy="558219"/>
          </a:xfrm>
        </p:grpSpPr>
        <p:pic>
          <p:nvPicPr>
            <p:cNvPr id="43" name="Graphic 14">
              <a:extLst>
                <a:ext uri="{FF2B5EF4-FFF2-40B4-BE49-F238E27FC236}">
                  <a16:creationId xmlns:a16="http://schemas.microsoft.com/office/drawing/2014/main" id="{C455A216-D84F-63BB-D8D2-2F0DAFD23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548520" y="1328762"/>
              <a:ext cx="323054" cy="3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6EFF3923-2A8B-26B2-091B-F5FE6936F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53" y="1640760"/>
              <a:ext cx="11862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altLang="en-US" sz="10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Fargate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B3D9B0A-DDC4-041B-BAEB-3A9ED4BFD2EA}"/>
              </a:ext>
            </a:extLst>
          </p:cNvPr>
          <p:cNvGrpSpPr/>
          <p:nvPr/>
        </p:nvGrpSpPr>
        <p:grpSpPr>
          <a:xfrm>
            <a:off x="8333677" y="4199333"/>
            <a:ext cx="1167279" cy="707886"/>
            <a:chOff x="548860" y="3785963"/>
            <a:chExt cx="1167279" cy="707886"/>
          </a:xfrm>
        </p:grpSpPr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409096E8-547C-DF11-DDE6-04F26315A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/>
          </p:blipFill>
          <p:spPr bwMode="auto">
            <a:xfrm>
              <a:off x="938716" y="3785963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9">
              <a:extLst>
                <a:ext uri="{FF2B5EF4-FFF2-40B4-BE49-F238E27FC236}">
                  <a16:creationId xmlns:a16="http://schemas.microsoft.com/office/drawing/2014/main" id="{3AC3C6B5-B81C-E10B-2AC8-6BE5E5C28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860" y="4247628"/>
              <a:ext cx="116727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</p:txBody>
        </p:sp>
      </p:grpSp>
      <p:sp>
        <p:nvSpPr>
          <p:cNvPr id="58" name="Rectangle 13">
            <a:extLst>
              <a:ext uri="{FF2B5EF4-FFF2-40B4-BE49-F238E27FC236}">
                <a16:creationId xmlns:a16="http://schemas.microsoft.com/office/drawing/2014/main" id="{39F35CFE-9141-3838-BE4E-DE1596727657}"/>
              </a:ext>
            </a:extLst>
          </p:cNvPr>
          <p:cNvSpPr/>
          <p:nvPr/>
        </p:nvSpPr>
        <p:spPr>
          <a:xfrm>
            <a:off x="3763709" y="3542177"/>
            <a:ext cx="3582509" cy="1980366"/>
          </a:xfrm>
          <a:prstGeom prst="rect">
            <a:avLst/>
          </a:prstGeom>
          <a:noFill/>
          <a:ln w="15875">
            <a:solidFill>
              <a:srgbClr val="D45B0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AF48CB9-3EFE-A123-4DBA-23E0331A24B7}"/>
              </a:ext>
            </a:extLst>
          </p:cNvPr>
          <p:cNvGrpSpPr/>
          <p:nvPr/>
        </p:nvGrpSpPr>
        <p:grpSpPr>
          <a:xfrm>
            <a:off x="4257096" y="4263774"/>
            <a:ext cx="1050925" cy="725032"/>
            <a:chOff x="678995" y="2555734"/>
            <a:chExt cx="1050925" cy="725032"/>
          </a:xfrm>
        </p:grpSpPr>
        <p:sp>
          <p:nvSpPr>
            <p:cNvPr id="67" name="TextBox 31">
              <a:extLst>
                <a:ext uri="{FF2B5EF4-FFF2-40B4-BE49-F238E27FC236}">
                  <a16:creationId xmlns:a16="http://schemas.microsoft.com/office/drawing/2014/main" id="{3494796B-FF05-A9BC-E260-3B0B41693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95" y="2880656"/>
              <a:ext cx="10509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Preprocessing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Task</a:t>
              </a:r>
            </a:p>
          </p:txBody>
        </p:sp>
        <p:pic>
          <p:nvPicPr>
            <p:cNvPr id="68" name="Graphic 30">
              <a:extLst>
                <a:ext uri="{FF2B5EF4-FFF2-40B4-BE49-F238E27FC236}">
                  <a16:creationId xmlns:a16="http://schemas.microsoft.com/office/drawing/2014/main" id="{FDF3FC98-DC5B-99A6-C288-38F76D903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53137" y="2555734"/>
              <a:ext cx="328886" cy="328886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FAEFE86-F868-2A1E-5DE9-ADCFB257CE8D}"/>
              </a:ext>
            </a:extLst>
          </p:cNvPr>
          <p:cNvGrpSpPr/>
          <p:nvPr/>
        </p:nvGrpSpPr>
        <p:grpSpPr>
          <a:xfrm>
            <a:off x="5709381" y="4265183"/>
            <a:ext cx="1510201" cy="580438"/>
            <a:chOff x="454654" y="2555734"/>
            <a:chExt cx="1510201" cy="580438"/>
          </a:xfrm>
        </p:grpSpPr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16020E2F-483A-3B8A-8052-393ED5DBC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54" y="2889951"/>
              <a:ext cx="151020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ko-KR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Modeling Task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Graphic 30">
              <a:extLst>
                <a:ext uri="{FF2B5EF4-FFF2-40B4-BE49-F238E27FC236}">
                  <a16:creationId xmlns:a16="http://schemas.microsoft.com/office/drawing/2014/main" id="{BC199710-5D80-2B03-AA32-17E4C2A4E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53137" y="2555734"/>
              <a:ext cx="328886" cy="328886"/>
            </a:xfrm>
            <a:prstGeom prst="rect">
              <a:avLst/>
            </a:prstGeom>
          </p:spPr>
        </p:pic>
      </p:grpSp>
      <p:sp>
        <p:nvSpPr>
          <p:cNvPr id="78" name="TextBox 11">
            <a:extLst>
              <a:ext uri="{FF2B5EF4-FFF2-40B4-BE49-F238E27FC236}">
                <a16:creationId xmlns:a16="http://schemas.microsoft.com/office/drawing/2014/main" id="{A63E1C62-B801-934C-575D-45A572A89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135" y="3940126"/>
            <a:ext cx="1702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Analysis result</a:t>
            </a:r>
          </a:p>
        </p:txBody>
      </p:sp>
      <p:cxnSp>
        <p:nvCxnSpPr>
          <p:cNvPr id="84" name="Straight Arrow Connector 25">
            <a:extLst>
              <a:ext uri="{FF2B5EF4-FFF2-40B4-BE49-F238E27FC236}">
                <a16:creationId xmlns:a16="http://schemas.microsoft.com/office/drawing/2014/main" id="{4047E4D3-FD03-548F-5568-0ED097BE1898}"/>
              </a:ext>
            </a:extLst>
          </p:cNvPr>
          <p:cNvCxnSpPr>
            <a:cxnSpLocks/>
            <a:stCxn id="71" idx="3"/>
            <a:endCxn id="48" idx="1"/>
          </p:cNvCxnSpPr>
          <p:nvPr/>
        </p:nvCxnSpPr>
        <p:spPr>
          <a:xfrm>
            <a:off x="6636750" y="4429626"/>
            <a:ext cx="2086783" cy="54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0">
            <a:extLst>
              <a:ext uri="{FF2B5EF4-FFF2-40B4-BE49-F238E27FC236}">
                <a16:creationId xmlns:a16="http://schemas.microsoft.com/office/drawing/2014/main" id="{805B7B99-CB2B-79F4-DF4F-8CDC0E8A14B4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4960124" y="4428217"/>
            <a:ext cx="1347740" cy="140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25">
            <a:extLst>
              <a:ext uri="{FF2B5EF4-FFF2-40B4-BE49-F238E27FC236}">
                <a16:creationId xmlns:a16="http://schemas.microsoft.com/office/drawing/2014/main" id="{CCC9D135-4C1A-E8E1-612E-7B4194B38C57}"/>
              </a:ext>
            </a:extLst>
          </p:cNvPr>
          <p:cNvCxnSpPr>
            <a:cxnSpLocks/>
            <a:stCxn id="48" idx="0"/>
          </p:cNvCxnSpPr>
          <p:nvPr/>
        </p:nvCxnSpPr>
        <p:spPr>
          <a:xfrm rot="16200000" flipV="1">
            <a:off x="6300749" y="1545715"/>
            <a:ext cx="1667980" cy="3639255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0">
            <a:extLst>
              <a:ext uri="{FF2B5EF4-FFF2-40B4-BE49-F238E27FC236}">
                <a16:creationId xmlns:a16="http://schemas.microsoft.com/office/drawing/2014/main" id="{0CB1EA17-75BD-7E9C-196E-91519DE33786}"/>
              </a:ext>
            </a:extLst>
          </p:cNvPr>
          <p:cNvCxnSpPr>
            <a:cxnSpLocks/>
          </p:cNvCxnSpPr>
          <p:nvPr/>
        </p:nvCxnSpPr>
        <p:spPr>
          <a:xfrm>
            <a:off x="5323125" y="2178593"/>
            <a:ext cx="523359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">
            <a:extLst>
              <a:ext uri="{FF2B5EF4-FFF2-40B4-BE49-F238E27FC236}">
                <a16:creationId xmlns:a16="http://schemas.microsoft.com/office/drawing/2014/main" id="{B471DC88-BB34-1F5F-57DB-86F15D4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972" y="2578120"/>
            <a:ext cx="2036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Rendering Analysis result</a:t>
            </a:r>
          </a:p>
        </p:txBody>
      </p:sp>
      <p:sp>
        <p:nvSpPr>
          <p:cNvPr id="120" name="TextBox 16">
            <a:extLst>
              <a:ext uri="{FF2B5EF4-FFF2-40B4-BE49-F238E27FC236}">
                <a16:creationId xmlns:a16="http://schemas.microsoft.com/office/drawing/2014/main" id="{827F80E0-0020-C3D5-5EB7-6BBE6442F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720" y="2156213"/>
            <a:ext cx="24278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Response Analysis result</a:t>
            </a:r>
          </a:p>
        </p:txBody>
      </p:sp>
      <p:cxnSp>
        <p:nvCxnSpPr>
          <p:cNvPr id="126" name="Straight Arrow Connector 25">
            <a:extLst>
              <a:ext uri="{FF2B5EF4-FFF2-40B4-BE49-F238E27FC236}">
                <a16:creationId xmlns:a16="http://schemas.microsoft.com/office/drawing/2014/main" id="{EF20D49B-17BE-6D93-9832-5FB72CD016AB}"/>
              </a:ext>
            </a:extLst>
          </p:cNvPr>
          <p:cNvCxnSpPr>
            <a:cxnSpLocks/>
            <a:endCxn id="88" idx="0"/>
          </p:cNvCxnSpPr>
          <p:nvPr/>
        </p:nvCxnSpPr>
        <p:spPr>
          <a:xfrm rot="10800000" flipV="1">
            <a:off x="2463221" y="2228165"/>
            <a:ext cx="1722584" cy="2027337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sh Plotly 를 활용한 Web 기반 대시보드 구축 - (2) Dash 설치와 앱 실행 - 오늘 ++">
            <a:extLst>
              <a:ext uri="{FF2B5EF4-FFF2-40B4-BE49-F238E27FC236}">
                <a16:creationId xmlns:a16="http://schemas.microsoft.com/office/drawing/2014/main" id="{610D33ED-B82D-0B4E-CC6E-CB3DF867E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3" b="31193"/>
          <a:stretch/>
        </p:blipFill>
        <p:spPr bwMode="auto">
          <a:xfrm>
            <a:off x="4161288" y="2101238"/>
            <a:ext cx="1122217" cy="30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51</Words>
  <Application>Microsoft Macintosh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동우</dc:creator>
  <cp:lastModifiedBy>동우 박</cp:lastModifiedBy>
  <cp:revision>9</cp:revision>
  <dcterms:created xsi:type="dcterms:W3CDTF">2023-04-07T09:38:44Z</dcterms:created>
  <dcterms:modified xsi:type="dcterms:W3CDTF">2023-12-28T08:24:19Z</dcterms:modified>
</cp:coreProperties>
</file>