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8" r:id="rId2"/>
    <p:sldId id="259" r:id="rId3"/>
    <p:sldId id="263" r:id="rId4"/>
    <p:sldId id="264" r:id="rId5"/>
    <p:sldId id="261" r:id="rId6"/>
    <p:sldId id="260" r:id="rId7"/>
    <p:sldId id="265" r:id="rId8"/>
    <p:sldId id="267" r:id="rId9"/>
    <p:sldId id="270" r:id="rId10"/>
    <p:sldId id="268" r:id="rId11"/>
    <p:sldId id="269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55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13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13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1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8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0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9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2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08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A938BC-A41D-442C-8370-D7AE06FCB243}" type="datetimeFigureOut">
              <a:rPr lang="en-US" smtClean="0"/>
              <a:t>24/05/2018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E46378-5D10-40BB-BF0A-77E8A07C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ÁN WEB SHOP THỜI TRANG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7189" y="2508069"/>
            <a:ext cx="4456610" cy="36688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69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 TRÌ TÍNH NĂNG VÀ GIAO 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VS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08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5334"/>
            <a:ext cx="9601196" cy="342053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Vũ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Thiên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 chia template,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03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5334"/>
            <a:ext cx="9601196" cy="342053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Tester,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46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DATABASE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96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TÍNH 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4600"/>
            <a:ext cx="9601196" cy="3361268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(Email)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googlemap,khung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8495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267</TotalTime>
  <Words>108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Times New Roman</vt:lpstr>
      <vt:lpstr>Wingdings</vt:lpstr>
      <vt:lpstr>Organic</vt:lpstr>
      <vt:lpstr>DỰ ÁN WEB SHOP THỜI TRANG</vt:lpstr>
      <vt:lpstr>GIỚI THIỆU</vt:lpstr>
      <vt:lpstr>PHÂN CÔNG</vt:lpstr>
      <vt:lpstr>PHÂN CÔNG</vt:lpstr>
      <vt:lpstr>THIẾT KẾ DATABASE</vt:lpstr>
      <vt:lpstr>CÁC TÍNH NĂNG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BẢO TRÌ TÍNH NĂNG VÀ GIAO DIỆN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WEB SHOP THỜI TRANG</dc:title>
  <dc:creator>hai le</dc:creator>
  <cp:lastModifiedBy>hai le</cp:lastModifiedBy>
  <cp:revision>35</cp:revision>
  <dcterms:created xsi:type="dcterms:W3CDTF">2018-05-16T09:05:32Z</dcterms:created>
  <dcterms:modified xsi:type="dcterms:W3CDTF">2018-05-24T02:37:25Z</dcterms:modified>
</cp:coreProperties>
</file>