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C066B-DFFB-42C5-8542-3FA3EDF5DBD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1B803-B88D-4302-8D4E-6B38E0D02B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3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75e473b043_0_17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75e473b043_0_17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69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3AED-5986-4975-955B-E6D5CFB9A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226B0D-E2AC-47AD-BB7E-B3EEE6EE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C9F5F8-8DA3-48A0-89BF-4D516214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82E1-B7CC-4603-B841-18C539F7930D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F5E587-C765-4EA5-980C-F3374855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A5EE6A-8A28-44EC-9488-848BDD6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FFE-CEBA-4557-B5C5-C932C880FF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539C4-CCB0-4F67-A114-0039CA0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BDB4E37-ECB0-438D-A193-14F384670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50FAC8-AE54-4A0B-88FD-BD38287A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82E1-B7CC-4603-B841-18C539F7930D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63FCEF-C91E-4824-91D9-C07DA392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EC383D-DAAB-492C-A781-0EA7178D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FFE-CEBA-4557-B5C5-C932C880FF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D708B98-F7F7-4B44-89CE-92E688565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F64B73A-C2A9-4195-8957-AD1E44525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FDFEAD-76CD-48C4-98E6-7C8EB30E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82E1-B7CC-4603-B841-18C539F7930D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A9C1D8-3417-4099-A406-868E779F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33DCD0-FCF0-4745-BCF3-B8E0045F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FFE-CEBA-4557-B5C5-C932C880FF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95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>
            <a:spLocks noGrp="1"/>
          </p:cNvSpPr>
          <p:nvPr>
            <p:ph type="title"/>
          </p:nvPr>
        </p:nvSpPr>
        <p:spPr>
          <a:xfrm>
            <a:off x="896467" y="581933"/>
            <a:ext cx="78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1015351" y="2051267"/>
            <a:ext cx="4679600" cy="3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33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body" idx="2"/>
          </p:nvPr>
        </p:nvSpPr>
        <p:spPr>
          <a:xfrm>
            <a:off x="6497049" y="2051267"/>
            <a:ext cx="4679600" cy="3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33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07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D4071-590E-4CDD-9226-09BCC7AC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FF1877-3629-4E61-A46B-7AF7FA2F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54F710-C85A-4202-BE9A-9D571EBA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82E1-B7CC-4603-B841-18C539F7930D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586ED3-6E5F-46AA-8648-73A8C43F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6D787B-9794-40B3-8091-E03EE355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FFE-CEBA-4557-B5C5-C932C880FF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39BDD-5078-4CA1-9FA0-34BE8E7A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29E506-C267-4C05-AB69-A8D1226F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BE1E0B-7418-4289-98FD-070F24EB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82E1-B7CC-4603-B841-18C539F7930D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34EB8E-5063-460F-8B32-2A001016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B8C598-F084-4757-AFC1-781954A0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FFE-CEBA-4557-B5C5-C932C880FF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5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C39ED-5AA4-4421-BF67-4EE6E56C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26BB03-CACB-4C32-B688-7B81E41DD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3788B59-168F-493F-A383-61F7E449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4D3F1F-AE3A-4123-A6CA-563F7FC5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82E1-B7CC-4603-B841-18C539F7930D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C89281-40D3-4CE0-9674-B66AFC86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D1706A-B76C-439F-BECE-64845BE0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FFE-CEBA-4557-B5C5-C932C880FF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DEB6-CE31-4014-8CD7-16188EE1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3FBDB2-F817-4F42-897D-898CD5F6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7A44A6-E06B-4119-8BDD-842EC3FF3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1486AAD-2C66-4079-B80E-FDE19D805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0DD2A43-F69D-4667-93C5-73E4BDC9E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EE2D004-DD39-46CD-8A23-6D18B527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82E1-B7CC-4603-B841-18C539F7930D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8CAAB3C-4BF7-4194-80FC-8B6DB7B6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36C744C-A3CE-458D-826C-3CF979A9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FFE-CEBA-4557-B5C5-C932C880FF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08D1-6A2E-4847-B399-BA7B66DA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03AF8FC-510D-4A8F-9D8C-ADC244A4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82E1-B7CC-4603-B841-18C539F7930D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4953086-0B84-49EA-AD68-067A6B79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E847D38-6098-4CBA-9A5A-F18DC46C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FFE-CEBA-4557-B5C5-C932C880FF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BFCF32B-4DD4-4A93-8605-F0391CF2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82E1-B7CC-4603-B841-18C539F7930D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068F9A-2B8C-4A10-9BBC-E5141047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B3604D7-A2F9-46A1-B885-49FF4B09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FFE-CEBA-4557-B5C5-C932C880FF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CA12D-9B4B-4DFF-9E96-30FE76EF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838BC2-035F-4086-888B-5678D8B8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378BDF-3850-4A2C-9A7E-42FEFFF68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AAF4FC-54C9-4E83-913F-782C2FFC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82E1-B7CC-4603-B841-18C539F7930D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87E0ED7-F7B8-4AD0-B3F9-90F56C7F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86FDE8-033F-46B9-B73C-96FB4A40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FFE-CEBA-4557-B5C5-C932C880FF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9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A1B25-946F-44ED-B132-AC9CA60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4482F0E-B5AA-44FF-A21D-612365F50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356210-6654-4A53-A2D7-FE3A12E7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C9157E-78DC-4920-B11C-5DAF9FF0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82E1-B7CC-4603-B841-18C539F7930D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7AA77B-6268-4B2B-B24A-BAFF4090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77B4B18-2C8F-4126-98FE-8A58CDB8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5FFE-CEBA-4557-B5C5-C932C880FF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7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E187713-EA58-4A4D-AFD9-C0BC6ED1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61BEEC-581A-4EFA-9421-26202C3B9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C78526-E572-48E3-8CB3-6B417DD52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82E1-B7CC-4603-B841-18C539F7930D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A05471-68B3-49C1-B417-62AB66554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A79511-0163-426F-94E1-B89C18E10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5FFE-CEBA-4557-B5C5-C932C880FF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5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CF94E0F-B460-4AED-AC6D-8D936AE3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228" y="1374675"/>
            <a:ext cx="3805520" cy="2853053"/>
          </a:xfrm>
          <a:prstGeom prst="rect">
            <a:avLst/>
          </a:prstGeom>
        </p:spPr>
      </p:pic>
      <p:sp>
        <p:nvSpPr>
          <p:cNvPr id="2" name="Titel 17">
            <a:extLst>
              <a:ext uri="{FF2B5EF4-FFF2-40B4-BE49-F238E27FC236}">
                <a16:creationId xmlns:a16="http://schemas.microsoft.com/office/drawing/2014/main" id="{FE44DDDA-AD97-46B7-8059-FB27B8C4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68" y="537111"/>
            <a:ext cx="6328000" cy="763600"/>
          </a:xfrm>
        </p:spPr>
        <p:txBody>
          <a:bodyPr/>
          <a:lstStyle/>
          <a:p>
            <a:r>
              <a:rPr lang="en" sz="6400" dirty="0">
                <a:solidFill>
                  <a:schemeClr val="tx1"/>
                </a:solidFill>
              </a:rPr>
              <a:t>03</a:t>
            </a:r>
            <a:r>
              <a:rPr lang="en" sz="6400" dirty="0"/>
              <a:t>. </a:t>
            </a:r>
            <a:r>
              <a:rPr lang="en-US" sz="6400" dirty="0"/>
              <a:t>Results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A206B28-B833-4261-9412-43D69E3A4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510" y="4227729"/>
            <a:ext cx="3377452" cy="2532124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45E8F7E9-A5A1-4181-9080-46C59250F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082" y="4301690"/>
            <a:ext cx="3377453" cy="2532124"/>
          </a:xfrm>
          <a:prstGeom prst="rect">
            <a:avLst/>
          </a:prstGeom>
        </p:spPr>
      </p:pic>
      <p:pic>
        <p:nvPicPr>
          <p:cNvPr id="37" name="Afbeelding 36">
            <a:extLst>
              <a:ext uri="{FF2B5EF4-FFF2-40B4-BE49-F238E27FC236}">
                <a16:creationId xmlns:a16="http://schemas.microsoft.com/office/drawing/2014/main" id="{A0081285-8F5B-46ED-B949-16A5A824C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1989" y="2775053"/>
            <a:ext cx="3377452" cy="2532124"/>
          </a:xfrm>
          <a:prstGeom prst="rect">
            <a:avLst/>
          </a:prstGeom>
        </p:spPr>
      </p:pic>
      <p:pic>
        <p:nvPicPr>
          <p:cNvPr id="44" name="Afbeelding 43">
            <a:extLst>
              <a:ext uri="{FF2B5EF4-FFF2-40B4-BE49-F238E27FC236}">
                <a16:creationId xmlns:a16="http://schemas.microsoft.com/office/drawing/2014/main" id="{37010EF3-9F0F-47F3-8F57-B39CFA3E02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109" y="266693"/>
            <a:ext cx="3377452" cy="2532124"/>
          </a:xfrm>
          <a:prstGeom prst="rect">
            <a:avLst/>
          </a:prstGeom>
        </p:spPr>
      </p:pic>
      <p:cxnSp>
        <p:nvCxnSpPr>
          <p:cNvPr id="46" name="Google Shape;562;p43">
            <a:extLst>
              <a:ext uri="{FF2B5EF4-FFF2-40B4-BE49-F238E27FC236}">
                <a16:creationId xmlns:a16="http://schemas.microsoft.com/office/drawing/2014/main" id="{1575663C-6EF9-421D-AE4D-FF7E1F5EE4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4811" y="3652295"/>
            <a:ext cx="1247749" cy="284572"/>
          </a:xfrm>
          <a:prstGeom prst="bentConnector3">
            <a:avLst>
              <a:gd name="adj1" fmla="val 76448"/>
            </a:avLst>
          </a:prstGeom>
          <a:noFill/>
          <a:ln w="6350" cap="flat" cmpd="sng">
            <a:solidFill>
              <a:schemeClr val="dk1"/>
            </a:solidFill>
            <a:prstDash val="dash"/>
            <a:round/>
            <a:headEnd type="none" w="med" len="med"/>
            <a:tailEnd type="oval" w="sm" len="sm"/>
          </a:ln>
        </p:spPr>
      </p:cxnSp>
      <p:cxnSp>
        <p:nvCxnSpPr>
          <p:cNvPr id="53" name="Google Shape;562;p43">
            <a:extLst>
              <a:ext uri="{FF2B5EF4-FFF2-40B4-BE49-F238E27FC236}">
                <a16:creationId xmlns:a16="http://schemas.microsoft.com/office/drawing/2014/main" id="{27262EF8-EA95-4FAA-A1D3-E162EA684B9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6015" y="1693068"/>
            <a:ext cx="1928119" cy="1236705"/>
          </a:xfrm>
          <a:prstGeom prst="bentConnector3">
            <a:avLst>
              <a:gd name="adj1" fmla="val 98494"/>
            </a:avLst>
          </a:prstGeom>
          <a:noFill/>
          <a:ln w="6350" cap="flat" cmpd="sng">
            <a:solidFill>
              <a:schemeClr val="dk1"/>
            </a:solidFill>
            <a:prstDash val="dash"/>
            <a:round/>
            <a:headEnd type="none" w="med" len="med"/>
            <a:tailEnd type="oval" w="sm" len="sm"/>
          </a:ln>
        </p:spPr>
      </p:cxnSp>
      <p:cxnSp>
        <p:nvCxnSpPr>
          <p:cNvPr id="54" name="Google Shape;562;p43">
            <a:extLst>
              <a:ext uri="{FF2B5EF4-FFF2-40B4-BE49-F238E27FC236}">
                <a16:creationId xmlns:a16="http://schemas.microsoft.com/office/drawing/2014/main" id="{CC33775B-2F73-4565-B0D4-53439F29AE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08465" y="3172571"/>
            <a:ext cx="1414089" cy="1224348"/>
          </a:xfrm>
          <a:prstGeom prst="bentConnector3">
            <a:avLst>
              <a:gd name="adj1" fmla="val 78523"/>
            </a:avLst>
          </a:prstGeom>
          <a:noFill/>
          <a:ln w="6350" cap="flat" cmpd="sng">
            <a:solidFill>
              <a:schemeClr val="dk1"/>
            </a:solidFill>
            <a:prstDash val="dash"/>
            <a:round/>
            <a:headEnd type="none" w="med" len="med"/>
            <a:tailEnd type="oval" w="sm" len="sm"/>
          </a:ln>
        </p:spPr>
      </p:cxnSp>
      <p:cxnSp>
        <p:nvCxnSpPr>
          <p:cNvPr id="55" name="Google Shape;562;p43">
            <a:extLst>
              <a:ext uri="{FF2B5EF4-FFF2-40B4-BE49-F238E27FC236}">
                <a16:creationId xmlns:a16="http://schemas.microsoft.com/office/drawing/2014/main" id="{778D1941-482D-4DE6-A6E0-52843C6EB77F}"/>
              </a:ext>
            </a:extLst>
          </p:cNvPr>
          <p:cNvCxnSpPr>
            <a:cxnSpLocks/>
          </p:cNvCxnSpPr>
          <p:nvPr/>
        </p:nvCxnSpPr>
        <p:spPr>
          <a:xfrm rot="10800000">
            <a:off x="6240083" y="3003738"/>
            <a:ext cx="3110175" cy="687473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chemeClr val="dk1"/>
            </a:solidFill>
            <a:prstDash val="dash"/>
            <a:round/>
            <a:headEnd type="none" w="med" len="med"/>
            <a:tailEnd type="oval" w="sm" len="sm"/>
          </a:ln>
        </p:spPr>
      </p:cxnSp>
      <p:pic>
        <p:nvPicPr>
          <p:cNvPr id="84" name="Afbeelding 83">
            <a:extLst>
              <a:ext uri="{FF2B5EF4-FFF2-40B4-BE49-F238E27FC236}">
                <a16:creationId xmlns:a16="http://schemas.microsoft.com/office/drawing/2014/main" id="{C8A20BAB-755B-4888-809A-23E1209457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849" y="1695603"/>
            <a:ext cx="3377455" cy="2532125"/>
          </a:xfrm>
          <a:prstGeom prst="rect">
            <a:avLst/>
          </a:prstGeom>
        </p:spPr>
      </p:pic>
      <p:cxnSp>
        <p:nvCxnSpPr>
          <p:cNvPr id="85" name="Google Shape;562;p43">
            <a:extLst>
              <a:ext uri="{FF2B5EF4-FFF2-40B4-BE49-F238E27FC236}">
                <a16:creationId xmlns:a16="http://schemas.microsoft.com/office/drawing/2014/main" id="{7FCB2DA7-1D0B-4863-AD29-8A7AF76DAEE5}"/>
              </a:ext>
            </a:extLst>
          </p:cNvPr>
          <p:cNvCxnSpPr>
            <a:cxnSpLocks/>
          </p:cNvCxnSpPr>
          <p:nvPr/>
        </p:nvCxnSpPr>
        <p:spPr>
          <a:xfrm flipV="1">
            <a:off x="3215301" y="3170706"/>
            <a:ext cx="1615857" cy="1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chemeClr val="dk1"/>
            </a:solidFill>
            <a:prstDash val="dash"/>
            <a:round/>
            <a:headEnd type="none" w="med" len="med"/>
            <a:tailEnd type="oval" w="sm" len="sm"/>
          </a:ln>
        </p:spPr>
      </p:cxnSp>
      <p:sp>
        <p:nvSpPr>
          <p:cNvPr id="88" name="Ondertitel 5">
            <a:extLst>
              <a:ext uri="{FF2B5EF4-FFF2-40B4-BE49-F238E27FC236}">
                <a16:creationId xmlns:a16="http://schemas.microsoft.com/office/drawing/2014/main" id="{D30A69C7-8FE1-4FA9-8338-6984F42B04CE}"/>
              </a:ext>
            </a:extLst>
          </p:cNvPr>
          <p:cNvSpPr txBox="1">
            <a:spLocks/>
          </p:cNvSpPr>
          <p:nvPr/>
        </p:nvSpPr>
        <p:spPr>
          <a:xfrm>
            <a:off x="5050972" y="1127667"/>
            <a:ext cx="3186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 sz="13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86262" indent="0">
              <a:buNone/>
            </a:pPr>
            <a:r>
              <a:rPr lang="en-US" sz="1600" dirty="0"/>
              <a:t>[O</a:t>
            </a:r>
            <a:r>
              <a:rPr lang="en-US" sz="1600" baseline="-25000" dirty="0"/>
              <a:t>2</a:t>
            </a:r>
            <a:r>
              <a:rPr lang="en-US" sz="1600" dirty="0"/>
              <a:t>]</a:t>
            </a:r>
            <a:r>
              <a:rPr lang="en-US" sz="1600" baseline="-25000" dirty="0"/>
              <a:t>bath </a:t>
            </a:r>
            <a:r>
              <a:rPr lang="en-US" sz="1600" dirty="0"/>
              <a:t>= 32 mg/L</a:t>
            </a:r>
          </a:p>
        </p:txBody>
      </p:sp>
    </p:spTree>
    <p:extLst>
      <p:ext uri="{BB962C8B-B14F-4D97-AF65-F5344CB8AC3E}">
        <p14:creationId xmlns:p14="http://schemas.microsoft.com/office/powerpoint/2010/main" val="10006404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Breedbeeld</PresentationFormat>
  <Paragraphs>2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 Condensed</vt:lpstr>
      <vt:lpstr>Kantoorthema</vt:lpstr>
      <vt:lpstr>03.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Results</dc:title>
  <dc:creator>Lip, S.G.J. (Stefan, Student M-AM,M-TM)</dc:creator>
  <cp:lastModifiedBy>Lip, S.G.J. (Stefan, Student M-AM,M-TM)</cp:lastModifiedBy>
  <cp:revision>1</cp:revision>
  <dcterms:created xsi:type="dcterms:W3CDTF">2021-06-19T18:16:21Z</dcterms:created>
  <dcterms:modified xsi:type="dcterms:W3CDTF">2021-06-19T18:17:04Z</dcterms:modified>
</cp:coreProperties>
</file>