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65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CC27-7EE1-D1D7-EA32-B836A860C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0AC982-EFED-04C3-EAF7-917708FCC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2DC745-3CA2-BD70-F587-EBC0A1B7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CC318F-6C83-D1A0-551B-246F6680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64F09-CED6-1C7F-8C75-7ED36E8B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084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58489-64BA-B97B-3985-B52E88E1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8C65ED-C100-84EA-4517-A4163E7D3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579FC-8446-EC93-0C47-24982214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45C49-571C-A185-2886-55AEB1C5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DAE808-ED4F-840E-517C-FF46FEFB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655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E257A-969F-82B7-F9DE-9D10D2DF0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DA5464-E819-53B3-A52A-5889C99B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0BEBA-80FF-7368-85AE-5C11B9D9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30382-0A13-3C36-6268-8B7D5991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E3920-514B-8ABF-668D-0628062F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93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E0424-AF5D-7154-5862-D77936DA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B4FFF-E566-8321-EAD3-32F42D6E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EDE36A-83F3-F163-AFF3-02738331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08BDF-07DA-22D7-3F81-15849EB9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5D8405-6CDF-688A-ADA9-904E69D5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503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C4E71-DC2B-BD07-2D47-80ED3589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D8EF9E-9D79-A4FD-59E4-FF3D91E9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6F002-D51C-4D9A-DDBE-8946F1CC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CEB26-6D89-C861-621A-7DFE7E44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77A83-57F0-4D44-4779-A4DBF84B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875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70B9-1C8D-72CC-607C-AD5A7C1E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90EBB-B527-0DCE-A41D-9587408E3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858C3E-2D2F-8A1C-72DE-C3A62CB08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8B5883-170F-2E61-7FD8-0177E15C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1FC3C5-0F87-02A8-7609-488B6FFC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68B2A0-B69D-0EA6-98F0-EF6ADAD4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554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1EBD6-E51F-3FDA-A874-D032A26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03B380-5959-FFF3-74ED-C8613E07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7AC31A-FEE7-0AAF-2F21-13EF0D91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6B4D86-5165-0731-E902-FB03C2669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089FAC-62F1-13CE-42FC-9A52F5D77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DF4F46-CACA-58F4-E8D0-E1271B90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666B7E-461C-801B-7F96-295F8883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B4A848-3855-23C5-93E2-43EAE821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75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63B8A-B453-54B6-95FE-29E2E927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FA5D2A-DC24-E106-E5F4-515C1869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6B6BD0-0DA2-CFC5-7B39-C3EF3CBA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32080C-7EBD-EA81-0DB0-45404C4C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860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B72A20-E7C6-4101-DC72-FA94DC60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E0922E-0A98-315C-845C-C5181AEC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44CF5A-9C3D-DB0A-83B3-0CE3BE5E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965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2245A-2019-BC24-7833-4C9259BB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95CEB-0E44-9A21-C1FD-E7F131E93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8291F0-C924-CC57-302A-1A7A36A72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481DCD-D65F-D694-F1E9-AC8B25A5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BE89A5-8209-4B37-FC89-5E5FE807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0D881-17B6-CE09-7DDF-DD80E018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424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DE413-2299-47F5-BEC6-70E21E27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731E96-8031-341E-328B-9F7C4A7FC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E9871E-1308-3327-A5B8-6C70AF8D7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9063A2-B9BE-AD1F-9D36-D6BAD7CD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F78114-1EF1-452E-C254-9D1A2EDA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1D4EB7-E2F9-61A4-01E3-FB7F7352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20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020B95-270F-C3D9-DBD6-FD35A3B4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BC09BE-8C3E-5314-2F47-FE28BD46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F2BEA-202A-D671-3E18-9A11B995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4963-E83F-344C-9A03-9A8D495E5F2A}" type="datetimeFigureOut">
              <a:rPr lang="es-ES_tradnl" smtClean="0"/>
              <a:t>26/9/24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09FBAF-FEFA-1EC7-DD92-7B2C34D3F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16AA75-15DC-4A73-7BA5-A7B7B0F3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95919-3382-7243-B4E0-1C198C537CB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9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ofertasDato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share/66f56ac3-1f64-8011-801b-8c2f28781d55" TargetMode="External"/><Relationship Id="rId2" Type="http://schemas.openxmlformats.org/officeDocument/2006/relationships/hyperlink" Target="http://127.0.0.1:5500/admin/recupera_Cook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.com/share/66f56ea0-bb44-8011-a2a7-37040d62cf8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admin/recupera_destino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.com/share/66f56ea0-bb44-8011-a2a7-37040d62cf8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AB4A4-79EF-E59D-88B7-4B6E278F7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MataroIN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49562F-7FAD-4B8F-5640-FC76E9283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9355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2BD41-AA83-91E0-BA57-7DE37184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>
                <a:effectLst/>
                <a:latin typeface="Helvetica Neue" panose="02000503000000020004" pitchFamily="2" charset="0"/>
              </a:rPr>
              <a:t>Revisar buscar </a:t>
            </a:r>
            <a:r>
              <a:rPr lang="es-ES" sz="4400" dirty="0" err="1">
                <a:effectLst/>
                <a:latin typeface="Helvetica Neue" panose="02000503000000020004" pitchFamily="2" charset="0"/>
              </a:rPr>
              <a:t>endpoint</a:t>
            </a:r>
            <a:r>
              <a:rPr lang="es-ES" sz="4400" dirty="0">
                <a:effectLst/>
                <a:latin typeface="Helvetica Neue" panose="02000503000000020004" pitchFamily="2" charset="0"/>
              </a:rPr>
              <a:t> -eliminar obligatorio fechas - revisar resto condiciones  MOUNIR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E94D3-901A-ABBB-06B8-23DA07BA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el archivo </a:t>
            </a:r>
            <a:r>
              <a:rPr lang="es-ES_tradnl" dirty="0" err="1"/>
              <a:t>buscar.js</a:t>
            </a:r>
            <a:r>
              <a:rPr lang="es-ES_tradnl" dirty="0"/>
              <a:t> hay funciones que controlan el contenido del formulario de búsqueda. Ponlas operativas de nuevo para controlar:</a:t>
            </a:r>
          </a:p>
          <a:p>
            <a:pPr lvl="1"/>
            <a:r>
              <a:rPr lang="es-ES_tradnl" dirty="0"/>
              <a:t>No se pueda buscar sino existe </a:t>
            </a:r>
            <a:r>
              <a:rPr lang="es-ES_tradnl" dirty="0" err="1"/>
              <a:t>algun</a:t>
            </a:r>
            <a:r>
              <a:rPr lang="es-ES_tradnl" dirty="0"/>
              <a:t> dato</a:t>
            </a:r>
          </a:p>
          <a:p>
            <a:pPr lvl="1"/>
            <a:r>
              <a:rPr lang="es-ES_tradnl" dirty="0"/>
              <a:t>Si existe fecha fin debe </a:t>
            </a:r>
            <a:r>
              <a:rPr lang="es-ES_tradnl" dirty="0" err="1"/>
              <a:t>exister</a:t>
            </a:r>
            <a:r>
              <a:rPr lang="es-ES_tradnl" dirty="0"/>
              <a:t> </a:t>
            </a:r>
            <a:r>
              <a:rPr lang="es-ES_tradnl" dirty="0" err="1"/>
              <a:t>fechainicio</a:t>
            </a:r>
            <a:r>
              <a:rPr lang="es-ES_tradnl" dirty="0"/>
              <a:t> y al </a:t>
            </a:r>
            <a:r>
              <a:rPr lang="es-ES_tradnl" dirty="0" err="1"/>
              <a:t>reves</a:t>
            </a:r>
            <a:endParaRPr lang="es-ES_tradnl" dirty="0"/>
          </a:p>
          <a:p>
            <a:pPr lvl="1"/>
            <a:r>
              <a:rPr lang="es-ES_tradnl" dirty="0"/>
              <a:t>En el caso de que solo existan datos que no sean localidad y hotel pedir que refinen la búsqueda..</a:t>
            </a:r>
          </a:p>
          <a:p>
            <a:r>
              <a:rPr lang="es-ES_tradnl" dirty="0"/>
              <a:t>En el </a:t>
            </a:r>
            <a:r>
              <a:rPr lang="es-ES_tradnl" dirty="0" err="1"/>
              <a:t>endpoint</a:t>
            </a:r>
            <a:r>
              <a:rPr lang="es-ES_tradnl" dirty="0"/>
              <a:t> asumir lo anterior para devolver el listado, eliminar cualquier limitación que afecte a la salida (por ejemplo la no existencia de fechas)</a:t>
            </a:r>
          </a:p>
        </p:txBody>
      </p:sp>
    </p:spTree>
    <p:extLst>
      <p:ext uri="{BB962C8B-B14F-4D97-AF65-F5344CB8AC3E}">
        <p14:creationId xmlns:p14="http://schemas.microsoft.com/office/powerpoint/2010/main" val="307935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CC27F-AFD8-13FE-C6D3-9F22A878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effectLst/>
                <a:latin typeface="Helvetica Neue" panose="02000503000000020004" pitchFamily="2" charset="0"/>
              </a:rPr>
              <a:t>Maquetar blog MOUNIR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B5264B-D15B-99B5-FBD4-11C17405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Leer los tags de la tabla tags</a:t>
            </a:r>
          </a:p>
          <a:p>
            <a:r>
              <a:rPr lang="es-ES_tradnl" dirty="0"/>
              <a:t>Separar los tags por tema y población</a:t>
            </a:r>
          </a:p>
          <a:p>
            <a:r>
              <a:rPr lang="es-ES_tradnl" dirty="0"/>
              <a:t>Incluir todas las entradas de blog en una tabla que permita incluir hasta 3 tags por entrada</a:t>
            </a:r>
          </a:p>
          <a:p>
            <a:r>
              <a:rPr lang="es-ES_tradnl" dirty="0"/>
              <a:t>Cambiar la lectura del blog de </a:t>
            </a:r>
            <a:r>
              <a:rPr lang="es-ES_tradnl" dirty="0" err="1"/>
              <a:t>json</a:t>
            </a:r>
            <a:r>
              <a:rPr lang="es-ES_tradnl" dirty="0"/>
              <a:t> por un </a:t>
            </a:r>
            <a:r>
              <a:rPr lang="es-ES_tradnl" dirty="0" err="1"/>
              <a:t>endpoint</a:t>
            </a:r>
            <a:endParaRPr lang="es-ES_tradnl" dirty="0"/>
          </a:p>
          <a:p>
            <a:r>
              <a:rPr lang="es-ES_tradnl" dirty="0"/>
              <a:t>Otros cambios que te parezcan….</a:t>
            </a:r>
          </a:p>
        </p:txBody>
      </p:sp>
    </p:spTree>
    <p:extLst>
      <p:ext uri="{BB962C8B-B14F-4D97-AF65-F5344CB8AC3E}">
        <p14:creationId xmlns:p14="http://schemas.microsoft.com/office/powerpoint/2010/main" val="348037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F0A0B-2C5A-797F-13D0-1B1F35A8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Lista de trabajos 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718119-5CE4-1B8D-FD23-D6C86513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41" y="1690688"/>
            <a:ext cx="6346902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dirty="0" err="1">
                <a:effectLst/>
                <a:latin typeface="Helvetica Neue" panose="02000503000000020004" pitchFamily="2" charset="0"/>
              </a:rPr>
              <a:t>Endpoint</a:t>
            </a:r>
            <a:r>
              <a:rPr lang="es-ES" sz="1800" dirty="0">
                <a:effectLst/>
                <a:latin typeface="Helvetica Neue" panose="02000503000000020004" pitchFamily="2" charset="0"/>
              </a:rPr>
              <a:t> oferta JOEL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 err="1">
                <a:effectLst/>
                <a:latin typeface="Helvetica Neue" panose="02000503000000020004" pitchFamily="2" charset="0"/>
              </a:rPr>
              <a:t>Endpoint</a:t>
            </a:r>
            <a:r>
              <a:rPr lang="es-ES" sz="1800" dirty="0">
                <a:effectLst/>
                <a:latin typeface="Helvetica Neue" panose="02000503000000020004" pitchFamily="2" charset="0"/>
              </a:rPr>
              <a:t> destino + maquetar destinos LLORENÇ</a:t>
            </a:r>
          </a:p>
          <a:p>
            <a:r>
              <a:rPr lang="es-ES" sz="1800" dirty="0" err="1">
                <a:effectLst/>
                <a:latin typeface="Helvetica Neue" panose="02000503000000020004" pitchFamily="2" charset="0"/>
              </a:rPr>
              <a:t>Endpoint</a:t>
            </a:r>
            <a:r>
              <a:rPr lang="es-ES" sz="1800" dirty="0">
                <a:effectLst/>
                <a:latin typeface="Helvetica Neue" panose="02000503000000020004" pitchFamily="2" charset="0"/>
              </a:rPr>
              <a:t> editar clientes - DANIEL</a:t>
            </a:r>
          </a:p>
          <a:p>
            <a:r>
              <a:rPr lang="es-ES" sz="1800" dirty="0" err="1">
                <a:effectLst/>
                <a:latin typeface="Helvetica Neue" panose="02000503000000020004" pitchFamily="2" charset="0"/>
              </a:rPr>
              <a:t>Endpoint</a:t>
            </a:r>
            <a:r>
              <a:rPr lang="es-ES" sz="1800" dirty="0">
                <a:effectLst/>
                <a:latin typeface="Helvetica Neue" panose="02000503000000020004" pitchFamily="2" charset="0"/>
              </a:rPr>
              <a:t> editar proveedores –ANGEL</a:t>
            </a:r>
          </a:p>
          <a:p>
            <a:r>
              <a:rPr lang="es-ES" sz="1800" dirty="0">
                <a:effectLst/>
                <a:latin typeface="Helvetica Neue" panose="02000503000000020004" pitchFamily="2" charset="0"/>
              </a:rPr>
              <a:t>Proveedores mantener fechas y habitaciones libre ANGEL</a:t>
            </a:r>
          </a:p>
          <a:p>
            <a:endParaRPr lang="es-ES" sz="18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18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Helvetica Neue" panose="02000503000000020004" pitchFamily="2" charset="0"/>
              </a:rPr>
              <a:t>Maquetar transportes ANGEL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Helvetica Neue" panose="02000503000000020004" pitchFamily="2" charset="0"/>
              </a:rPr>
              <a:t>Maquetar controles búsqueda JOEL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Helvetica Neue" panose="02000503000000020004" pitchFamily="2" charset="0"/>
              </a:rPr>
              <a:t>Revisar buscar </a:t>
            </a:r>
            <a:r>
              <a:rPr lang="es-ES" sz="1800" dirty="0" err="1">
                <a:effectLst/>
                <a:latin typeface="Helvetica Neue" panose="02000503000000020004" pitchFamily="2" charset="0"/>
              </a:rPr>
              <a:t>endpoint</a:t>
            </a:r>
            <a:r>
              <a:rPr lang="es-ES" sz="1800" dirty="0">
                <a:effectLst/>
                <a:latin typeface="Helvetica Neue" panose="02000503000000020004" pitchFamily="2" charset="0"/>
              </a:rPr>
              <a:t> -eliminar obligatorio fechas - revisar resto condiciones  MOUNIR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Helvetica Neue" panose="02000503000000020004" pitchFamily="2" charset="0"/>
              </a:rPr>
              <a:t>Maquetar imágenes home LLOREN´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Helvetica Neue" panose="02000503000000020004" pitchFamily="2" charset="0"/>
              </a:rPr>
              <a:t>Clientes historial DANIEL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Helvetica Neue" panose="02000503000000020004" pitchFamily="2" charset="0"/>
              </a:rPr>
              <a:t>Maquetar blog MOUNIR</a:t>
            </a:r>
          </a:p>
          <a:p>
            <a:endParaRPr lang="es-ES_tradn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5A23D1-DACD-1272-C608-7B4A20C0BD10}"/>
              </a:ext>
            </a:extLst>
          </p:cNvPr>
          <p:cNvSpPr txBox="1"/>
          <p:nvPr/>
        </p:nvSpPr>
        <p:spPr>
          <a:xfrm>
            <a:off x="7209264" y="5594249"/>
            <a:ext cx="609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effectLst/>
                <a:latin typeface="Helvetica Neue" panose="02000503000000020004" pitchFamily="2" charset="0"/>
              </a:rPr>
              <a:t>Documentacio</a:t>
            </a:r>
            <a:r>
              <a:rPr lang="es-ES" dirty="0">
                <a:effectLst/>
                <a:latin typeface="Helvetica Neue" panose="02000503000000020004" pitchFamily="2" charset="0"/>
              </a:rPr>
              <a:t> proyecto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Documentación aplicación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Documentación BBDD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Documentación despliegue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F5D511-C9B3-74B9-2355-59BCC86E2FE6}"/>
              </a:ext>
            </a:extLst>
          </p:cNvPr>
          <p:cNvSpPr txBox="1"/>
          <p:nvPr/>
        </p:nvSpPr>
        <p:spPr>
          <a:xfrm>
            <a:off x="7209264" y="2891017"/>
            <a:ext cx="6785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Intranet destinos - DANIEL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Intranet oferta LLORENÇ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Intranet archivos LLORENÇ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Intranet cookies - gráficos - seleccionar JOEL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9A6CB08-DADF-E4D5-F72E-81A962D1EE38}"/>
              </a:ext>
            </a:extLst>
          </p:cNvPr>
          <p:cNvSpPr txBox="1"/>
          <p:nvPr/>
        </p:nvSpPr>
        <p:spPr>
          <a:xfrm>
            <a:off x="7209264" y="4342173"/>
            <a:ext cx="5349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Asignar una imagen por alojamiento y por localidad LLORENÇ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Primera página a ingles LLORENÇ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1E9BDA-27BB-9200-F1D6-AE8221A9BDCD}"/>
              </a:ext>
            </a:extLst>
          </p:cNvPr>
          <p:cNvSpPr txBox="1"/>
          <p:nvPr/>
        </p:nvSpPr>
        <p:spPr>
          <a:xfrm>
            <a:off x="7209264" y="1473654"/>
            <a:ext cx="71312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Chat revisar acabar ámbitos LLORENÇ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Chat lanzar aviso de reserva LLORENÇ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effectLst/>
                <a:latin typeface="Helvetica Neue" panose="02000503000000020004" pitchFamily="2" charset="0"/>
              </a:rPr>
              <a:t>Chatbot</a:t>
            </a:r>
            <a:r>
              <a:rPr lang="es-ES" dirty="0">
                <a:effectLst/>
                <a:latin typeface="Helvetica Neue" panose="02000503000000020004" pitchFamily="2" charset="0"/>
              </a:rPr>
              <a:t> colores LLORENÇ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Helvetica Neue" panose="02000503000000020004" pitchFamily="2" charset="0"/>
              </a:rPr>
              <a:t>Calendario a español LORENÇ</a:t>
            </a:r>
          </a:p>
        </p:txBody>
      </p:sp>
    </p:spTree>
    <p:extLst>
      <p:ext uri="{BB962C8B-B14F-4D97-AF65-F5344CB8AC3E}">
        <p14:creationId xmlns:p14="http://schemas.microsoft.com/office/powerpoint/2010/main" val="320693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FC63E-DCAD-16E1-C82B-95AE392F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>
                <a:effectLst/>
                <a:latin typeface="Helvetica Neue" panose="02000503000000020004" pitchFamily="2" charset="0"/>
              </a:rPr>
              <a:t>Endpoint</a:t>
            </a:r>
            <a:r>
              <a:rPr lang="es-ES" sz="4400" dirty="0">
                <a:effectLst/>
                <a:latin typeface="Helvetica Neue" panose="02000503000000020004" pitchFamily="2" charset="0"/>
              </a:rPr>
              <a:t> oferta JOEL</a:t>
            </a:r>
            <a:endParaRPr lang="es-ES_tradn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6470A5-520C-32B0-D6FA-38BEF878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0" y="2882590"/>
            <a:ext cx="6462386" cy="31249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E85CA0B-1064-807B-E3AB-1C22295DB428}"/>
              </a:ext>
            </a:extLst>
          </p:cNvPr>
          <p:cNvSpPr txBox="1"/>
          <p:nvPr/>
        </p:nvSpPr>
        <p:spPr>
          <a:xfrm>
            <a:off x="7724159" y="690924"/>
            <a:ext cx="37175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chemeClr val="tx2"/>
                </a:solidFill>
                <a:latin typeface="Helvetica" pitchFamily="2" charset="0"/>
              </a:rPr>
              <a:t>Crear un nuevo </a:t>
            </a:r>
            <a:r>
              <a:rPr lang="es-ES_tradnl" sz="1400" dirty="0" err="1">
                <a:solidFill>
                  <a:schemeClr val="tx2"/>
                </a:solidFill>
                <a:latin typeface="Helvetica" pitchFamily="2" charset="0"/>
              </a:rPr>
              <a:t>endpoint</a:t>
            </a:r>
            <a:r>
              <a:rPr lang="es-ES_tradnl" sz="1400" dirty="0">
                <a:solidFill>
                  <a:schemeClr val="tx2"/>
                </a:solidFill>
                <a:latin typeface="Helvetica" pitchFamily="2" charset="0"/>
              </a:rPr>
              <a:t>  el </a:t>
            </a:r>
            <a:r>
              <a:rPr lang="es-ES_tradnl" sz="1400" dirty="0" err="1">
                <a:solidFill>
                  <a:schemeClr val="tx2"/>
                </a:solidFill>
                <a:latin typeface="Helvetica" pitchFamily="2" charset="0"/>
              </a:rPr>
              <a:t>endpoint</a:t>
            </a:r>
            <a:r>
              <a:rPr lang="es-ES_tradnl" sz="1400" dirty="0">
                <a:solidFill>
                  <a:schemeClr val="tx2"/>
                </a:solidFill>
                <a:latin typeface="Helvetica" pitchFamily="2" charset="0"/>
              </a:rPr>
              <a:t> </a:t>
            </a:r>
            <a:r>
              <a:rPr lang="es-ES_tradnl" sz="1400" dirty="0">
                <a:solidFill>
                  <a:schemeClr val="tx2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http://127.0.0.1:5500/ofertasDatos</a:t>
            </a:r>
            <a:r>
              <a:rPr lang="es-ES_tradnl" sz="1400" dirty="0">
                <a:solidFill>
                  <a:schemeClr val="tx2"/>
                </a:solidFill>
                <a:latin typeface="Helvetica" pitchFamily="2" charset="0"/>
              </a:rPr>
              <a:t>. Este </a:t>
            </a:r>
            <a:r>
              <a:rPr lang="es-ES_tradnl" sz="1400" dirty="0" err="1">
                <a:solidFill>
                  <a:schemeClr val="tx2"/>
                </a:solidFill>
                <a:latin typeface="Helvetica" pitchFamily="2" charset="0"/>
              </a:rPr>
              <a:t>endpoint</a:t>
            </a:r>
            <a:r>
              <a:rPr lang="es-ES_tradnl" sz="1400" dirty="0">
                <a:solidFill>
                  <a:schemeClr val="tx2"/>
                </a:solidFill>
                <a:latin typeface="Helvetica" pitchFamily="2" charset="0"/>
              </a:rPr>
              <a:t> llama a la función </a:t>
            </a:r>
            <a:r>
              <a:rPr lang="es-ES_tradnl" sz="1400" dirty="0" err="1">
                <a:solidFill>
                  <a:schemeClr val="tx2"/>
                </a:solidFill>
                <a:latin typeface="Helvetica" pitchFamily="2" charset="0"/>
              </a:rPr>
              <a:t>CalculosNetocios</a:t>
            </a:r>
            <a:r>
              <a:rPr lang="es-ES_tradnl" sz="1400" dirty="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s-ES" sz="1400" b="0" dirty="0" err="1">
                <a:solidFill>
                  <a:schemeClr val="tx2"/>
                </a:solidFill>
                <a:effectLst/>
                <a:latin typeface="Helvetica" pitchFamily="2" charset="0"/>
              </a:rPr>
              <a:t>devuelveofertas</a:t>
            </a:r>
            <a:endParaRPr lang="es-ES" sz="1400" b="0" dirty="0">
              <a:solidFill>
                <a:schemeClr val="tx2"/>
              </a:solidFill>
              <a:effectLst/>
              <a:latin typeface="Helvetica" pitchFamily="2" charset="0"/>
            </a:endParaRPr>
          </a:p>
          <a:p>
            <a:endParaRPr lang="es-ES_tradnl" sz="1400" dirty="0">
              <a:solidFill>
                <a:schemeClr val="tx2"/>
              </a:solidFill>
              <a:latin typeface="Helvetica" pitchFamily="2" charset="0"/>
            </a:endParaRPr>
          </a:p>
          <a:p>
            <a:r>
              <a:rPr lang="es-ES_tradnl" sz="1400" dirty="0">
                <a:solidFill>
                  <a:schemeClr val="tx2"/>
                </a:solidFill>
                <a:latin typeface="Helvetica" pitchFamily="2" charset="0"/>
              </a:rPr>
              <a:t>Copia la función </a:t>
            </a:r>
            <a:r>
              <a:rPr lang="es-ES_tradnl" sz="1400" dirty="0" err="1">
                <a:solidFill>
                  <a:schemeClr val="tx2"/>
                </a:solidFill>
                <a:latin typeface="Helvetica" pitchFamily="2" charset="0"/>
              </a:rPr>
              <a:t>CalculosNetocios</a:t>
            </a:r>
            <a:r>
              <a:rPr lang="es-ES_tradnl" sz="1400" dirty="0">
                <a:solidFill>
                  <a:schemeClr val="tx2"/>
                </a:solidFill>
                <a:latin typeface="Helvetica" pitchFamily="2" charset="0"/>
              </a:rPr>
              <a:t>.</a:t>
            </a:r>
            <a:r>
              <a:rPr lang="es-ES" sz="1400" b="0" dirty="0" err="1">
                <a:solidFill>
                  <a:schemeClr val="tx2"/>
                </a:solidFill>
                <a:effectLst/>
                <a:latin typeface="Helvetica" pitchFamily="2" charset="0"/>
              </a:rPr>
              <a:t>devuelveUsabAlojamientos</a:t>
            </a:r>
            <a:r>
              <a:rPr lang="es-ES" sz="1400" b="0" dirty="0">
                <a:solidFill>
                  <a:schemeClr val="tx2"/>
                </a:solidFill>
                <a:effectLst/>
                <a:latin typeface="Helvetica" pitchFamily="2" charset="0"/>
              </a:rPr>
              <a:t> a </a:t>
            </a:r>
            <a:r>
              <a:rPr lang="es-ES" sz="1400" b="0" dirty="0" err="1">
                <a:solidFill>
                  <a:schemeClr val="tx2"/>
                </a:solidFill>
                <a:effectLst/>
                <a:latin typeface="Helvetica" pitchFamily="2" charset="0"/>
              </a:rPr>
              <a:t>CalculosNegocios.devuelveofertas</a:t>
            </a:r>
            <a:endParaRPr lang="es-ES" sz="1400" b="0" dirty="0">
              <a:solidFill>
                <a:schemeClr val="tx2"/>
              </a:solidFill>
              <a:effectLst/>
              <a:latin typeface="Helvetica" pitchFamily="2" charset="0"/>
            </a:endParaRPr>
          </a:p>
          <a:p>
            <a:endParaRPr lang="es-ES" sz="1400" dirty="0">
              <a:solidFill>
                <a:schemeClr val="tx2"/>
              </a:solidFill>
              <a:latin typeface="Helvetica" pitchFamily="2" charset="0"/>
            </a:endParaRPr>
          </a:p>
          <a:p>
            <a:r>
              <a:rPr lang="es-ES" sz="1400" b="0" dirty="0">
                <a:solidFill>
                  <a:schemeClr val="tx2"/>
                </a:solidFill>
                <a:effectLst/>
                <a:latin typeface="Helvetica" pitchFamily="2" charset="0"/>
              </a:rPr>
              <a:t>Modifica la función incluyendo la imagen del alojamiento</a:t>
            </a:r>
            <a:r>
              <a:rPr lang="es-ES" sz="1400" dirty="0">
                <a:solidFill>
                  <a:schemeClr val="tx2"/>
                </a:solidFill>
                <a:latin typeface="Helvetica" pitchFamily="2" charset="0"/>
              </a:rPr>
              <a:t> en el </a:t>
            </a:r>
            <a:r>
              <a:rPr lang="es-ES" sz="1400" dirty="0" err="1">
                <a:solidFill>
                  <a:schemeClr val="tx2"/>
                </a:solidFill>
                <a:latin typeface="Helvetica" pitchFamily="2" charset="0"/>
              </a:rPr>
              <a:t>json</a:t>
            </a:r>
            <a:endParaRPr lang="es-ES" sz="1400" dirty="0">
              <a:solidFill>
                <a:schemeClr val="tx2"/>
              </a:solidFill>
              <a:latin typeface="Helvetica" pitchFamily="2" charset="0"/>
            </a:endParaRPr>
          </a:p>
          <a:p>
            <a:endParaRPr lang="es-ES" sz="1400" b="0" dirty="0">
              <a:solidFill>
                <a:schemeClr val="tx2"/>
              </a:solidFill>
              <a:effectLst/>
              <a:latin typeface="Helvetica" pitchFamily="2" charset="0"/>
            </a:endParaRPr>
          </a:p>
          <a:p>
            <a:endParaRPr lang="es-ES" sz="1400" b="0" dirty="0">
              <a:solidFill>
                <a:schemeClr val="tx2"/>
              </a:solidFill>
              <a:effectLst/>
              <a:latin typeface="Helvetica" pitchFamily="2" charset="0"/>
            </a:endParaRPr>
          </a:p>
          <a:p>
            <a:r>
              <a:rPr lang="es-ES" sz="1400" dirty="0">
                <a:solidFill>
                  <a:schemeClr val="tx2"/>
                </a:solidFill>
                <a:latin typeface="Helvetica" pitchFamily="2" charset="0"/>
              </a:rPr>
              <a:t>1.Crear unos botones que permitan seleccionar que ámbito se quiere visualizar.</a:t>
            </a:r>
          </a:p>
          <a:p>
            <a:r>
              <a:rPr lang="es-ES" sz="1400" b="0" dirty="0">
                <a:solidFill>
                  <a:schemeClr val="tx2"/>
                </a:solidFill>
                <a:effectLst/>
                <a:latin typeface="Helvetica" pitchFamily="2" charset="0"/>
              </a:rPr>
              <a:t>Al clicar </a:t>
            </a:r>
            <a:r>
              <a:rPr lang="es-ES" sz="1400" dirty="0">
                <a:solidFill>
                  <a:schemeClr val="tx2"/>
                </a:solidFill>
                <a:latin typeface="Helvetica" pitchFamily="2" charset="0"/>
              </a:rPr>
              <a:t>llamar al </a:t>
            </a:r>
            <a:r>
              <a:rPr lang="es-ES" sz="1400" dirty="0" err="1">
                <a:solidFill>
                  <a:schemeClr val="tx2"/>
                </a:solidFill>
                <a:latin typeface="Helvetica" pitchFamily="2" charset="0"/>
              </a:rPr>
              <a:t>endpoint</a:t>
            </a:r>
            <a:r>
              <a:rPr lang="es-ES" sz="1400" dirty="0">
                <a:solidFill>
                  <a:schemeClr val="tx2"/>
                </a:solidFill>
                <a:latin typeface="Helvetica" pitchFamily="2" charset="0"/>
              </a:rPr>
              <a:t> para cargar los hoteles que tienen mejor puntuación y presentarlos en el </a:t>
            </a:r>
            <a:r>
              <a:rPr lang="es-ES" sz="1400" dirty="0" err="1">
                <a:solidFill>
                  <a:schemeClr val="tx2"/>
                </a:solidFill>
                <a:latin typeface="Helvetica" pitchFamily="2" charset="0"/>
              </a:rPr>
              <a:t>carrousel</a:t>
            </a:r>
            <a:r>
              <a:rPr lang="es-ES" sz="1400" dirty="0">
                <a:solidFill>
                  <a:schemeClr val="tx2"/>
                </a:solidFill>
                <a:latin typeface="Helvetica" pitchFamily="2" charset="0"/>
              </a:rPr>
              <a:t>.</a:t>
            </a:r>
          </a:p>
          <a:p>
            <a:endParaRPr lang="es-ES" sz="1400" dirty="0">
              <a:solidFill>
                <a:schemeClr val="tx2"/>
              </a:solidFill>
              <a:latin typeface="Helvetica" pitchFamily="2" charset="0"/>
            </a:endParaRPr>
          </a:p>
          <a:p>
            <a:r>
              <a:rPr lang="es-ES" sz="1400" b="0" dirty="0">
                <a:solidFill>
                  <a:schemeClr val="tx2"/>
                </a:solidFill>
                <a:effectLst/>
                <a:latin typeface="Helvetica" pitchFamily="2" charset="0"/>
              </a:rPr>
              <a:t>Para ello re</a:t>
            </a:r>
            <a:r>
              <a:rPr lang="es-ES" sz="1400" dirty="0">
                <a:solidFill>
                  <a:schemeClr val="tx2"/>
                </a:solidFill>
                <a:latin typeface="Helvetica" pitchFamily="2" charset="0"/>
              </a:rPr>
              <a:t>visar la función existente para que actualice los datos:</a:t>
            </a:r>
          </a:p>
          <a:p>
            <a:endParaRPr lang="es-ES" sz="1400" dirty="0">
              <a:solidFill>
                <a:schemeClr val="tx2"/>
              </a:solidFill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s-ES" sz="1400" b="0" dirty="0">
                <a:solidFill>
                  <a:schemeClr val="tx2"/>
                </a:solidFill>
                <a:effectLst/>
                <a:latin typeface="Helvetica" pitchFamily="2" charset="0"/>
              </a:rPr>
              <a:t>Asegurase que elimina los </a:t>
            </a:r>
            <a:r>
              <a:rPr lang="es-ES" sz="1400" b="0" dirty="0" err="1">
                <a:solidFill>
                  <a:schemeClr val="tx2"/>
                </a:solidFill>
                <a:effectLst/>
                <a:latin typeface="Helvetica" pitchFamily="2" charset="0"/>
              </a:rPr>
              <a:t>li</a:t>
            </a:r>
            <a:r>
              <a:rPr lang="es-ES" sz="1400" b="0" dirty="0">
                <a:solidFill>
                  <a:schemeClr val="tx2"/>
                </a:solidFill>
                <a:effectLst/>
                <a:latin typeface="Helvetica" pitchFamily="2" charset="0"/>
              </a:rPr>
              <a:t> </a:t>
            </a:r>
            <a:r>
              <a:rPr lang="es-ES" sz="1400" b="0" dirty="0" err="1">
                <a:solidFill>
                  <a:schemeClr val="tx2"/>
                </a:solidFill>
                <a:effectLst/>
                <a:latin typeface="Helvetica" pitchFamily="2" charset="0"/>
              </a:rPr>
              <a:t>actules</a:t>
            </a:r>
            <a:endParaRPr lang="es-ES" sz="1400" b="0" dirty="0">
              <a:solidFill>
                <a:schemeClr val="tx2"/>
              </a:solidFill>
              <a:effectLst/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s-ES" sz="1400" dirty="0">
                <a:solidFill>
                  <a:schemeClr val="tx2"/>
                </a:solidFill>
                <a:latin typeface="Helvetica" pitchFamily="2" charset="0"/>
              </a:rPr>
              <a:t>Sumar  los nuevos lis a partir del valor del </a:t>
            </a:r>
            <a:r>
              <a:rPr lang="es-ES" sz="1400" dirty="0" err="1">
                <a:solidFill>
                  <a:schemeClr val="tx2"/>
                </a:solidFill>
                <a:latin typeface="Helvetica" pitchFamily="2" charset="0"/>
              </a:rPr>
              <a:t>json</a:t>
            </a:r>
            <a:r>
              <a:rPr lang="es-ES" sz="1400" dirty="0">
                <a:solidFill>
                  <a:schemeClr val="tx2"/>
                </a:solidFill>
                <a:latin typeface="Helvetica" pitchFamily="2" charset="0"/>
              </a:rPr>
              <a:t> recibido</a:t>
            </a:r>
            <a:endParaRPr lang="es-ES" sz="1400" b="0" dirty="0">
              <a:solidFill>
                <a:schemeClr val="tx2"/>
              </a:solidFill>
              <a:effectLst/>
              <a:latin typeface="Helvetica" pitchFamily="2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7486B2B-1971-FDCC-50AB-204481EE60C8}"/>
              </a:ext>
            </a:extLst>
          </p:cNvPr>
          <p:cNvSpPr/>
          <p:nvPr/>
        </p:nvSpPr>
        <p:spPr>
          <a:xfrm>
            <a:off x="838200" y="3429000"/>
            <a:ext cx="1121229" cy="217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playas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CC327954-F11E-9EAD-ECD9-978A211E555F}"/>
              </a:ext>
            </a:extLst>
          </p:cNvPr>
          <p:cNvSpPr/>
          <p:nvPr/>
        </p:nvSpPr>
        <p:spPr>
          <a:xfrm>
            <a:off x="2135239" y="3429000"/>
            <a:ext cx="1121229" cy="217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gastro</a:t>
            </a:r>
          </a:p>
        </p:txBody>
      </p:sp>
    </p:spTree>
    <p:extLst>
      <p:ext uri="{BB962C8B-B14F-4D97-AF65-F5344CB8AC3E}">
        <p14:creationId xmlns:p14="http://schemas.microsoft.com/office/powerpoint/2010/main" val="132224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853E-A697-944B-DB70-5426F0FC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effectLst/>
                <a:latin typeface="Helvetica Neue" panose="02000503000000020004" pitchFamily="2" charset="0"/>
              </a:rPr>
              <a:t>Maquetar controles búsqueda JOEL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C2012-944F-0C49-4625-49473D1B6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3A9ADC33-20F7-C1AD-C0A1-1865BF56A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935133"/>
            <a:ext cx="9105900" cy="2019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3EB397E-25BE-7585-CAE6-6B06C73BCC21}"/>
              </a:ext>
            </a:extLst>
          </p:cNvPr>
          <p:cNvSpPr txBox="1"/>
          <p:nvPr/>
        </p:nvSpPr>
        <p:spPr>
          <a:xfrm>
            <a:off x="1841326" y="4534422"/>
            <a:ext cx="899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/>
          </a:p>
          <a:p>
            <a:r>
              <a:rPr lang="es-ES_tradnl" dirty="0"/>
              <a:t>CSS: nuevos estilos enviarlos, enviarlo en estilo separado (</a:t>
            </a:r>
            <a:r>
              <a:rPr lang="es-ES_tradnl" dirty="0" err="1"/>
              <a:t>búsqueda.css</a:t>
            </a:r>
            <a:r>
              <a:rPr lang="es-ES_tradnl" dirty="0"/>
              <a:t>)</a:t>
            </a:r>
          </a:p>
          <a:p>
            <a:r>
              <a:rPr lang="es-ES_tradnl" dirty="0"/>
              <a:t>Incluir botón de Borrar criterios de búsqueda en el diseño</a:t>
            </a:r>
          </a:p>
          <a:p>
            <a:r>
              <a:rPr lang="es-ES_tradnl" dirty="0"/>
              <a:t>HTML: Enviar el código </a:t>
            </a:r>
            <a:r>
              <a:rPr lang="es-ES_tradnl" dirty="0" err="1"/>
              <a:t>html</a:t>
            </a:r>
            <a:r>
              <a:rPr lang="es-ES_tradnl" dirty="0"/>
              <a:t> del nuevo formulario por separado (</a:t>
            </a:r>
            <a:r>
              <a:rPr lang="es-ES_tradnl" dirty="0" err="1"/>
              <a:t>búsqueda.html</a:t>
            </a:r>
            <a:r>
              <a:rPr lang="es-ES_trad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353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9F5B0-B5B1-DB7C-3ACC-359CAFB4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  <a:latin typeface="Helvetica Neue" panose="02000503000000020004" pitchFamily="2" charset="0"/>
              </a:rPr>
              <a:t>Intranet cookies - gráficos - seleccionar JOEL</a:t>
            </a:r>
            <a:endParaRPr lang="es-ES_tradnl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ABB32CF-4910-556B-7027-1BE9E2EB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>
                <a:hlinkClick r:id="rId2"/>
              </a:rPr>
              <a:t>http://127.0.0.1:5500/admin/recupera_Cookies</a:t>
            </a:r>
            <a:endParaRPr lang="es-ES_tradnl" dirty="0"/>
          </a:p>
          <a:p>
            <a:r>
              <a:rPr lang="es-ES_tradnl" dirty="0"/>
              <a:t>Grafico por países/tag: cada país es un gráfico de tarta y los tags los componentes</a:t>
            </a:r>
          </a:p>
          <a:p>
            <a:r>
              <a:rPr lang="es-ES_tradnl" dirty="0"/>
              <a:t>Tags con mayor relevancia</a:t>
            </a:r>
          </a:p>
          <a:p>
            <a:r>
              <a:rPr lang="es-ES_tradnl" dirty="0"/>
              <a:t>Buscar patrones</a:t>
            </a:r>
          </a:p>
          <a:p>
            <a:pPr marL="514350" indent="-514350">
              <a:buAutoNum type="arabicPeriod"/>
            </a:pPr>
            <a:r>
              <a:rPr lang="es-ES_tradnl" dirty="0"/>
              <a:t>Implementar una función que devuelva la sentencia </a:t>
            </a:r>
            <a:r>
              <a:rPr lang="es-ES_tradnl" dirty="0" err="1"/>
              <a:t>mysql</a:t>
            </a:r>
            <a:r>
              <a:rPr lang="es-ES_tradnl" dirty="0"/>
              <a:t>:</a:t>
            </a:r>
            <a:br>
              <a:rPr lang="es-ES_tradnl" dirty="0"/>
            </a:br>
            <a:r>
              <a:rPr lang="es-ES_tradnl" dirty="0" err="1"/>
              <a:t>select</a:t>
            </a:r>
            <a:r>
              <a:rPr lang="es-ES_tradnl" dirty="0"/>
              <a:t> </a:t>
            </a:r>
            <a:r>
              <a:rPr lang="es-ES_tradnl" dirty="0" err="1"/>
              <a:t>group_concat</a:t>
            </a:r>
            <a:r>
              <a:rPr lang="es-ES_tradnl" dirty="0"/>
              <a:t>(</a:t>
            </a:r>
            <a:r>
              <a:rPr lang="es-ES_tradnl" dirty="0" err="1"/>
              <a:t>id_tag</a:t>
            </a:r>
            <a:r>
              <a:rPr lang="es-ES_tradnl" dirty="0"/>
              <a:t>) </a:t>
            </a:r>
            <a:r>
              <a:rPr lang="es-ES_tradnl" dirty="0" err="1"/>
              <a:t>from</a:t>
            </a:r>
            <a:r>
              <a:rPr lang="es-ES_tradnl" dirty="0"/>
              <a:t> `</a:t>
            </a:r>
            <a:r>
              <a:rPr lang="es-ES_tradnl" dirty="0" err="1"/>
              <a:t>mataroin</a:t>
            </a:r>
            <a:r>
              <a:rPr lang="es-ES_tradnl" dirty="0"/>
              <a:t>`.`</a:t>
            </a:r>
            <a:r>
              <a:rPr lang="es-ES_tradnl" dirty="0" err="1"/>
              <a:t>cookies`group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id_dispositivo</a:t>
            </a:r>
            <a:r>
              <a:rPr lang="es-ES_tradnl" dirty="0"/>
              <a:t>; </a:t>
            </a:r>
          </a:p>
          <a:p>
            <a:pPr marL="514350" indent="-514350">
              <a:buAutoNum type="arabicPeriod"/>
            </a:pPr>
            <a:r>
              <a:rPr lang="es-ES_tradnl" dirty="0"/>
              <a:t>Aplicar el código final explicado en </a:t>
            </a:r>
            <a:r>
              <a:rPr lang="es-ES_tradnl" dirty="0">
                <a:hlinkClick r:id="rId3"/>
              </a:rPr>
              <a:t>https://chatgpt.com/share/66f56ac3-1f64-8011-801b-8c2f28781d55</a:t>
            </a:r>
            <a:endParaRPr lang="es-ES_tradnl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dirty="0"/>
              <a:t>Convertir el resultado de la función en un array del tipo [[8,2,2,3],[8,2,2,3]]</a:t>
            </a:r>
          </a:p>
          <a:p>
            <a:pPr marL="514350" indent="-514350">
              <a:buAutoNum type="arabicPeriod"/>
            </a:pPr>
            <a:r>
              <a:rPr lang="es-ES_tradnl" dirty="0"/>
              <a:t>Con esto tienes que ser capaz de detectar si existe algún patrón en la navegación de los clientes.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79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0B97A-57AF-D9B1-0D7B-95A7B3F9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>
                <a:effectLst/>
                <a:latin typeface="Helvetica Neue" panose="02000503000000020004" pitchFamily="2" charset="0"/>
              </a:rPr>
              <a:t>Endpoint</a:t>
            </a:r>
            <a:r>
              <a:rPr lang="es-ES" sz="4400" dirty="0">
                <a:effectLst/>
                <a:latin typeface="Helvetica Neue" panose="02000503000000020004" pitchFamily="2" charset="0"/>
              </a:rPr>
              <a:t> editar clientes - DANIEL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01B60C-FBFB-E8A6-7693-FE6CBB4A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825625"/>
            <a:ext cx="10602686" cy="4351338"/>
          </a:xfrm>
        </p:spPr>
        <p:txBody>
          <a:bodyPr/>
          <a:lstStyle/>
          <a:p>
            <a:r>
              <a:rPr lang="es-ES_tradnl" dirty="0">
                <a:hlinkClick r:id="rId2"/>
              </a:rPr>
              <a:t>https://chatgpt.com/share/66f56ea0-bb44-8011-a2a7-37040d62cf8c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En este chat se te ofrecen dos opciones, utiliza la segunda para practicar los </a:t>
            </a:r>
            <a:r>
              <a:rPr lang="es-ES_tradnl" dirty="0" err="1"/>
              <a:t>forms</a:t>
            </a:r>
            <a:r>
              <a:rPr lang="es-ES_tradnl" dirty="0"/>
              <a:t> de </a:t>
            </a:r>
            <a:r>
              <a:rPr lang="es-ES_tradnl" dirty="0" err="1"/>
              <a:t>flask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Crea un </a:t>
            </a:r>
            <a:r>
              <a:rPr lang="es-ES_tradnl" dirty="0" err="1"/>
              <a:t>endpoint</a:t>
            </a:r>
            <a:r>
              <a:rPr lang="es-ES_tradnl" dirty="0"/>
              <a:t> en </a:t>
            </a:r>
            <a:r>
              <a:rPr lang="es-ES_tradnl" dirty="0" err="1"/>
              <a:t>app.py</a:t>
            </a:r>
            <a:r>
              <a:rPr lang="es-ES_tradnl" dirty="0"/>
              <a:t> que llame a esta página</a:t>
            </a:r>
          </a:p>
        </p:txBody>
      </p:sp>
    </p:spTree>
    <p:extLst>
      <p:ext uri="{BB962C8B-B14F-4D97-AF65-F5344CB8AC3E}">
        <p14:creationId xmlns:p14="http://schemas.microsoft.com/office/powerpoint/2010/main" val="275256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ADBEC-5717-9D41-4E7C-1B1296E2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  <a:latin typeface="Helvetica Neue" panose="02000503000000020004" pitchFamily="2" charset="0"/>
              </a:rPr>
              <a:t>Intranet destinos - DANIEL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89937-3FF6-D556-E46E-62302B71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http://127.0.0.1:5500/admin/recupera_destinos</a:t>
            </a:r>
            <a:endParaRPr lang="es-ES_tradnl" dirty="0"/>
          </a:p>
          <a:p>
            <a:r>
              <a:rPr lang="es-ES_tradnl" dirty="0"/>
              <a:t>Pagina </a:t>
            </a:r>
            <a:r>
              <a:rPr lang="es-ES_tradnl" dirty="0" err="1"/>
              <a:t>html</a:t>
            </a:r>
            <a:r>
              <a:rPr lang="es-ES_tradnl" dirty="0"/>
              <a:t> para visualizar, incluir estilos de la página (base CSS) e incluir </a:t>
            </a:r>
            <a:r>
              <a:rPr lang="es-ES_tradnl" dirty="0" err="1"/>
              <a:t>algun</a:t>
            </a:r>
            <a:r>
              <a:rPr lang="es-ES_tradnl" dirty="0"/>
              <a:t> tipo de filtraje más </a:t>
            </a:r>
          </a:p>
          <a:p>
            <a:r>
              <a:rPr lang="es-ES_tradnl" dirty="0"/>
              <a:t>https://</a:t>
            </a:r>
            <a:r>
              <a:rPr lang="es-ES_tradnl" dirty="0" err="1"/>
              <a:t>chatgpt.com</a:t>
            </a:r>
            <a:r>
              <a:rPr lang="es-ES_tradnl" dirty="0"/>
              <a:t>/share/66f572ca-95a8-8011-ad99-96f9129bb7f4</a:t>
            </a:r>
          </a:p>
        </p:txBody>
      </p:sp>
    </p:spTree>
    <p:extLst>
      <p:ext uri="{BB962C8B-B14F-4D97-AF65-F5344CB8AC3E}">
        <p14:creationId xmlns:p14="http://schemas.microsoft.com/office/powerpoint/2010/main" val="345995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B989A-D5E3-A67E-CA97-B41B8868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>
                <a:effectLst/>
                <a:latin typeface="Helvetica Neue" panose="02000503000000020004" pitchFamily="2" charset="0"/>
              </a:rPr>
              <a:t>Endpoint</a:t>
            </a:r>
            <a:r>
              <a:rPr lang="es-ES" sz="4400" dirty="0">
                <a:effectLst/>
                <a:latin typeface="Helvetica Neue" panose="02000503000000020004" pitchFamily="2" charset="0"/>
              </a:rPr>
              <a:t> editar proveedores –ANGEL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2D955-1561-C9F9-B92A-633D4571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>
                <a:hlinkClick r:id="rId2"/>
              </a:rPr>
              <a:t>https://chatgpt.com/share/66f56ea0-bb44-8011-a2a7-37040d62cf8c</a:t>
            </a:r>
            <a:br>
              <a:rPr lang="es-ES_tradnl" dirty="0"/>
            </a:br>
            <a:br>
              <a:rPr lang="es-ES_tradnl" dirty="0"/>
            </a:br>
            <a:r>
              <a:rPr lang="es-ES_tradnl" dirty="0"/>
              <a:t>En este chat se te ofrecen dos opciones, utiliza la segunda para practicar los </a:t>
            </a:r>
            <a:r>
              <a:rPr lang="es-ES_tradnl" dirty="0" err="1"/>
              <a:t>forms</a:t>
            </a:r>
            <a:r>
              <a:rPr lang="es-ES_tradnl" dirty="0"/>
              <a:t> de </a:t>
            </a:r>
            <a:r>
              <a:rPr lang="es-ES_tradnl" dirty="0" err="1"/>
              <a:t>flask</a:t>
            </a:r>
            <a:r>
              <a:rPr lang="es-ES_tradnl" dirty="0"/>
              <a:t>, es el mismo ejemplo que Daniel para el tema de la tabla </a:t>
            </a:r>
            <a:r>
              <a:rPr lang="es-ES_tradnl" dirty="0" err="1"/>
              <a:t>habitacionesxhabitante</a:t>
            </a:r>
            <a:r>
              <a:rPr lang="es-ES_tradnl" dirty="0"/>
              <a:t> te paso otro ejemplo:</a:t>
            </a:r>
            <a:br>
              <a:rPr lang="es-ES_tradnl" dirty="0"/>
            </a:br>
            <a:endParaRPr lang="es-ES_tradnl" dirty="0"/>
          </a:p>
          <a:p>
            <a:r>
              <a:rPr lang="es-ES_tradnl" dirty="0"/>
              <a:t>https://</a:t>
            </a:r>
            <a:r>
              <a:rPr lang="es-ES_tradnl" dirty="0" err="1"/>
              <a:t>chatgpt.com</a:t>
            </a:r>
            <a:r>
              <a:rPr lang="es-ES_tradnl" dirty="0"/>
              <a:t>/share/66f57479-e224-8011-8d40-c1f7c2bb5dae</a:t>
            </a:r>
          </a:p>
          <a:p>
            <a:endParaRPr lang="es-ES_tradnl" dirty="0"/>
          </a:p>
          <a:p>
            <a:r>
              <a:rPr lang="es-ES_tradnl" dirty="0"/>
              <a:t>Crea un </a:t>
            </a:r>
            <a:r>
              <a:rPr lang="es-ES_tradnl" dirty="0" err="1"/>
              <a:t>endpoint</a:t>
            </a:r>
            <a:r>
              <a:rPr lang="es-ES_tradnl" dirty="0"/>
              <a:t> en </a:t>
            </a:r>
            <a:r>
              <a:rPr lang="es-ES_tradnl" dirty="0" err="1"/>
              <a:t>app.py</a:t>
            </a:r>
            <a:r>
              <a:rPr lang="es-ES_tradnl" dirty="0"/>
              <a:t> que llame a esta página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8485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AF1D6-31C5-9793-019C-8B1F1A13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effectLst/>
                <a:latin typeface="Helvetica Neue" panose="02000503000000020004" pitchFamily="2" charset="0"/>
              </a:rPr>
              <a:t>Maquetar transportes ANGEL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EB74F-3680-0544-837D-83AAB053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Creo que ya lo tienes hecho!!</a:t>
            </a:r>
          </a:p>
        </p:txBody>
      </p:sp>
    </p:spTree>
    <p:extLst>
      <p:ext uri="{BB962C8B-B14F-4D97-AF65-F5344CB8AC3E}">
        <p14:creationId xmlns:p14="http://schemas.microsoft.com/office/powerpoint/2010/main" val="167554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721</Words>
  <Application>Microsoft Macintosh PowerPoint</Application>
  <PresentationFormat>Panorámica</PresentationFormat>
  <Paragraphs>87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Helvetica</vt:lpstr>
      <vt:lpstr>Helvetica Neue</vt:lpstr>
      <vt:lpstr>Tema de Office</vt:lpstr>
      <vt:lpstr>MataroIN</vt:lpstr>
      <vt:lpstr>Lista de trabajos pendientes</vt:lpstr>
      <vt:lpstr>Endpoint oferta JOEL</vt:lpstr>
      <vt:lpstr>Maquetar controles búsqueda JOEL</vt:lpstr>
      <vt:lpstr>Intranet cookies - gráficos - seleccionar JOEL</vt:lpstr>
      <vt:lpstr>Endpoint editar clientes - DANIEL</vt:lpstr>
      <vt:lpstr>Intranet destinos - DANIEL</vt:lpstr>
      <vt:lpstr>Endpoint editar proveedores –ANGEL</vt:lpstr>
      <vt:lpstr>Maquetar transportes ANGEL</vt:lpstr>
      <vt:lpstr>Revisar buscar endpoint -eliminar obligatorio fechas - revisar resto condiciones  MOUNIR</vt:lpstr>
      <vt:lpstr>Maquetar blog MOUNIR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LLORENÇ HUGUET BORÉN</dc:creator>
  <cp:lastModifiedBy>LLORENÇ HUGUET BORÉN</cp:lastModifiedBy>
  <cp:revision>1</cp:revision>
  <dcterms:created xsi:type="dcterms:W3CDTF">2024-09-26T11:22:24Z</dcterms:created>
  <dcterms:modified xsi:type="dcterms:W3CDTF">2024-09-26T14:57:19Z</dcterms:modified>
</cp:coreProperties>
</file>