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27432000" cy="2286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tt Huhmann" initials="BH" lastIdx="1" clrIdx="0">
    <p:extLst>
      <p:ext uri="{19B8F6BF-5375-455C-9EA6-DF929625EA0E}">
        <p15:presenceInfo xmlns:p15="http://schemas.microsoft.com/office/powerpoint/2012/main" userId="82005ab734925c5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0" d="100"/>
          <a:sy n="20" d="100"/>
        </p:scale>
        <p:origin x="15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22T16:15:17.120" idx="1">
    <p:pos x="2314" y="3158"/>
    <p:text>The combination of item_type and topping_id is conceptually the primary key here.</p:text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3741210"/>
            <a:ext cx="23317200" cy="7958667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12006793"/>
            <a:ext cx="20574000" cy="5519207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6DA4-2426-4E00-9DFF-22AA3B200011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EA5B-6A98-44C2-B7AC-64E7FBAB2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6DA4-2426-4E00-9DFF-22AA3B200011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EA5B-6A98-44C2-B7AC-64E7FBAB2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21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1217084"/>
            <a:ext cx="5915025" cy="193727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1217084"/>
            <a:ext cx="17402175" cy="193727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6DA4-2426-4E00-9DFF-22AA3B200011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EA5B-6A98-44C2-B7AC-64E7FBAB2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90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6DA4-2426-4E00-9DFF-22AA3B200011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EA5B-6A98-44C2-B7AC-64E7FBAB2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82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5699132"/>
            <a:ext cx="23660100" cy="9509123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5298215"/>
            <a:ext cx="23660100" cy="5000623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/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6DA4-2426-4E00-9DFF-22AA3B200011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EA5B-6A98-44C2-B7AC-64E7FBAB2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33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6085417"/>
            <a:ext cx="11658600" cy="145044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6085417"/>
            <a:ext cx="11658600" cy="145044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6DA4-2426-4E00-9DFF-22AA3B200011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EA5B-6A98-44C2-B7AC-64E7FBAB2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85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7089"/>
            <a:ext cx="23660100" cy="44185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5603877"/>
            <a:ext cx="11605020" cy="2746373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8350250"/>
            <a:ext cx="11605020" cy="1228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5603877"/>
            <a:ext cx="11662173" cy="2746373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8350250"/>
            <a:ext cx="11662173" cy="1228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6DA4-2426-4E00-9DFF-22AA3B200011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EA5B-6A98-44C2-B7AC-64E7FBAB2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9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6DA4-2426-4E00-9DFF-22AA3B200011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EA5B-6A98-44C2-B7AC-64E7FBAB2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4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6DA4-2426-4E00-9DFF-22AA3B200011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EA5B-6A98-44C2-B7AC-64E7FBAB2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73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524000"/>
            <a:ext cx="8847534" cy="53340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3291422"/>
            <a:ext cx="13887450" cy="16245417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6858000"/>
            <a:ext cx="8847534" cy="12705293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6DA4-2426-4E00-9DFF-22AA3B200011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EA5B-6A98-44C2-B7AC-64E7FBAB2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4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524000"/>
            <a:ext cx="8847534" cy="53340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3291422"/>
            <a:ext cx="13887450" cy="16245417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6858000"/>
            <a:ext cx="8847534" cy="12705293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6DA4-2426-4E00-9DFF-22AA3B200011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EA5B-6A98-44C2-B7AC-64E7FBAB2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0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1217089"/>
            <a:ext cx="23660100" cy="441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6085417"/>
            <a:ext cx="23660100" cy="14504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21187839"/>
            <a:ext cx="617220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96DA4-2426-4E00-9DFF-22AA3B200011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21187839"/>
            <a:ext cx="925830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21187839"/>
            <a:ext cx="617220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3EA5B-6A98-44C2-B7AC-64E7FBAB2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60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200E4C4D-9FCC-4FF1-AA02-E70775201BB9}"/>
              </a:ext>
            </a:extLst>
          </p:cNvPr>
          <p:cNvCxnSpPr>
            <a:cxnSpLocks/>
          </p:cNvCxnSpPr>
          <p:nvPr/>
        </p:nvCxnSpPr>
        <p:spPr>
          <a:xfrm>
            <a:off x="13898626" y="7214136"/>
            <a:ext cx="3815216" cy="584735"/>
          </a:xfrm>
          <a:prstGeom prst="bentConnector3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CAA9645-006A-41B0-B537-3AD60C23A821}"/>
              </a:ext>
            </a:extLst>
          </p:cNvPr>
          <p:cNvCxnSpPr>
            <a:cxnSpLocks/>
          </p:cNvCxnSpPr>
          <p:nvPr/>
        </p:nvCxnSpPr>
        <p:spPr>
          <a:xfrm>
            <a:off x="11821500" y="4120534"/>
            <a:ext cx="0" cy="2078137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EB5C53A-F532-4EB8-8A13-01EB3D03C22A}"/>
              </a:ext>
            </a:extLst>
          </p:cNvPr>
          <p:cNvCxnSpPr>
            <a:cxnSpLocks/>
          </p:cNvCxnSpPr>
          <p:nvPr/>
        </p:nvCxnSpPr>
        <p:spPr>
          <a:xfrm>
            <a:off x="20240774" y="13716000"/>
            <a:ext cx="0" cy="2078137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092A1F39-DD32-4390-B909-0137365774C4}"/>
              </a:ext>
            </a:extLst>
          </p:cNvPr>
          <p:cNvCxnSpPr>
            <a:cxnSpLocks/>
          </p:cNvCxnSpPr>
          <p:nvPr/>
        </p:nvCxnSpPr>
        <p:spPr>
          <a:xfrm flipV="1">
            <a:off x="13616326" y="12383245"/>
            <a:ext cx="4440495" cy="584736"/>
          </a:xfrm>
          <a:prstGeom prst="bentConnector3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0FDCF936-AEEC-477E-AB8B-D010ADF4EEF2}"/>
              </a:ext>
            </a:extLst>
          </p:cNvPr>
          <p:cNvCxnSpPr>
            <a:cxnSpLocks/>
          </p:cNvCxnSpPr>
          <p:nvPr/>
        </p:nvCxnSpPr>
        <p:spPr>
          <a:xfrm>
            <a:off x="6558616" y="12546530"/>
            <a:ext cx="2993710" cy="1169470"/>
          </a:xfrm>
          <a:prstGeom prst="bentConnector3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0DDA7A4-8691-4C7C-8D5B-6528B4E25613}"/>
              </a:ext>
            </a:extLst>
          </p:cNvPr>
          <p:cNvCxnSpPr>
            <a:cxnSpLocks/>
          </p:cNvCxnSpPr>
          <p:nvPr/>
        </p:nvCxnSpPr>
        <p:spPr>
          <a:xfrm>
            <a:off x="5555945" y="9399071"/>
            <a:ext cx="0" cy="2078137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C8B9641-4872-4D7F-B8DA-3E4DC262EB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520965"/>
              </p:ext>
            </p:extLst>
          </p:nvPr>
        </p:nvGraphicFramePr>
        <p:xfrm>
          <a:off x="9552327" y="6198671"/>
          <a:ext cx="4508115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0948">
                  <a:extLst>
                    <a:ext uri="{9D8B030D-6E8A-4147-A177-3AD203B41FA5}">
                      <a16:colId xmlns:a16="http://schemas.microsoft.com/office/drawing/2014/main" val="434790871"/>
                    </a:ext>
                  </a:extLst>
                </a:gridCol>
                <a:gridCol w="3287167">
                  <a:extLst>
                    <a:ext uri="{9D8B030D-6E8A-4147-A177-3AD203B41FA5}">
                      <a16:colId xmlns:a16="http://schemas.microsoft.com/office/drawing/2014/main" val="103835458"/>
                    </a:ext>
                  </a:extLst>
                </a:gridCol>
              </a:tblGrid>
              <a:tr h="6400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Item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78869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07795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/>
                        <a:t>item_type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58983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menu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45518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25556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79465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/>
                        <a:t>topping_type_id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0999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0886A79-3549-4C73-A582-97C5FCDDD0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80185"/>
              </p:ext>
            </p:extLst>
          </p:nvPr>
        </p:nvGraphicFramePr>
        <p:xfrm>
          <a:off x="9552326" y="2367646"/>
          <a:ext cx="40640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667">
                  <a:extLst>
                    <a:ext uri="{9D8B030D-6E8A-4147-A177-3AD203B41FA5}">
                      <a16:colId xmlns:a16="http://schemas.microsoft.com/office/drawing/2014/main" val="434790871"/>
                    </a:ext>
                  </a:extLst>
                </a:gridCol>
                <a:gridCol w="2963333">
                  <a:extLst>
                    <a:ext uri="{9D8B030D-6E8A-4147-A177-3AD203B41FA5}">
                      <a16:colId xmlns:a16="http://schemas.microsoft.com/office/drawing/2014/main" val="103835458"/>
                    </a:ext>
                  </a:extLst>
                </a:gridCol>
              </a:tblGrid>
              <a:tr h="6400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 err="1"/>
                        <a:t>ToppingType</a:t>
                      </a:r>
                      <a:endParaRPr lang="en-US" sz="3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78869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/>
                        <a:t>topping_type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07795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/>
                        <a:t>topping_num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58983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6568121-B130-48F0-BC62-63C64FBF5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292193"/>
              </p:ext>
            </p:extLst>
          </p:nvPr>
        </p:nvGraphicFramePr>
        <p:xfrm>
          <a:off x="3579474" y="11477208"/>
          <a:ext cx="3327401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171">
                  <a:extLst>
                    <a:ext uri="{9D8B030D-6E8A-4147-A177-3AD203B41FA5}">
                      <a16:colId xmlns:a16="http://schemas.microsoft.com/office/drawing/2014/main" val="434790871"/>
                    </a:ext>
                  </a:extLst>
                </a:gridCol>
                <a:gridCol w="2426230">
                  <a:extLst>
                    <a:ext uri="{9D8B030D-6E8A-4147-A177-3AD203B41FA5}">
                      <a16:colId xmlns:a16="http://schemas.microsoft.com/office/drawing/2014/main" val="103835458"/>
                    </a:ext>
                  </a:extLst>
                </a:gridCol>
              </a:tblGrid>
              <a:tr h="6400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Topping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78869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topping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07795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57E5E89-895C-4A13-B320-A261A257D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36861"/>
              </p:ext>
            </p:extLst>
          </p:nvPr>
        </p:nvGraphicFramePr>
        <p:xfrm>
          <a:off x="3579473" y="6198671"/>
          <a:ext cx="3679152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437">
                  <a:extLst>
                    <a:ext uri="{9D8B030D-6E8A-4147-A177-3AD203B41FA5}">
                      <a16:colId xmlns:a16="http://schemas.microsoft.com/office/drawing/2014/main" val="434790871"/>
                    </a:ext>
                  </a:extLst>
                </a:gridCol>
                <a:gridCol w="2682715">
                  <a:extLst>
                    <a:ext uri="{9D8B030D-6E8A-4147-A177-3AD203B41FA5}">
                      <a16:colId xmlns:a16="http://schemas.microsoft.com/office/drawing/2014/main" val="103835458"/>
                    </a:ext>
                  </a:extLst>
                </a:gridCol>
              </a:tblGrid>
              <a:tr h="6400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 err="1"/>
                        <a:t>ItemTypeTopping</a:t>
                      </a:r>
                      <a:endParaRPr lang="en-US" sz="3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78869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07795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/>
                        <a:t>item_type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22115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6053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/>
                        <a:t>topping_id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240778"/>
                  </a:ext>
                </a:extLst>
              </a:tr>
            </a:tbl>
          </a:graphicData>
        </a:graphic>
      </p:graphicFrame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7D5916EA-7B87-4ACD-9AEF-477CD8DD30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166189"/>
              </p:ext>
            </p:extLst>
          </p:nvPr>
        </p:nvGraphicFramePr>
        <p:xfrm>
          <a:off x="17504836" y="15478797"/>
          <a:ext cx="4508115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0948">
                  <a:extLst>
                    <a:ext uri="{9D8B030D-6E8A-4147-A177-3AD203B41FA5}">
                      <a16:colId xmlns:a16="http://schemas.microsoft.com/office/drawing/2014/main" val="434790871"/>
                    </a:ext>
                  </a:extLst>
                </a:gridCol>
                <a:gridCol w="3287167">
                  <a:extLst>
                    <a:ext uri="{9D8B030D-6E8A-4147-A177-3AD203B41FA5}">
                      <a16:colId xmlns:a16="http://schemas.microsoft.com/office/drawing/2014/main" val="103835458"/>
                    </a:ext>
                  </a:extLst>
                </a:gridCol>
              </a:tblGrid>
              <a:tr h="6400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Customer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78869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username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07795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58983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/>
                        <a:t>first_name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45518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/>
                        <a:t>last_name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25556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794659"/>
                  </a:ext>
                </a:extLst>
              </a:tr>
            </a:tbl>
          </a:graphicData>
        </a:graphic>
      </p:graphicFrame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29D7D898-0029-4CB7-93C9-4BB6808155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50688"/>
              </p:ext>
            </p:extLst>
          </p:nvPr>
        </p:nvGraphicFramePr>
        <p:xfrm>
          <a:off x="17504836" y="11430000"/>
          <a:ext cx="4508115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0948">
                  <a:extLst>
                    <a:ext uri="{9D8B030D-6E8A-4147-A177-3AD203B41FA5}">
                      <a16:colId xmlns:a16="http://schemas.microsoft.com/office/drawing/2014/main" val="434790871"/>
                    </a:ext>
                  </a:extLst>
                </a:gridCol>
                <a:gridCol w="3287167">
                  <a:extLst>
                    <a:ext uri="{9D8B030D-6E8A-4147-A177-3AD203B41FA5}">
                      <a16:colId xmlns:a16="http://schemas.microsoft.com/office/drawing/2014/main" val="103835458"/>
                    </a:ext>
                  </a:extLst>
                </a:gridCol>
              </a:tblGrid>
              <a:tr h="6400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baseline="0" dirty="0"/>
                        <a:t>Order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78869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07795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3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58983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err="1"/>
                        <a:t>customer_id</a:t>
                      </a:r>
                      <a:endParaRPr lang="en-US" sz="3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455184"/>
                  </a:ext>
                </a:extLst>
              </a:tr>
            </a:tbl>
          </a:graphicData>
        </a:graphic>
      </p:graphicFrame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E45B068F-0AF2-45A4-B4F3-E4155406B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994483"/>
              </p:ext>
            </p:extLst>
          </p:nvPr>
        </p:nvGraphicFramePr>
        <p:xfrm>
          <a:off x="17504837" y="6198671"/>
          <a:ext cx="4508115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0948">
                  <a:extLst>
                    <a:ext uri="{9D8B030D-6E8A-4147-A177-3AD203B41FA5}">
                      <a16:colId xmlns:a16="http://schemas.microsoft.com/office/drawing/2014/main" val="434790871"/>
                    </a:ext>
                  </a:extLst>
                </a:gridCol>
                <a:gridCol w="3287167">
                  <a:extLst>
                    <a:ext uri="{9D8B030D-6E8A-4147-A177-3AD203B41FA5}">
                      <a16:colId xmlns:a16="http://schemas.microsoft.com/office/drawing/2014/main" val="103835458"/>
                    </a:ext>
                  </a:extLst>
                </a:gridCol>
              </a:tblGrid>
              <a:tr h="6400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 err="1"/>
                        <a:t>OrderItem</a:t>
                      </a:r>
                      <a:endParaRPr lang="en-US" sz="3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78869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07795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/>
                        <a:t>item_id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58983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/>
                        <a:t>order_id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455184"/>
                  </a:ext>
                </a:extLst>
              </a:tr>
            </a:tbl>
          </a:graphicData>
        </a:graphic>
      </p:graphicFrame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C94E39DB-E255-4CD0-BD41-AB78FA7E76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31540"/>
              </p:ext>
            </p:extLst>
          </p:nvPr>
        </p:nvGraphicFramePr>
        <p:xfrm>
          <a:off x="9552326" y="11430000"/>
          <a:ext cx="4508115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0948">
                  <a:extLst>
                    <a:ext uri="{9D8B030D-6E8A-4147-A177-3AD203B41FA5}">
                      <a16:colId xmlns:a16="http://schemas.microsoft.com/office/drawing/2014/main" val="434790871"/>
                    </a:ext>
                  </a:extLst>
                </a:gridCol>
                <a:gridCol w="3287167">
                  <a:extLst>
                    <a:ext uri="{9D8B030D-6E8A-4147-A177-3AD203B41FA5}">
                      <a16:colId xmlns:a16="http://schemas.microsoft.com/office/drawing/2014/main" val="103835458"/>
                    </a:ext>
                  </a:extLst>
                </a:gridCol>
              </a:tblGrid>
              <a:tr h="6400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 err="1"/>
                        <a:t>OrderItemTopping</a:t>
                      </a:r>
                      <a:endParaRPr lang="en-US" sz="3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78869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07795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/>
                        <a:t>order_item_id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58983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/>
                        <a:t>topping_id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455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650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80</Words>
  <Application>Microsoft Office PowerPoint</Application>
  <PresentationFormat>Custom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Britt Huhmann</dc:creator>
  <cp:lastModifiedBy>Britt Huhmann</cp:lastModifiedBy>
  <cp:revision>6</cp:revision>
  <dcterms:created xsi:type="dcterms:W3CDTF">2021-06-22T19:33:32Z</dcterms:created>
  <dcterms:modified xsi:type="dcterms:W3CDTF">2021-06-22T20:19:17Z</dcterms:modified>
</cp:coreProperties>
</file>