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4C4"/>
    <a:srgbClr val="B4D4E4"/>
    <a:srgbClr val="3578A8"/>
    <a:srgbClr val="DC5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7CF-CD6C-4CEC-877B-1990ADF2C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AE67-EFFC-4FE5-B1B4-AD041A69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862B-2CCB-4431-A644-07A60941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BA2F-3C97-4EAB-B337-8D28DBD8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61A6-202F-4429-9094-B4135E84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4E9-76AB-476C-8B85-581559C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C79F3-3CE9-479B-B579-C33DF834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C83D-5223-4742-804F-DF4C939D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F1AB-985D-457D-AF15-2DF8ECD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8860-4C5E-45A0-9DE7-FC4DBBB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88722-FA20-4F17-9E1B-AF6716F69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F5B98-0C58-4A09-88C8-95E22C237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529-F388-4FB3-913D-C55C0D6E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FDD5-9288-4802-B2BE-6BF8A32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D0ED-0B57-4625-BC60-D065792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8DF2-05D3-4569-A568-1846170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BE17-BEAF-4DDE-B63D-BA61B5D8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6864-AA51-4C35-BC99-EFF9F2C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ED99-F44A-4EA4-B276-4E404B6A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2256-6A07-491E-A74A-2F7C306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60AC-3788-47F7-805D-5997EB7F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9DD5-9DE9-4E09-BC32-97C7E7B2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7516-D857-4A70-93D8-151288E0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8950-E03C-46B7-902B-682454E9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4D6E-8187-4341-903A-62494F67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31DA-DE69-41C1-89FB-8E2255B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D37D-652D-4B18-8C30-FF9B78A0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26D19-F401-4E33-A27A-8AC7A35C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CD32-3F9E-4A91-B802-8D60C97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3223-8DE4-4304-9FE6-EA71D83C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44391-D7D0-4CBF-8D05-AAB51EDF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5F82-51FF-4FD7-8D52-ECDBA8D0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04DE-BB2A-45FC-B491-71447B43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96ABE-A2F7-42F6-9F96-D5A85DE4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4628A-36A1-476D-AB3B-523775491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F6E5B-2E7F-48F6-B556-3C544F21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4A39-C08E-4AB1-BA61-80B2948B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DCB4E-6D30-4A76-B63C-10697C5E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D4498-5BF7-47B7-ADD8-6606A20D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CA1B-E738-48CB-90E9-A54F768B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82DBC-0C42-47FC-91AD-F9054330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B1005-DD97-4900-82B1-BEE0C0D7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28E85-2818-4B04-988C-6E9515FF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BB226-03A3-445B-B5F0-C40A2369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47ACB-E8CA-443B-ADF4-BE887181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1CF4-D802-4F39-B276-B6F2922A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450-453F-4583-8D67-5DFF67E7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2A3C-3BEE-4BE7-AFB4-1884D649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C73E-8E15-42E2-BDB1-40982500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20AB-B50A-4AAD-BE69-3283A8B4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C769-FC8A-4006-9971-163F55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B314-4865-45F8-96FA-61CE88F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3F79-90BE-42BA-9050-D53BB6B4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F1252-4650-4A68-B4AB-02A61873A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DD089-8CD3-445F-BEE7-9ADE66AD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296E-E373-4961-834A-0E83764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9A54-F87F-4324-AD27-4E28AFAB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7BFB-5047-408B-85EE-CAEEC84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73651-7951-41A9-89D9-A76D2CD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86C3-EA8E-4DFA-B128-A7D2FD3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0212-2DF3-4741-8E5E-CFC934B11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DC1-6268-429D-859E-FEE68917A4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E5C7-20C1-40FB-AD64-BBC982D66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008-C9B2-4CD5-A2A3-62DE5798D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44C3-0C67-440B-9966-C6828ABA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35970-DB9B-4D20-B8B5-5B0FC6FFE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bg2"/>
                </a:solidFill>
              </a:rPr>
              <a:t>How do political leanings, gender, and poverty status affect state HPV vaccination rates?</a:t>
            </a:r>
          </a:p>
        </p:txBody>
      </p:sp>
    </p:spTree>
    <p:extLst>
      <p:ext uri="{BB962C8B-B14F-4D97-AF65-F5344CB8AC3E}">
        <p14:creationId xmlns:p14="http://schemas.microsoft.com/office/powerpoint/2010/main" val="401268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ECB2D-05F0-41AB-B218-AB4A9D2D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D62A-B004-48CA-A36F-B5389A8A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Datasets:</a:t>
            </a:r>
          </a:p>
          <a:p>
            <a:pPr lvl="1"/>
            <a:r>
              <a:rPr lang="en-US" sz="2000"/>
              <a:t>CDC's 2018 Adolescent HPV Vaccination Coverage Report</a:t>
            </a:r>
          </a:p>
          <a:p>
            <a:pPr lvl="1"/>
            <a:r>
              <a:rPr lang="en-US" sz="2000"/>
              <a:t>2018 Political Leanings Gallup Poll</a:t>
            </a:r>
          </a:p>
          <a:p>
            <a:endParaRPr lang="en-US" sz="2000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DF3D6-BD8D-45A9-B54F-610EC9D2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9544"/>
            <a:ext cx="6250769" cy="44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3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A0C63-7D35-4D6E-9269-E0445CD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" y="20"/>
            <a:ext cx="12192000" cy="5523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315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6380-B981-45ED-B7C1-83F52293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US" dirty="0"/>
              <a:t>Analysis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FC03-CE0C-46D9-8714-42F0C0BD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Count data → Poisson regression</a:t>
            </a:r>
          </a:p>
          <a:p>
            <a:r>
              <a:rPr lang="en-US" sz="1800"/>
              <a:t>Examine how HPV rates are affected by:</a:t>
            </a:r>
          </a:p>
          <a:p>
            <a:pPr lvl="1"/>
            <a:r>
              <a:rPr lang="en-US" sz="1800"/>
              <a:t>Gender </a:t>
            </a:r>
          </a:p>
          <a:p>
            <a:pPr lvl="1"/>
            <a:r>
              <a:rPr lang="en-US" sz="1800"/>
              <a:t>Poverty status (above or below poverty line)</a:t>
            </a:r>
          </a:p>
          <a:p>
            <a:pPr lvl="1"/>
            <a:r>
              <a:rPr lang="en-US" sz="1800"/>
              <a:t>Political leaning (democratic advantage)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D11E6-421D-4B5B-95AC-C6727380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11" y="641073"/>
            <a:ext cx="4622052" cy="265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AE18E-6E60-4055-8DA2-99CF7B25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12" y="3697439"/>
            <a:ext cx="4622052" cy="26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do political leanings, gender, and poverty status affect state HPV vaccination rates?</vt:lpstr>
      <vt:lpstr>Background </vt:lpstr>
      <vt:lpstr>PowerPoint Presentation</vt:lpstr>
      <vt:lpstr>Analysis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political leanings, gender, and poverty status affect state HPV vaccination rates?</dc:title>
  <dc:creator>Lucy Hu</dc:creator>
  <cp:lastModifiedBy>Lucy Hu</cp:lastModifiedBy>
  <cp:revision>1</cp:revision>
  <dcterms:created xsi:type="dcterms:W3CDTF">2020-04-27T07:38:19Z</dcterms:created>
  <dcterms:modified xsi:type="dcterms:W3CDTF">2020-04-27T07:39:33Z</dcterms:modified>
</cp:coreProperties>
</file>