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jpeg" ContentType="image/jpeg"/>
  <Override PartName="/ppt/media/image17.png" ContentType="image/png"/>
  <Override PartName="/ppt/media/image16.jpeg" ContentType="image/jpeg"/>
  <Override PartName="/ppt/media/image15.png" ContentType="image/png"/>
  <Override PartName="/ppt/media/image13.png" ContentType="image/png"/>
  <Override PartName="/ppt/media/image8.jpeg" ContentType="image/jpeg"/>
  <Override PartName="/ppt/media/image7.jpeg" ContentType="image/jpeg"/>
  <Override PartName="/ppt/media/image10.jpeg" ContentType="image/jpeg"/>
  <Override PartName="/ppt/media/image5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3.png" ContentType="image/png"/>
  <Override PartName="/ppt/media/image9.jpeg" ContentType="image/jpeg"/>
  <Override PartName="/ppt/media/image6.jpeg" ContentType="image/jpe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  <p:pic>
        <p:nvPicPr>
          <p:cNvPr id="7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6320" y="0"/>
            <a:ext cx="9219600" cy="68572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609480" y="762120"/>
            <a:ext cx="7923960" cy="91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ff0000"/>
                </a:solidFill>
                <a:latin typeface="Comic Sans MS"/>
                <a:ea typeface="FangSong"/>
              </a:rPr>
              <a:t>TriviaMaze Game</a:t>
            </a: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1676520" y="4869360"/>
            <a:ext cx="6705000" cy="7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omic Sans MS"/>
              </a:rPr>
              <a:t>By: Illuminati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2960"/>
            <a:ext cx="9143640" cy="64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90720" y="274680"/>
            <a:ext cx="76953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dc12d"/>
                </a:solidFill>
                <a:latin typeface="DigifaceWide"/>
                <a:ea typeface="FangSong"/>
              </a:rPr>
              <a:t>Thank You!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Have you all an Amazing Summer!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90720" y="274680"/>
            <a:ext cx="76953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5400">
                <a:solidFill>
                  <a:srgbClr val="1dc12d"/>
                </a:solidFill>
                <a:latin typeface="DigifaceWide"/>
                <a:ea typeface="FangSong"/>
              </a:rPr>
              <a:t>D</a:t>
            </a:r>
            <a:r>
              <a:rPr lang="en-US" sz="3600">
                <a:solidFill>
                  <a:srgbClr val="1dc12d"/>
                </a:solidFill>
                <a:latin typeface="DigifaceWide"/>
                <a:ea typeface="FangSong"/>
              </a:rPr>
              <a:t>ATABASE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A separate Class handles accessing the database using SQLite Queries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The database itself is a .db file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It can be altered at a later date if anyone wishes to add questions to the game through an administrative tool at the main menu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Each method returns a Question object, which can be used in the main game loop to display a question, its answers, and check the correct answer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90720" y="274680"/>
            <a:ext cx="76953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5400">
                <a:solidFill>
                  <a:srgbClr val="1dc12d"/>
                </a:solidFill>
                <a:latin typeface="DigifaceWide"/>
                <a:ea typeface="FangSong"/>
              </a:rPr>
              <a:t>G</a:t>
            </a:r>
            <a:r>
              <a:rPr lang="en-US" sz="3600">
                <a:solidFill>
                  <a:srgbClr val="1dc12d"/>
                </a:solidFill>
                <a:latin typeface="DigifaceWide"/>
                <a:ea typeface="FangSong"/>
              </a:rPr>
              <a:t>ame</a:t>
            </a:r>
            <a:r>
              <a:rPr lang="en-US" sz="5400">
                <a:solidFill>
                  <a:srgbClr val="1dc12d"/>
                </a:solidFill>
                <a:latin typeface="DigifaceWide"/>
                <a:ea typeface="FangSong"/>
              </a:rPr>
              <a:t> L</a:t>
            </a:r>
            <a:r>
              <a:rPr lang="en-US" sz="3600">
                <a:solidFill>
                  <a:srgbClr val="1dc12d"/>
                </a:solidFill>
                <a:latin typeface="DigifaceWide"/>
                <a:ea typeface="FangSong"/>
              </a:rPr>
              <a:t>oop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Uses a Maze Generator at the start of each game to create a new maze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Uses the Database to randomly generate questions for each door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Shows one room at a time to the player and a menu that allows them to move North, South, East, or West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bcdcba"/>
                </a:solidFill>
                <a:latin typeface="FangSong"/>
                <a:ea typeface="FangSong"/>
              </a:rPr>
              <a:t>Once a question is answered, if it is correct the player can progress through the door. If wrong, the door is locked.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bcdcba"/>
                </a:solidFill>
                <a:latin typeface="FangSong"/>
                <a:ea typeface="FangSong"/>
              </a:rPr>
              <a:t>Each time a player goes through a door they must answer a question, even if they have already been through that door.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90720" y="274680"/>
            <a:ext cx="76953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5400">
                <a:solidFill>
                  <a:srgbClr val="1dc12d"/>
                </a:solidFill>
                <a:latin typeface="DigifaceWide"/>
                <a:ea typeface="FangSong"/>
              </a:rPr>
              <a:t>Maze Generator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Uses backtracking to create spanning trees.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Supports the creation of mazes of size &gt; 0 in O(N^2) worst case, being N the maze size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Each generated maze has a size NxN of Block objects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The Bocks define the open and closed walls for each other adj. Block in a matrix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90720" y="274680"/>
            <a:ext cx="76953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5400">
                <a:solidFill>
                  <a:srgbClr val="1dc12d"/>
                </a:solidFill>
                <a:latin typeface="DigifaceWide"/>
                <a:ea typeface="FangSong"/>
              </a:rPr>
              <a:t>UML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Class Diagram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Sequence Diagram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Conceptual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Use Case Diagram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bcdcba"/>
                </a:solidFill>
                <a:latin typeface="FangSong"/>
                <a:ea typeface="FangSong"/>
              </a:rPr>
              <a:t>State Machine Diagram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800"/>
            <a:ext cx="91436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0"/>
            <a:ext cx="91432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" y="0"/>
            <a:ext cx="91432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