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CBA"/>
    <a:srgbClr val="C1D6C0"/>
    <a:srgbClr val="1DC12D"/>
    <a:srgbClr val="2CB22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7" autoAdjust="0"/>
    <p:restoredTop sz="94660"/>
  </p:normalViewPr>
  <p:slideViewPr>
    <p:cSldViewPr>
      <p:cViewPr varScale="1">
        <p:scale>
          <a:sx n="70" d="100"/>
          <a:sy n="70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4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D01F-2880-4747-88B7-61E294EC2A9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9B77-230E-41C4-B0A7-7CAD7765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FangSong" panose="02010609060101010101" pitchFamily="49" charset="-122"/>
              </a:rPr>
              <a:t>TriviaMaze</a:t>
            </a:r>
            <a:r>
              <a:rPr lang="en-US" sz="5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FangSong" panose="02010609060101010101" pitchFamily="49" charset="-122"/>
              </a:rPr>
              <a:t> Game</a:t>
            </a:r>
            <a:endParaRPr lang="en-US" sz="5400" b="1" dirty="0">
              <a:solidFill>
                <a:srgbClr val="FF0000"/>
              </a:solidFill>
              <a:latin typeface="Comic Sans MS" panose="030F0702030302020204" pitchFamily="66" charset="0"/>
              <a:ea typeface="FangSong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86935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By: Illuminati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/>
          <a:p>
            <a:pPr algn="l"/>
            <a:r>
              <a:rPr lang="en-US" sz="5400" dirty="0" smtClean="0">
                <a:solidFill>
                  <a:srgbClr val="1DC12D"/>
                </a:solidFill>
                <a:latin typeface="DigifaceWide" pitchFamily="2" charset="0"/>
                <a:ea typeface="FangSong" panose="02010609060101010101" pitchFamily="49" charset="-122"/>
                <a:cs typeface="Courier New" panose="02070309020205020404" pitchFamily="49" charset="0"/>
              </a:rPr>
              <a:t>D</a:t>
            </a:r>
            <a:r>
              <a:rPr lang="en-US" sz="3600" dirty="0" smtClean="0">
                <a:solidFill>
                  <a:srgbClr val="1DC12D"/>
                </a:solidFill>
                <a:latin typeface="DigifaceWide" pitchFamily="2" charset="0"/>
                <a:ea typeface="FangSong" panose="02010609060101010101" pitchFamily="49" charset="-122"/>
                <a:cs typeface="Courier New" panose="02070309020205020404" pitchFamily="49" charset="0"/>
              </a:rPr>
              <a:t>ATABASE</a:t>
            </a:r>
            <a:endParaRPr lang="en-US" sz="3600" dirty="0">
              <a:solidFill>
                <a:srgbClr val="1DC12D"/>
              </a:solidFill>
              <a:latin typeface="DigifaceWide" pitchFamily="2" charset="0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A separate Class handles accessing the database using SQLite Queries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BCDCBA"/>
              </a:solidFill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The database itself is a .</a:t>
            </a:r>
            <a:r>
              <a:rPr lang="en-US" sz="2000" dirty="0" err="1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db</a:t>
            </a:r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 file included</a:t>
            </a:r>
          </a:p>
          <a:p>
            <a:pPr marL="0" indent="0">
              <a:buNone/>
            </a:pPr>
            <a:endParaRPr lang="en-US" sz="2000" dirty="0" smtClean="0">
              <a:solidFill>
                <a:srgbClr val="BCDCBA"/>
              </a:solidFill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It can be altered at a later date if anyone wishes to add questions to the game through an administrative tool at the main menu</a:t>
            </a:r>
          </a:p>
          <a:p>
            <a:endParaRPr lang="en-US" sz="2000" dirty="0">
              <a:solidFill>
                <a:srgbClr val="BCDCBA"/>
              </a:solidFill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Each method returns a Question object, which can be used in the main game loop to display a question, its answers, and check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514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/>
          <a:p>
            <a:pPr algn="l"/>
            <a:r>
              <a:rPr lang="en-US" sz="5400" dirty="0" smtClean="0">
                <a:solidFill>
                  <a:srgbClr val="1DC12D"/>
                </a:solidFill>
                <a:latin typeface="DigifaceWide" pitchFamily="2" charset="0"/>
                <a:ea typeface="FangSong" panose="02010609060101010101" pitchFamily="49" charset="-122"/>
                <a:cs typeface="Courier New" panose="02070309020205020404" pitchFamily="49" charset="0"/>
              </a:rPr>
              <a:t>G</a:t>
            </a:r>
            <a:r>
              <a:rPr lang="en-US" sz="3600" dirty="0" smtClean="0">
                <a:solidFill>
                  <a:srgbClr val="1DC12D"/>
                </a:solidFill>
                <a:latin typeface="DigifaceWide" pitchFamily="2" charset="0"/>
                <a:ea typeface="FangSong" panose="02010609060101010101" pitchFamily="49" charset="-122"/>
                <a:cs typeface="Courier New" panose="02070309020205020404" pitchFamily="49" charset="0"/>
              </a:rPr>
              <a:t>ame</a:t>
            </a:r>
            <a:r>
              <a:rPr lang="en-US" sz="5400" dirty="0" smtClean="0">
                <a:solidFill>
                  <a:srgbClr val="1DC12D"/>
                </a:solidFill>
                <a:latin typeface="DigifaceWide" pitchFamily="2" charset="0"/>
                <a:ea typeface="FangSong" panose="02010609060101010101" pitchFamily="49" charset="-122"/>
                <a:cs typeface="Courier New" panose="02070309020205020404" pitchFamily="49" charset="0"/>
              </a:rPr>
              <a:t> L</a:t>
            </a:r>
            <a:r>
              <a:rPr lang="en-US" sz="3600" dirty="0" smtClean="0">
                <a:solidFill>
                  <a:srgbClr val="1DC12D"/>
                </a:solidFill>
                <a:latin typeface="DigifaceWide" pitchFamily="2" charset="0"/>
                <a:ea typeface="FangSong" panose="02010609060101010101" pitchFamily="49" charset="-122"/>
                <a:cs typeface="Courier New" panose="02070309020205020404" pitchFamily="49" charset="0"/>
              </a:rPr>
              <a:t>oop</a:t>
            </a:r>
            <a:endParaRPr lang="en-US" sz="2000" dirty="0">
              <a:solidFill>
                <a:srgbClr val="1DC12D"/>
              </a:solidFill>
              <a:latin typeface="DigifaceWide" pitchFamily="2" charset="0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Uses a Maze </a:t>
            </a:r>
            <a:r>
              <a:rPr lang="en-US" sz="2000" dirty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G</a:t>
            </a:r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enerator at the start of each game to create a new maze </a:t>
            </a:r>
          </a:p>
          <a:p>
            <a:endParaRPr lang="en-US" sz="2000" dirty="0">
              <a:solidFill>
                <a:srgbClr val="BCDCBA"/>
              </a:solidFill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Uses the Database to randomly generate questions for each door</a:t>
            </a:r>
          </a:p>
          <a:p>
            <a:endParaRPr lang="en-US" sz="2000" dirty="0">
              <a:solidFill>
                <a:srgbClr val="BCDCBA"/>
              </a:solidFill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Shows one room at a time to the player and a menu that allows them to move North, South, East, or West</a:t>
            </a:r>
          </a:p>
          <a:p>
            <a:pPr lvl="1"/>
            <a:r>
              <a:rPr lang="en-US" sz="16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Once a question is answered, if it is correct the player can progress through the door. If wrong, the door is locked.</a:t>
            </a:r>
          </a:p>
          <a:p>
            <a:pPr lvl="1"/>
            <a:r>
              <a:rPr lang="en-US" sz="1600" dirty="0" smtClean="0">
                <a:solidFill>
                  <a:srgbClr val="BCDCBA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Each time a player goes through a door they must answer a question, even if they have already been through that door.</a:t>
            </a:r>
          </a:p>
        </p:txBody>
      </p:sp>
    </p:spTree>
    <p:extLst>
      <p:ext uri="{BB962C8B-B14F-4D97-AF65-F5344CB8AC3E}">
        <p14:creationId xmlns:p14="http://schemas.microsoft.com/office/powerpoint/2010/main" val="1919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/>
          <a:p>
            <a:pPr algn="l"/>
            <a:r>
              <a:rPr lang="en-US" sz="5400" dirty="0" smtClean="0">
                <a:solidFill>
                  <a:srgbClr val="1DC12D"/>
                </a:solidFill>
                <a:latin typeface="DigifaceWide" pitchFamily="2" charset="0"/>
                <a:ea typeface="FangSong" panose="02010609060101010101" pitchFamily="49" charset="-122"/>
                <a:cs typeface="Courier New" panose="02070309020205020404" pitchFamily="49" charset="0"/>
              </a:rPr>
              <a:t>UML</a:t>
            </a:r>
            <a:endParaRPr lang="en-US" sz="3600" dirty="0">
              <a:solidFill>
                <a:srgbClr val="1DC12D"/>
              </a:solidFill>
              <a:latin typeface="DigifaceWide" pitchFamily="2" charset="0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182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DATABASE</vt:lpstr>
      <vt:lpstr>Game Loop</vt:lpstr>
      <vt:lpstr>UML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</dc:creator>
  <cp:lastModifiedBy>Amber</cp:lastModifiedBy>
  <cp:revision>14</cp:revision>
  <dcterms:created xsi:type="dcterms:W3CDTF">2015-06-10T20:26:13Z</dcterms:created>
  <dcterms:modified xsi:type="dcterms:W3CDTF">2015-06-11T04:34:40Z</dcterms:modified>
</cp:coreProperties>
</file>