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58" r:id="rId6"/>
    <p:sldId id="259" r:id="rId7"/>
    <p:sldId id="260" r:id="rId8"/>
    <p:sldId id="261" r:id="rId9"/>
    <p:sldId id="262" r:id="rId10"/>
    <p:sldId id="263" r:id="rId11"/>
    <p:sldId id="264" r:id="rId12"/>
    <p:sldId id="265" r:id="rId13"/>
    <p:sldId id="266" r:id="rId14"/>
    <p:sldId id="283" r:id="rId15"/>
    <p:sldId id="268" r:id="rId16"/>
    <p:sldId id="285"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userDrawn="1">
          <p15:clr>
            <a:srgbClr val="A4A3A4"/>
          </p15:clr>
        </p15:guide>
        <p15:guide id="2" pos="3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3"/>
        <p:guide pos="385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317.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tags" Target="../tags/tag285.xml"/></Relationships>
</file>

<file path=ppt/slides/_rels/slide11.xml.rels><?xml version="1.0" encoding="UTF-8" standalone="yes"?>
<Relationships xmlns="http://schemas.openxmlformats.org/package/2006/relationships"><Relationship Id="rId9" Type="http://schemas.openxmlformats.org/officeDocument/2006/relationships/tags" Target="../tags/tag294.xml"/><Relationship Id="rId8" Type="http://schemas.openxmlformats.org/officeDocument/2006/relationships/image" Target="../media/image11.emf"/><Relationship Id="rId7" Type="http://schemas.openxmlformats.org/officeDocument/2006/relationships/tags" Target="../tags/tag293.xml"/><Relationship Id="rId6" Type="http://schemas.openxmlformats.org/officeDocument/2006/relationships/image" Target="../media/image10.emf"/><Relationship Id="rId5" Type="http://schemas.openxmlformats.org/officeDocument/2006/relationships/tags" Target="../tags/tag292.xml"/><Relationship Id="rId4" Type="http://schemas.openxmlformats.org/officeDocument/2006/relationships/image" Target="../media/image9.emf"/><Relationship Id="rId3" Type="http://schemas.openxmlformats.org/officeDocument/2006/relationships/tags" Target="../tags/tag291.xml"/><Relationship Id="rId2" Type="http://schemas.openxmlformats.org/officeDocument/2006/relationships/tags" Target="../tags/tag290.xml"/><Relationship Id="rId14" Type="http://schemas.openxmlformats.org/officeDocument/2006/relationships/slideLayout" Target="../slideLayouts/slideLayout1.xml"/><Relationship Id="rId13" Type="http://schemas.openxmlformats.org/officeDocument/2006/relationships/tags" Target="../tags/tag296.xml"/><Relationship Id="rId12" Type="http://schemas.openxmlformats.org/officeDocument/2006/relationships/image" Target="../media/image13.emf"/><Relationship Id="rId11" Type="http://schemas.openxmlformats.org/officeDocument/2006/relationships/tags" Target="../tags/tag295.xml"/><Relationship Id="rId10" Type="http://schemas.openxmlformats.org/officeDocument/2006/relationships/image" Target="../media/image12.emf"/><Relationship Id="rId1" Type="http://schemas.openxmlformats.org/officeDocument/2006/relationships/tags" Target="../tags/tag289.xml"/></Relationships>
</file>

<file path=ppt/slides/_rels/slide12.xml.rels><?xml version="1.0" encoding="UTF-8" standalone="yes"?>
<Relationships xmlns="http://schemas.openxmlformats.org/package/2006/relationships"><Relationship Id="rId9" Type="http://schemas.openxmlformats.org/officeDocument/2006/relationships/tags" Target="../tags/tag299.xml"/><Relationship Id="rId8" Type="http://schemas.openxmlformats.org/officeDocument/2006/relationships/tags" Target="../tags/tag298.xml"/><Relationship Id="rId7" Type="http://schemas.openxmlformats.org/officeDocument/2006/relationships/image" Target="../media/image19.jpeg"/><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2" Type="http://schemas.openxmlformats.org/officeDocument/2006/relationships/slideLayout" Target="../slideLayouts/slideLayout1.xml"/><Relationship Id="rId11" Type="http://schemas.openxmlformats.org/officeDocument/2006/relationships/tags" Target="../tags/tag301.xml"/><Relationship Id="rId10" Type="http://schemas.openxmlformats.org/officeDocument/2006/relationships/tags" Target="../tags/tag300.xml"/><Relationship Id="rId1" Type="http://schemas.openxmlformats.org/officeDocument/2006/relationships/tags" Target="../tags/tag29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s>
</file>

<file path=ppt/slides/_rels/slide14.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7" Type="http://schemas.openxmlformats.org/officeDocument/2006/relationships/slideLayout" Target="../slideLayouts/slideLayout1.xml"/><Relationship Id="rId16" Type="http://schemas.openxmlformats.org/officeDocument/2006/relationships/tags" Target="../tags/tag313.xml"/><Relationship Id="rId15" Type="http://schemas.openxmlformats.org/officeDocument/2006/relationships/image" Target="../media/image26.png"/><Relationship Id="rId14" Type="http://schemas.openxmlformats.org/officeDocument/2006/relationships/tags" Target="../tags/tag312.xml"/><Relationship Id="rId13" Type="http://schemas.openxmlformats.org/officeDocument/2006/relationships/image" Target="../media/image25.png"/><Relationship Id="rId12" Type="http://schemas.openxmlformats.org/officeDocument/2006/relationships/tags" Target="../tags/tag311.xml"/><Relationship Id="rId11" Type="http://schemas.openxmlformats.org/officeDocument/2006/relationships/image" Target="../media/image24.png"/><Relationship Id="rId10" Type="http://schemas.openxmlformats.org/officeDocument/2006/relationships/tags" Target="../tags/tag310.xml"/><Relationship Id="rId1" Type="http://schemas.openxmlformats.org/officeDocument/2006/relationships/tags" Target="../tags/tag305.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tags" Target="../tags/tag314.xml"/></Relationships>
</file>

<file path=ppt/slides/_rels/slide2.xml.rels><?xml version="1.0" encoding="UTF-8" standalone="yes"?>
<Relationships xmlns="http://schemas.openxmlformats.org/package/2006/relationships"><Relationship Id="rId99" Type="http://schemas.openxmlformats.org/officeDocument/2006/relationships/tags" Target="../tags/tag163.xml"/><Relationship Id="rId98" Type="http://schemas.openxmlformats.org/officeDocument/2006/relationships/tags" Target="../tags/tag162.xml"/><Relationship Id="rId97" Type="http://schemas.openxmlformats.org/officeDocument/2006/relationships/tags" Target="../tags/tag161.xml"/><Relationship Id="rId96" Type="http://schemas.openxmlformats.org/officeDocument/2006/relationships/tags" Target="../tags/tag160.xml"/><Relationship Id="rId95" Type="http://schemas.openxmlformats.org/officeDocument/2006/relationships/tags" Target="../tags/tag159.xml"/><Relationship Id="rId94" Type="http://schemas.openxmlformats.org/officeDocument/2006/relationships/tags" Target="../tags/tag158.xml"/><Relationship Id="rId93" Type="http://schemas.openxmlformats.org/officeDocument/2006/relationships/tags" Target="../tags/tag157.xml"/><Relationship Id="rId92" Type="http://schemas.openxmlformats.org/officeDocument/2006/relationships/tags" Target="../tags/tag156.xml"/><Relationship Id="rId91" Type="http://schemas.openxmlformats.org/officeDocument/2006/relationships/tags" Target="../tags/tag155.xml"/><Relationship Id="rId90" Type="http://schemas.openxmlformats.org/officeDocument/2006/relationships/tags" Target="../tags/tag154.xml"/><Relationship Id="rId9" Type="http://schemas.openxmlformats.org/officeDocument/2006/relationships/tags" Target="../tags/tag73.xml"/><Relationship Id="rId89" Type="http://schemas.openxmlformats.org/officeDocument/2006/relationships/tags" Target="../tags/tag153.xml"/><Relationship Id="rId88" Type="http://schemas.openxmlformats.org/officeDocument/2006/relationships/tags" Target="../tags/tag152.xml"/><Relationship Id="rId87" Type="http://schemas.openxmlformats.org/officeDocument/2006/relationships/tags" Target="../tags/tag151.xml"/><Relationship Id="rId86" Type="http://schemas.openxmlformats.org/officeDocument/2006/relationships/tags" Target="../tags/tag150.xml"/><Relationship Id="rId85" Type="http://schemas.openxmlformats.org/officeDocument/2006/relationships/tags" Target="../tags/tag149.xml"/><Relationship Id="rId84" Type="http://schemas.openxmlformats.org/officeDocument/2006/relationships/tags" Target="../tags/tag148.xml"/><Relationship Id="rId83" Type="http://schemas.openxmlformats.org/officeDocument/2006/relationships/tags" Target="../tags/tag147.xml"/><Relationship Id="rId82" Type="http://schemas.openxmlformats.org/officeDocument/2006/relationships/tags" Target="../tags/tag146.xml"/><Relationship Id="rId81" Type="http://schemas.openxmlformats.org/officeDocument/2006/relationships/tags" Target="../tags/tag145.xml"/><Relationship Id="rId80" Type="http://schemas.openxmlformats.org/officeDocument/2006/relationships/tags" Target="../tags/tag144.xml"/><Relationship Id="rId8" Type="http://schemas.openxmlformats.org/officeDocument/2006/relationships/tags" Target="../tags/tag72.xml"/><Relationship Id="rId79" Type="http://schemas.openxmlformats.org/officeDocument/2006/relationships/tags" Target="../tags/tag143.xml"/><Relationship Id="rId78" Type="http://schemas.openxmlformats.org/officeDocument/2006/relationships/tags" Target="../tags/tag142.xml"/><Relationship Id="rId77" Type="http://schemas.openxmlformats.org/officeDocument/2006/relationships/tags" Target="../tags/tag141.xml"/><Relationship Id="rId76" Type="http://schemas.openxmlformats.org/officeDocument/2006/relationships/tags" Target="../tags/tag140.xml"/><Relationship Id="rId75" Type="http://schemas.openxmlformats.org/officeDocument/2006/relationships/tags" Target="../tags/tag139.xml"/><Relationship Id="rId74" Type="http://schemas.openxmlformats.org/officeDocument/2006/relationships/tags" Target="../tags/tag138.xml"/><Relationship Id="rId73" Type="http://schemas.openxmlformats.org/officeDocument/2006/relationships/tags" Target="../tags/tag137.xml"/><Relationship Id="rId72" Type="http://schemas.openxmlformats.org/officeDocument/2006/relationships/tags" Target="../tags/tag136.xml"/><Relationship Id="rId71" Type="http://schemas.openxmlformats.org/officeDocument/2006/relationships/tags" Target="../tags/tag135.xml"/><Relationship Id="rId70" Type="http://schemas.openxmlformats.org/officeDocument/2006/relationships/tags" Target="../tags/tag134.xml"/><Relationship Id="rId7" Type="http://schemas.openxmlformats.org/officeDocument/2006/relationships/tags" Target="../tags/tag71.xml"/><Relationship Id="rId69" Type="http://schemas.openxmlformats.org/officeDocument/2006/relationships/tags" Target="../tags/tag133.xml"/><Relationship Id="rId68" Type="http://schemas.openxmlformats.org/officeDocument/2006/relationships/tags" Target="../tags/tag132.xml"/><Relationship Id="rId67" Type="http://schemas.openxmlformats.org/officeDocument/2006/relationships/tags" Target="../tags/tag131.xml"/><Relationship Id="rId66" Type="http://schemas.openxmlformats.org/officeDocument/2006/relationships/tags" Target="../tags/tag130.xml"/><Relationship Id="rId65" Type="http://schemas.openxmlformats.org/officeDocument/2006/relationships/tags" Target="../tags/tag129.xml"/><Relationship Id="rId64" Type="http://schemas.openxmlformats.org/officeDocument/2006/relationships/tags" Target="../tags/tag128.xml"/><Relationship Id="rId63" Type="http://schemas.openxmlformats.org/officeDocument/2006/relationships/tags" Target="../tags/tag127.xml"/><Relationship Id="rId62" Type="http://schemas.openxmlformats.org/officeDocument/2006/relationships/tags" Target="../tags/tag126.xml"/><Relationship Id="rId61" Type="http://schemas.openxmlformats.org/officeDocument/2006/relationships/tags" Target="../tags/tag125.xml"/><Relationship Id="rId60" Type="http://schemas.openxmlformats.org/officeDocument/2006/relationships/tags" Target="../tags/tag124.xml"/><Relationship Id="rId6" Type="http://schemas.openxmlformats.org/officeDocument/2006/relationships/tags" Target="../tags/tag70.xml"/><Relationship Id="rId59" Type="http://schemas.openxmlformats.org/officeDocument/2006/relationships/tags" Target="../tags/tag123.xml"/><Relationship Id="rId58" Type="http://schemas.openxmlformats.org/officeDocument/2006/relationships/tags" Target="../tags/tag122.xml"/><Relationship Id="rId57" Type="http://schemas.openxmlformats.org/officeDocument/2006/relationships/tags" Target="../tags/tag121.xml"/><Relationship Id="rId56" Type="http://schemas.openxmlformats.org/officeDocument/2006/relationships/tags" Target="../tags/tag120.xml"/><Relationship Id="rId55" Type="http://schemas.openxmlformats.org/officeDocument/2006/relationships/tags" Target="../tags/tag119.xml"/><Relationship Id="rId54" Type="http://schemas.openxmlformats.org/officeDocument/2006/relationships/tags" Target="../tags/tag118.xml"/><Relationship Id="rId53" Type="http://schemas.openxmlformats.org/officeDocument/2006/relationships/tags" Target="../tags/tag117.xml"/><Relationship Id="rId52" Type="http://schemas.openxmlformats.org/officeDocument/2006/relationships/tags" Target="../tags/tag116.xml"/><Relationship Id="rId51" Type="http://schemas.openxmlformats.org/officeDocument/2006/relationships/tags" Target="../tags/tag115.xml"/><Relationship Id="rId50" Type="http://schemas.openxmlformats.org/officeDocument/2006/relationships/tags" Target="../tags/tag114.xml"/><Relationship Id="rId5" Type="http://schemas.openxmlformats.org/officeDocument/2006/relationships/tags" Target="../tags/tag69.xml"/><Relationship Id="rId49" Type="http://schemas.openxmlformats.org/officeDocument/2006/relationships/tags" Target="../tags/tag113.xml"/><Relationship Id="rId48" Type="http://schemas.openxmlformats.org/officeDocument/2006/relationships/tags" Target="../tags/tag112.xml"/><Relationship Id="rId47" Type="http://schemas.openxmlformats.org/officeDocument/2006/relationships/tags" Target="../tags/tag111.xml"/><Relationship Id="rId46" Type="http://schemas.openxmlformats.org/officeDocument/2006/relationships/tags" Target="../tags/tag110.xml"/><Relationship Id="rId45" Type="http://schemas.openxmlformats.org/officeDocument/2006/relationships/tags" Target="../tags/tag109.xml"/><Relationship Id="rId44" Type="http://schemas.openxmlformats.org/officeDocument/2006/relationships/tags" Target="../tags/tag108.xml"/><Relationship Id="rId43" Type="http://schemas.openxmlformats.org/officeDocument/2006/relationships/tags" Target="../tags/tag107.xml"/><Relationship Id="rId42" Type="http://schemas.openxmlformats.org/officeDocument/2006/relationships/tags" Target="../tags/tag106.xml"/><Relationship Id="rId41" Type="http://schemas.openxmlformats.org/officeDocument/2006/relationships/tags" Target="../tags/tag105.xml"/><Relationship Id="rId40" Type="http://schemas.openxmlformats.org/officeDocument/2006/relationships/tags" Target="../tags/tag104.xml"/><Relationship Id="rId4" Type="http://schemas.openxmlformats.org/officeDocument/2006/relationships/tags" Target="../tags/tag68.xml"/><Relationship Id="rId39" Type="http://schemas.openxmlformats.org/officeDocument/2006/relationships/tags" Target="../tags/tag103.xml"/><Relationship Id="rId38" Type="http://schemas.openxmlformats.org/officeDocument/2006/relationships/tags" Target="../tags/tag102.xml"/><Relationship Id="rId37" Type="http://schemas.openxmlformats.org/officeDocument/2006/relationships/tags" Target="../tags/tag101.xml"/><Relationship Id="rId36" Type="http://schemas.openxmlformats.org/officeDocument/2006/relationships/tags" Target="../tags/tag100.xml"/><Relationship Id="rId35" Type="http://schemas.openxmlformats.org/officeDocument/2006/relationships/tags" Target="../tags/tag99.xml"/><Relationship Id="rId34" Type="http://schemas.openxmlformats.org/officeDocument/2006/relationships/tags" Target="../tags/tag98.xml"/><Relationship Id="rId33" Type="http://schemas.openxmlformats.org/officeDocument/2006/relationships/tags" Target="../tags/tag97.xml"/><Relationship Id="rId32" Type="http://schemas.openxmlformats.org/officeDocument/2006/relationships/tags" Target="../tags/tag96.xml"/><Relationship Id="rId31" Type="http://schemas.openxmlformats.org/officeDocument/2006/relationships/tags" Target="../tags/tag95.xml"/><Relationship Id="rId30" Type="http://schemas.openxmlformats.org/officeDocument/2006/relationships/tags" Target="../tags/tag94.xml"/><Relationship Id="rId3" Type="http://schemas.openxmlformats.org/officeDocument/2006/relationships/tags" Target="../tags/tag67.xml"/><Relationship Id="rId29" Type="http://schemas.openxmlformats.org/officeDocument/2006/relationships/tags" Target="../tags/tag93.xml"/><Relationship Id="rId28" Type="http://schemas.openxmlformats.org/officeDocument/2006/relationships/tags" Target="../tags/tag92.xml"/><Relationship Id="rId27" Type="http://schemas.openxmlformats.org/officeDocument/2006/relationships/tags" Target="../tags/tag91.xml"/><Relationship Id="rId26" Type="http://schemas.openxmlformats.org/officeDocument/2006/relationships/tags" Target="../tags/tag90.xml"/><Relationship Id="rId25" Type="http://schemas.openxmlformats.org/officeDocument/2006/relationships/tags" Target="../tags/tag89.xml"/><Relationship Id="rId24" Type="http://schemas.openxmlformats.org/officeDocument/2006/relationships/tags" Target="../tags/tag88.xml"/><Relationship Id="rId23" Type="http://schemas.openxmlformats.org/officeDocument/2006/relationships/tags" Target="../tags/tag87.xml"/><Relationship Id="rId22" Type="http://schemas.openxmlformats.org/officeDocument/2006/relationships/tags" Target="../tags/tag86.xml"/><Relationship Id="rId21" Type="http://schemas.openxmlformats.org/officeDocument/2006/relationships/tags" Target="../tags/tag85.xml"/><Relationship Id="rId20" Type="http://schemas.openxmlformats.org/officeDocument/2006/relationships/tags" Target="../tags/tag84.xml"/><Relationship Id="rId2" Type="http://schemas.openxmlformats.org/officeDocument/2006/relationships/tags" Target="../tags/tag66.xml"/><Relationship Id="rId195" Type="http://schemas.openxmlformats.org/officeDocument/2006/relationships/slideLayout" Target="../slideLayouts/slideLayout1.xml"/><Relationship Id="rId194" Type="http://schemas.openxmlformats.org/officeDocument/2006/relationships/tags" Target="../tags/tag258.xml"/><Relationship Id="rId193" Type="http://schemas.openxmlformats.org/officeDocument/2006/relationships/tags" Target="../tags/tag257.xml"/><Relationship Id="rId192" Type="http://schemas.openxmlformats.org/officeDocument/2006/relationships/tags" Target="../tags/tag256.xml"/><Relationship Id="rId191" Type="http://schemas.openxmlformats.org/officeDocument/2006/relationships/tags" Target="../tags/tag255.xml"/><Relationship Id="rId190" Type="http://schemas.openxmlformats.org/officeDocument/2006/relationships/tags" Target="../tags/tag254.xml"/><Relationship Id="rId19" Type="http://schemas.openxmlformats.org/officeDocument/2006/relationships/tags" Target="../tags/tag83.xml"/><Relationship Id="rId189" Type="http://schemas.openxmlformats.org/officeDocument/2006/relationships/tags" Target="../tags/tag253.xml"/><Relationship Id="rId188" Type="http://schemas.openxmlformats.org/officeDocument/2006/relationships/tags" Target="../tags/tag252.xml"/><Relationship Id="rId187" Type="http://schemas.openxmlformats.org/officeDocument/2006/relationships/tags" Target="../tags/tag251.xml"/><Relationship Id="rId186" Type="http://schemas.openxmlformats.org/officeDocument/2006/relationships/tags" Target="../tags/tag250.xml"/><Relationship Id="rId185" Type="http://schemas.openxmlformats.org/officeDocument/2006/relationships/tags" Target="../tags/tag249.xml"/><Relationship Id="rId184" Type="http://schemas.openxmlformats.org/officeDocument/2006/relationships/tags" Target="../tags/tag248.xml"/><Relationship Id="rId183" Type="http://schemas.openxmlformats.org/officeDocument/2006/relationships/tags" Target="../tags/tag247.xml"/><Relationship Id="rId182" Type="http://schemas.openxmlformats.org/officeDocument/2006/relationships/tags" Target="../tags/tag246.xml"/><Relationship Id="rId181" Type="http://schemas.openxmlformats.org/officeDocument/2006/relationships/tags" Target="../tags/tag245.xml"/><Relationship Id="rId180" Type="http://schemas.openxmlformats.org/officeDocument/2006/relationships/tags" Target="../tags/tag244.xml"/><Relationship Id="rId18" Type="http://schemas.openxmlformats.org/officeDocument/2006/relationships/tags" Target="../tags/tag82.xml"/><Relationship Id="rId179" Type="http://schemas.openxmlformats.org/officeDocument/2006/relationships/tags" Target="../tags/tag243.xml"/><Relationship Id="rId178" Type="http://schemas.openxmlformats.org/officeDocument/2006/relationships/tags" Target="../tags/tag242.xml"/><Relationship Id="rId177" Type="http://schemas.openxmlformats.org/officeDocument/2006/relationships/tags" Target="../tags/tag241.xml"/><Relationship Id="rId176" Type="http://schemas.openxmlformats.org/officeDocument/2006/relationships/tags" Target="../tags/tag240.xml"/><Relationship Id="rId175" Type="http://schemas.openxmlformats.org/officeDocument/2006/relationships/tags" Target="../tags/tag239.xml"/><Relationship Id="rId174" Type="http://schemas.openxmlformats.org/officeDocument/2006/relationships/tags" Target="../tags/tag238.xml"/><Relationship Id="rId173" Type="http://schemas.openxmlformats.org/officeDocument/2006/relationships/tags" Target="../tags/tag237.xml"/><Relationship Id="rId172" Type="http://schemas.openxmlformats.org/officeDocument/2006/relationships/tags" Target="../tags/tag236.xml"/><Relationship Id="rId171" Type="http://schemas.openxmlformats.org/officeDocument/2006/relationships/tags" Target="../tags/tag235.xml"/><Relationship Id="rId170" Type="http://schemas.openxmlformats.org/officeDocument/2006/relationships/tags" Target="../tags/tag234.xml"/><Relationship Id="rId17" Type="http://schemas.openxmlformats.org/officeDocument/2006/relationships/tags" Target="../tags/tag81.xml"/><Relationship Id="rId169" Type="http://schemas.openxmlformats.org/officeDocument/2006/relationships/tags" Target="../tags/tag233.xml"/><Relationship Id="rId168" Type="http://schemas.openxmlformats.org/officeDocument/2006/relationships/tags" Target="../tags/tag232.xml"/><Relationship Id="rId167" Type="http://schemas.openxmlformats.org/officeDocument/2006/relationships/tags" Target="../tags/tag231.xml"/><Relationship Id="rId166" Type="http://schemas.openxmlformats.org/officeDocument/2006/relationships/tags" Target="../tags/tag230.xml"/><Relationship Id="rId165" Type="http://schemas.openxmlformats.org/officeDocument/2006/relationships/tags" Target="../tags/tag229.xml"/><Relationship Id="rId164" Type="http://schemas.openxmlformats.org/officeDocument/2006/relationships/tags" Target="../tags/tag228.xml"/><Relationship Id="rId163" Type="http://schemas.openxmlformats.org/officeDocument/2006/relationships/tags" Target="../tags/tag227.xml"/><Relationship Id="rId162" Type="http://schemas.openxmlformats.org/officeDocument/2006/relationships/tags" Target="../tags/tag226.xml"/><Relationship Id="rId161" Type="http://schemas.openxmlformats.org/officeDocument/2006/relationships/tags" Target="../tags/tag225.xml"/><Relationship Id="rId160" Type="http://schemas.openxmlformats.org/officeDocument/2006/relationships/tags" Target="../tags/tag224.xml"/><Relationship Id="rId16" Type="http://schemas.openxmlformats.org/officeDocument/2006/relationships/tags" Target="../tags/tag80.xml"/><Relationship Id="rId159" Type="http://schemas.openxmlformats.org/officeDocument/2006/relationships/tags" Target="../tags/tag223.xml"/><Relationship Id="rId158" Type="http://schemas.openxmlformats.org/officeDocument/2006/relationships/tags" Target="../tags/tag222.xml"/><Relationship Id="rId157" Type="http://schemas.openxmlformats.org/officeDocument/2006/relationships/tags" Target="../tags/tag221.xml"/><Relationship Id="rId156" Type="http://schemas.openxmlformats.org/officeDocument/2006/relationships/tags" Target="../tags/tag220.xml"/><Relationship Id="rId155" Type="http://schemas.openxmlformats.org/officeDocument/2006/relationships/tags" Target="../tags/tag219.xml"/><Relationship Id="rId154" Type="http://schemas.openxmlformats.org/officeDocument/2006/relationships/tags" Target="../tags/tag218.xml"/><Relationship Id="rId153" Type="http://schemas.openxmlformats.org/officeDocument/2006/relationships/tags" Target="../tags/tag217.xml"/><Relationship Id="rId152" Type="http://schemas.openxmlformats.org/officeDocument/2006/relationships/tags" Target="../tags/tag216.xml"/><Relationship Id="rId151" Type="http://schemas.openxmlformats.org/officeDocument/2006/relationships/tags" Target="../tags/tag215.xml"/><Relationship Id="rId150" Type="http://schemas.openxmlformats.org/officeDocument/2006/relationships/tags" Target="../tags/tag214.xml"/><Relationship Id="rId15" Type="http://schemas.openxmlformats.org/officeDocument/2006/relationships/tags" Target="../tags/tag79.xml"/><Relationship Id="rId149" Type="http://schemas.openxmlformats.org/officeDocument/2006/relationships/tags" Target="../tags/tag213.xml"/><Relationship Id="rId148" Type="http://schemas.openxmlformats.org/officeDocument/2006/relationships/tags" Target="../tags/tag212.xml"/><Relationship Id="rId147" Type="http://schemas.openxmlformats.org/officeDocument/2006/relationships/tags" Target="../tags/tag211.xml"/><Relationship Id="rId146" Type="http://schemas.openxmlformats.org/officeDocument/2006/relationships/tags" Target="../tags/tag210.xml"/><Relationship Id="rId145" Type="http://schemas.openxmlformats.org/officeDocument/2006/relationships/tags" Target="../tags/tag209.xml"/><Relationship Id="rId144" Type="http://schemas.openxmlformats.org/officeDocument/2006/relationships/tags" Target="../tags/tag208.xml"/><Relationship Id="rId143" Type="http://schemas.openxmlformats.org/officeDocument/2006/relationships/tags" Target="../tags/tag207.xml"/><Relationship Id="rId142" Type="http://schemas.openxmlformats.org/officeDocument/2006/relationships/tags" Target="../tags/tag206.xml"/><Relationship Id="rId141" Type="http://schemas.openxmlformats.org/officeDocument/2006/relationships/tags" Target="../tags/tag205.xml"/><Relationship Id="rId140" Type="http://schemas.openxmlformats.org/officeDocument/2006/relationships/tags" Target="../tags/tag204.xml"/><Relationship Id="rId14" Type="http://schemas.openxmlformats.org/officeDocument/2006/relationships/tags" Target="../tags/tag78.xml"/><Relationship Id="rId139" Type="http://schemas.openxmlformats.org/officeDocument/2006/relationships/tags" Target="../tags/tag203.xml"/><Relationship Id="rId138" Type="http://schemas.openxmlformats.org/officeDocument/2006/relationships/tags" Target="../tags/tag202.xml"/><Relationship Id="rId137" Type="http://schemas.openxmlformats.org/officeDocument/2006/relationships/tags" Target="../tags/tag201.xml"/><Relationship Id="rId136" Type="http://schemas.openxmlformats.org/officeDocument/2006/relationships/tags" Target="../tags/tag200.xml"/><Relationship Id="rId135" Type="http://schemas.openxmlformats.org/officeDocument/2006/relationships/tags" Target="../tags/tag199.xml"/><Relationship Id="rId134" Type="http://schemas.openxmlformats.org/officeDocument/2006/relationships/tags" Target="../tags/tag198.xml"/><Relationship Id="rId133" Type="http://schemas.openxmlformats.org/officeDocument/2006/relationships/tags" Target="../tags/tag197.xml"/><Relationship Id="rId132" Type="http://schemas.openxmlformats.org/officeDocument/2006/relationships/tags" Target="../tags/tag196.xml"/><Relationship Id="rId131" Type="http://schemas.openxmlformats.org/officeDocument/2006/relationships/tags" Target="../tags/tag195.xml"/><Relationship Id="rId130" Type="http://schemas.openxmlformats.org/officeDocument/2006/relationships/tags" Target="../tags/tag194.xml"/><Relationship Id="rId13" Type="http://schemas.openxmlformats.org/officeDocument/2006/relationships/tags" Target="../tags/tag77.xml"/><Relationship Id="rId129" Type="http://schemas.openxmlformats.org/officeDocument/2006/relationships/tags" Target="../tags/tag193.xml"/><Relationship Id="rId128" Type="http://schemas.openxmlformats.org/officeDocument/2006/relationships/tags" Target="../tags/tag192.xml"/><Relationship Id="rId127" Type="http://schemas.openxmlformats.org/officeDocument/2006/relationships/tags" Target="../tags/tag191.xml"/><Relationship Id="rId126" Type="http://schemas.openxmlformats.org/officeDocument/2006/relationships/tags" Target="../tags/tag190.xml"/><Relationship Id="rId125" Type="http://schemas.openxmlformats.org/officeDocument/2006/relationships/tags" Target="../tags/tag189.xml"/><Relationship Id="rId124" Type="http://schemas.openxmlformats.org/officeDocument/2006/relationships/tags" Target="../tags/tag188.xml"/><Relationship Id="rId123" Type="http://schemas.openxmlformats.org/officeDocument/2006/relationships/tags" Target="../tags/tag187.xml"/><Relationship Id="rId122" Type="http://schemas.openxmlformats.org/officeDocument/2006/relationships/tags" Target="../tags/tag186.xml"/><Relationship Id="rId121" Type="http://schemas.openxmlformats.org/officeDocument/2006/relationships/tags" Target="../tags/tag185.xml"/><Relationship Id="rId120" Type="http://schemas.openxmlformats.org/officeDocument/2006/relationships/tags" Target="../tags/tag184.xml"/><Relationship Id="rId12" Type="http://schemas.openxmlformats.org/officeDocument/2006/relationships/tags" Target="../tags/tag76.xml"/><Relationship Id="rId119" Type="http://schemas.openxmlformats.org/officeDocument/2006/relationships/tags" Target="../tags/tag183.xml"/><Relationship Id="rId118" Type="http://schemas.openxmlformats.org/officeDocument/2006/relationships/tags" Target="../tags/tag182.xml"/><Relationship Id="rId117" Type="http://schemas.openxmlformats.org/officeDocument/2006/relationships/tags" Target="../tags/tag181.xml"/><Relationship Id="rId116" Type="http://schemas.openxmlformats.org/officeDocument/2006/relationships/tags" Target="../tags/tag180.xml"/><Relationship Id="rId115" Type="http://schemas.openxmlformats.org/officeDocument/2006/relationships/tags" Target="../tags/tag179.xml"/><Relationship Id="rId114" Type="http://schemas.openxmlformats.org/officeDocument/2006/relationships/tags" Target="../tags/tag178.xml"/><Relationship Id="rId113" Type="http://schemas.openxmlformats.org/officeDocument/2006/relationships/tags" Target="../tags/tag177.xml"/><Relationship Id="rId112" Type="http://schemas.openxmlformats.org/officeDocument/2006/relationships/tags" Target="../tags/tag176.xml"/><Relationship Id="rId111" Type="http://schemas.openxmlformats.org/officeDocument/2006/relationships/tags" Target="../tags/tag175.xml"/><Relationship Id="rId110" Type="http://schemas.openxmlformats.org/officeDocument/2006/relationships/tags" Target="../tags/tag174.xml"/><Relationship Id="rId11" Type="http://schemas.openxmlformats.org/officeDocument/2006/relationships/tags" Target="../tags/tag75.xml"/><Relationship Id="rId109" Type="http://schemas.openxmlformats.org/officeDocument/2006/relationships/tags" Target="../tags/tag173.xml"/><Relationship Id="rId108" Type="http://schemas.openxmlformats.org/officeDocument/2006/relationships/tags" Target="../tags/tag172.xml"/><Relationship Id="rId107" Type="http://schemas.openxmlformats.org/officeDocument/2006/relationships/tags" Target="../tags/tag171.xml"/><Relationship Id="rId106" Type="http://schemas.openxmlformats.org/officeDocument/2006/relationships/tags" Target="../tags/tag170.xml"/><Relationship Id="rId105" Type="http://schemas.openxmlformats.org/officeDocument/2006/relationships/tags" Target="../tags/tag169.xml"/><Relationship Id="rId104" Type="http://schemas.openxmlformats.org/officeDocument/2006/relationships/tags" Target="../tags/tag168.xml"/><Relationship Id="rId103" Type="http://schemas.openxmlformats.org/officeDocument/2006/relationships/tags" Target="../tags/tag167.xml"/><Relationship Id="rId102" Type="http://schemas.openxmlformats.org/officeDocument/2006/relationships/tags" Target="../tags/tag166.xml"/><Relationship Id="rId101" Type="http://schemas.openxmlformats.org/officeDocument/2006/relationships/tags" Target="../tags/tag165.xml"/><Relationship Id="rId100" Type="http://schemas.openxmlformats.org/officeDocument/2006/relationships/tags" Target="../tags/tag164.xml"/><Relationship Id="rId10" Type="http://schemas.openxmlformats.org/officeDocument/2006/relationships/tags" Target="../tags/tag74.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64.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3" Type="http://schemas.openxmlformats.org/officeDocument/2006/relationships/image" Target="../media/image1.jpeg"/><Relationship Id="rId2" Type="http://schemas.openxmlformats.org/officeDocument/2006/relationships/tags" Target="../tags/tag263.xml"/><Relationship Id="rId1" Type="http://schemas.openxmlformats.org/officeDocument/2006/relationships/tags" Target="../tags/tag26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68.xml"/><Relationship Id="rId4" Type="http://schemas.openxmlformats.org/officeDocument/2006/relationships/image" Target="../media/image5.png"/><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72.xml"/><Relationship Id="rId4" Type="http://schemas.openxmlformats.org/officeDocument/2006/relationships/image" Target="../media/image6.png"/><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76.xml"/><Relationship Id="rId4" Type="http://schemas.openxmlformats.org/officeDocument/2006/relationships/image" Target="../media/image7.png"/><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80.xml"/><Relationship Id="rId4" Type="http://schemas.openxmlformats.org/officeDocument/2006/relationships/image" Target="../media/image8.png"/><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tags" Target="../tags/tag27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84.xml"/><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13500000" scaled="0"/>
        </a:gradFill>
        <a:effectLst/>
      </p:bgPr>
    </p:bg>
    <p:spTree>
      <p:nvGrpSpPr>
        <p:cNvPr id="1" name=""/>
        <p:cNvGrpSpPr/>
        <p:nvPr/>
      </p:nvGrpSpPr>
      <p:grpSpPr>
        <a:xfrm>
          <a:off x="0" y="0"/>
          <a:ext cx="0" cy="0"/>
          <a:chOff x="0" y="0"/>
          <a:chExt cx="0" cy="0"/>
        </a:xfrm>
      </p:grpSpPr>
      <p:sp>
        <p:nvSpPr>
          <p:cNvPr id="5" name="五边形 4"/>
          <p:cNvSpPr/>
          <p:nvPr/>
        </p:nvSpPr>
        <p:spPr>
          <a:xfrm>
            <a:off x="-635" y="3237865"/>
            <a:ext cx="6969760" cy="191135"/>
          </a:xfrm>
          <a:prstGeom prst="homePlate">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6" name="文本框 5"/>
          <p:cNvSpPr txBox="1"/>
          <p:nvPr/>
        </p:nvSpPr>
        <p:spPr>
          <a:xfrm>
            <a:off x="-635" y="2336165"/>
            <a:ext cx="7038340" cy="711200"/>
          </a:xfrm>
          <a:prstGeom prst="rect">
            <a:avLst/>
          </a:prstGeom>
          <a:noFill/>
        </p:spPr>
        <p:txBody>
          <a:bodyPr wrap="square" rtlCol="0">
            <a:noAutofit/>
          </a:bodyPr>
          <a:p>
            <a:pPr algn="ctr"/>
            <a:r>
              <a:rPr lang="en-US" altLang="zh-CN" sz="2400" b="1" dirty="0">
                <a:solidFill>
                  <a:schemeClr val="bg2">
                    <a:lumMod val="25000"/>
                  </a:schemeClr>
                </a:solidFill>
                <a:latin typeface="微软雅黑" panose="020B0503020204020204" charset="-122"/>
                <a:ea typeface="微软雅黑" panose="020B0503020204020204" charset="-122"/>
                <a:sym typeface="+mn-ea"/>
              </a:rPr>
              <a:t>Ensemble learning for the classification</a:t>
            </a:r>
            <a:endParaRPr lang="en-US" altLang="zh-CN" sz="2400" b="1" dirty="0">
              <a:solidFill>
                <a:schemeClr val="bg2">
                  <a:lumMod val="25000"/>
                </a:schemeClr>
              </a:solidFill>
              <a:latin typeface="微软雅黑" panose="020B0503020204020204" charset="-122"/>
              <a:ea typeface="微软雅黑" panose="020B0503020204020204" charset="-122"/>
            </a:endParaRPr>
          </a:p>
          <a:p>
            <a:pPr algn="ctr"/>
            <a:r>
              <a:rPr lang="en-US" altLang="zh-CN" sz="2400" b="1" dirty="0">
                <a:solidFill>
                  <a:schemeClr val="bg2">
                    <a:lumMod val="25000"/>
                  </a:schemeClr>
                </a:solidFill>
                <a:latin typeface="微软雅黑" panose="020B0503020204020204" charset="-122"/>
                <a:ea typeface="微软雅黑" panose="020B0503020204020204" charset="-122"/>
                <a:sym typeface="+mn-ea"/>
              </a:rPr>
              <a:t>of Alzheimer disease</a:t>
            </a:r>
            <a:endParaRPr lang="en-US" altLang="zh-CN" sz="2400" b="1" dirty="0">
              <a:solidFill>
                <a:schemeClr val="bg2">
                  <a:lumMod val="25000"/>
                </a:schemeClr>
              </a:solidFill>
              <a:latin typeface="微软雅黑" panose="020B0503020204020204" charset="-122"/>
              <a:ea typeface="微软雅黑" panose="020B0503020204020204" charset="-122"/>
            </a:endParaRPr>
          </a:p>
          <a:p>
            <a:endParaRPr lang="zh-CN" altLang="en-US" sz="2400"/>
          </a:p>
        </p:txBody>
      </p:sp>
      <p:sp>
        <p:nvSpPr>
          <p:cNvPr id="11" name="文本框 10"/>
          <p:cNvSpPr txBox="1"/>
          <p:nvPr>
            <p:custDataLst>
              <p:tags r:id="rId1"/>
            </p:custDataLst>
          </p:nvPr>
        </p:nvSpPr>
        <p:spPr>
          <a:xfrm>
            <a:off x="2200275" y="4021455"/>
            <a:ext cx="2819400" cy="973455"/>
          </a:xfrm>
          <a:prstGeom prst="rect">
            <a:avLst/>
          </a:prstGeom>
          <a:noFill/>
        </p:spPr>
        <p:txBody>
          <a:bodyPr wrap="square" rtlCol="0">
            <a:noAutofit/>
          </a:bodyPr>
          <a:p>
            <a:r>
              <a:rPr lang="en-US" altLang="zh-CN" sz="1400" dirty="0">
                <a:solidFill>
                  <a:schemeClr val="bg2">
                    <a:lumMod val="25000"/>
                  </a:schemeClr>
                </a:solidFill>
              </a:rPr>
              <a:t>By LIUYUE (Leslie)</a:t>
            </a:r>
            <a:endParaRPr lang="en-US" altLang="zh-CN" sz="1400" dirty="0">
              <a:solidFill>
                <a:schemeClr val="bg2">
                  <a:lumMod val="25000"/>
                </a:schemeClr>
              </a:solidFill>
            </a:endParaRPr>
          </a:p>
          <a:p>
            <a:pPr algn="l"/>
            <a:r>
              <a:rPr lang="en-US" altLang="zh-CN" sz="1400" dirty="0">
                <a:solidFill>
                  <a:schemeClr val="bg2">
                    <a:lumMod val="25000"/>
                  </a:schemeClr>
                </a:solidFill>
                <a:latin typeface="Arial" panose="020B0604020202020204" pitchFamily="34" charset="0"/>
                <a:cs typeface="Arial" panose="020B0604020202020204" pitchFamily="34" charset="0"/>
                <a:sym typeface="+mn-ea"/>
              </a:rPr>
              <a:t>Student No: 201918020206</a:t>
            </a:r>
            <a:endParaRPr lang="en-US" altLang="zh-CN" sz="1400" dirty="0">
              <a:solidFill>
                <a:schemeClr val="bg2">
                  <a:lumMod val="25000"/>
                </a:schemeClr>
              </a:solidFill>
              <a:latin typeface="Arial" panose="020B0604020202020204" pitchFamily="34" charset="0"/>
              <a:cs typeface="Arial" panose="020B0604020202020204" pitchFamily="34" charset="0"/>
            </a:endParaRPr>
          </a:p>
          <a:p>
            <a:pPr algn="l"/>
            <a:r>
              <a:rPr lang="en-US" altLang="zh-CN" sz="1400" dirty="0">
                <a:solidFill>
                  <a:schemeClr val="bg2">
                    <a:lumMod val="25000"/>
                  </a:schemeClr>
                </a:solidFill>
                <a:latin typeface="Arial" panose="020B0604020202020204" pitchFamily="34" charset="0"/>
                <a:cs typeface="Arial" panose="020B0604020202020204" pitchFamily="34" charset="0"/>
                <a:sym typeface="+mn-ea"/>
              </a:rPr>
              <a:t>Supervisor: Grace Ugochi. Nneji </a:t>
            </a:r>
            <a:endParaRPr lang="en-US" altLang="zh-CN" sz="1400" dirty="0">
              <a:solidFill>
                <a:schemeClr val="bg2">
                  <a:lumMod val="25000"/>
                </a:schemeClr>
              </a:solidFill>
              <a:latin typeface="Arial" panose="020B0604020202020204" pitchFamily="34" charset="0"/>
              <a:cs typeface="Arial" panose="020B0604020202020204" pitchFamily="34" charset="0"/>
            </a:endParaRPr>
          </a:p>
          <a:p>
            <a:endParaRPr lang="en-US" altLang="zh-CN" sz="1400" dirty="0">
              <a:solidFill>
                <a:schemeClr val="bg2">
                  <a:lumMod val="25000"/>
                </a:schemeClr>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13500000" scaled="0"/>
        </a:gradFill>
        <a:effectLst/>
      </p:bgPr>
    </p:bg>
    <p:spTree>
      <p:nvGrpSpPr>
        <p:cNvPr id="1" name=""/>
        <p:cNvGrpSpPr/>
        <p:nvPr/>
      </p:nvGrpSpPr>
      <p:grpSpPr>
        <a:xfrm>
          <a:off x="0" y="0"/>
          <a:ext cx="0" cy="0"/>
          <a:chOff x="0" y="0"/>
          <a:chExt cx="0" cy="0"/>
        </a:xfrm>
      </p:grpSpPr>
      <p:sp>
        <p:nvSpPr>
          <p:cNvPr id="5" name="五边形 4"/>
          <p:cNvSpPr/>
          <p:nvPr/>
        </p:nvSpPr>
        <p:spPr>
          <a:xfrm>
            <a:off x="-635" y="976630"/>
            <a:ext cx="6969760" cy="191135"/>
          </a:xfrm>
          <a:prstGeom prst="homePlate">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6" name="文本框 5"/>
          <p:cNvSpPr txBox="1"/>
          <p:nvPr/>
        </p:nvSpPr>
        <p:spPr>
          <a:xfrm>
            <a:off x="-635" y="2336165"/>
            <a:ext cx="7038340" cy="711200"/>
          </a:xfrm>
          <a:prstGeom prst="rect">
            <a:avLst/>
          </a:prstGeom>
          <a:noFill/>
        </p:spPr>
        <p:txBody>
          <a:bodyPr wrap="square" rtlCol="0">
            <a:noAutofit/>
          </a:bodyPr>
          <a:p>
            <a:endParaRPr lang="zh-CN" altLang="en-US" sz="2400"/>
          </a:p>
        </p:txBody>
      </p:sp>
      <p:sp>
        <p:nvSpPr>
          <p:cNvPr id="11" name="文本框 10"/>
          <p:cNvSpPr txBox="1"/>
          <p:nvPr>
            <p:custDataLst>
              <p:tags r:id="rId1"/>
            </p:custDataLst>
          </p:nvPr>
        </p:nvSpPr>
        <p:spPr>
          <a:xfrm>
            <a:off x="2200275" y="4021455"/>
            <a:ext cx="2819400" cy="973455"/>
          </a:xfrm>
          <a:prstGeom prst="rect">
            <a:avLst/>
          </a:prstGeom>
          <a:noFill/>
        </p:spPr>
        <p:txBody>
          <a:bodyPr wrap="square" rtlCol="0">
            <a:noAutofit/>
          </a:bodyPr>
          <a:p>
            <a:endParaRPr lang="en-US" altLang="zh-CN" sz="1400" dirty="0">
              <a:solidFill>
                <a:schemeClr val="bg2">
                  <a:lumMod val="25000"/>
                </a:schemeClr>
              </a:solidFill>
            </a:endParaRPr>
          </a:p>
        </p:txBody>
      </p:sp>
      <p:sp>
        <p:nvSpPr>
          <p:cNvPr id="13" name="文本框 12"/>
          <p:cNvSpPr txBox="1"/>
          <p:nvPr>
            <p:custDataLst>
              <p:tags r:id="rId2"/>
            </p:custDataLst>
          </p:nvPr>
        </p:nvSpPr>
        <p:spPr>
          <a:xfrm>
            <a:off x="192005" y="331345"/>
            <a:ext cx="1230630" cy="645160"/>
          </a:xfrm>
          <a:prstGeom prst="rect">
            <a:avLst/>
          </a:prstGeom>
          <a:noFill/>
          <a:effectLst/>
        </p:spPr>
        <p:txBody>
          <a:bodyPr wrap="none" rtlCol="0">
            <a:spAutoFit/>
          </a:bodyPr>
          <a:lstStyle/>
          <a:p>
            <a:pPr algn="l"/>
            <a:r>
              <a:rPr lang="en-US" altLang="zh-CN" sz="3600" b="1" dirty="0">
                <a:solidFill>
                  <a:schemeClr val="bg2">
                    <a:lumMod val="25000"/>
                  </a:schemeClr>
                </a:solidFill>
                <a:latin typeface="微软雅黑" panose="020B0503020204020204" charset="-122"/>
                <a:ea typeface="微软雅黑" panose="020B0503020204020204" charset="-122"/>
                <a:sym typeface="+mn-ea"/>
              </a:rPr>
              <a:t>Vote</a:t>
            </a:r>
            <a:endParaRPr lang="zh-CN" altLang="en-US" sz="3600" b="1" dirty="0">
              <a:latin typeface="+mj-lt"/>
            </a:endParaRPr>
          </a:p>
        </p:txBody>
      </p:sp>
      <p:sp>
        <p:nvSpPr>
          <p:cNvPr id="3" name="文本框 2"/>
          <p:cNvSpPr txBox="1"/>
          <p:nvPr>
            <p:custDataLst>
              <p:tags r:id="rId3"/>
            </p:custDataLst>
          </p:nvPr>
        </p:nvSpPr>
        <p:spPr>
          <a:xfrm>
            <a:off x="1275715" y="2173605"/>
            <a:ext cx="9225280" cy="2745740"/>
          </a:xfrm>
          <a:prstGeom prst="rect">
            <a:avLst/>
          </a:prstGeom>
          <a:noFill/>
          <a:ln w="9525">
            <a:noFill/>
          </a:ln>
        </p:spPr>
        <p:txBody>
          <a:bodyPr wrap="square">
            <a:noAutofit/>
          </a:bodyPr>
          <a:p>
            <a:pPr marL="228600" lvl="0" indent="-228600" algn="l">
              <a:lnSpc>
                <a:spcPct val="110000"/>
              </a:lnSpc>
            </a:pPr>
            <a:r>
              <a:rPr lang="en-US">
                <a:latin typeface="Calibri Light" panose="020F0302020204030204" charset="0"/>
                <a:ea typeface="宋体" panose="02010600030101010101" pitchFamily="2" charset="-122"/>
              </a:rPr>
              <a:t>Vote can be used to classify a specified image into one of four categories, which is the identification of dementia in this project.</a:t>
            </a:r>
            <a:endParaRPr lang="en-US">
              <a:latin typeface="Calibri Light" panose="020F0302020204030204" charset="0"/>
              <a:ea typeface="宋体" panose="02010600030101010101" pitchFamily="2" charset="-122"/>
            </a:endParaRPr>
          </a:p>
          <a:p>
            <a:pPr marL="228600" lvl="0" indent="-228600" algn="l">
              <a:lnSpc>
                <a:spcPct val="110000"/>
              </a:lnSpc>
            </a:pPr>
            <a:r>
              <a:rPr lang="en-US">
                <a:latin typeface="Calibri Light" panose="020F0302020204030204" charset="0"/>
                <a:ea typeface="宋体" panose="02010600030101010101" pitchFamily="2" charset="-122"/>
              </a:rPr>
              <a:t>Firstly, read the image file in the specified path; Afterwards, convert the image file into an image array of (64,64) size, extend the image array by one dimension, and convert it into a Numpy array; Use three pre trained models to classify and predict images; Finally, calculate the predicted results for each category, select the most likely result to predict correctly, and return the classification label for that result; Then output the predicted results and display them on the screen.</a:t>
            </a:r>
            <a:endParaRPr lang="en-US">
              <a:latin typeface="Calibri Light" panose="020F0302020204030204" charset="0"/>
              <a:ea typeface="宋体" panose="02010600030101010101" pitchFamily="2"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13500000" scaled="0"/>
        </a:gradFill>
        <a:effectLst/>
      </p:bgPr>
    </p:bg>
    <p:spTree>
      <p:nvGrpSpPr>
        <p:cNvPr id="1" name=""/>
        <p:cNvGrpSpPr/>
        <p:nvPr/>
      </p:nvGrpSpPr>
      <p:grpSpPr>
        <a:xfrm>
          <a:off x="0" y="0"/>
          <a:ext cx="0" cy="0"/>
          <a:chOff x="0" y="0"/>
          <a:chExt cx="0" cy="0"/>
        </a:xfrm>
      </p:grpSpPr>
      <p:sp>
        <p:nvSpPr>
          <p:cNvPr id="5" name="五边形 4"/>
          <p:cNvSpPr/>
          <p:nvPr/>
        </p:nvSpPr>
        <p:spPr>
          <a:xfrm>
            <a:off x="-635" y="976630"/>
            <a:ext cx="6969760" cy="191135"/>
          </a:xfrm>
          <a:prstGeom prst="homePlate">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3" name="文本框 12"/>
          <p:cNvSpPr txBox="1"/>
          <p:nvPr>
            <p:custDataLst>
              <p:tags r:id="rId1"/>
            </p:custDataLst>
          </p:nvPr>
        </p:nvSpPr>
        <p:spPr>
          <a:xfrm>
            <a:off x="192005" y="331345"/>
            <a:ext cx="2807970" cy="645160"/>
          </a:xfrm>
          <a:prstGeom prst="rect">
            <a:avLst/>
          </a:prstGeom>
          <a:noFill/>
          <a:effectLst/>
        </p:spPr>
        <p:txBody>
          <a:bodyPr wrap="none" rtlCol="0">
            <a:spAutoFit/>
          </a:bodyPr>
          <a:lstStyle/>
          <a:p>
            <a:r>
              <a:rPr lang="en-US" altLang="zh-CN" sz="3600" b="1" dirty="0">
                <a:solidFill>
                  <a:schemeClr val="bg2">
                    <a:lumMod val="25000"/>
                  </a:schemeClr>
                </a:solidFill>
                <a:latin typeface="微软雅黑" panose="020B0503020204020204" charset="-122"/>
                <a:ea typeface="微软雅黑" panose="020B0503020204020204" charset="-122"/>
                <a:sym typeface="+mn-ea"/>
              </a:rPr>
              <a:t>Evaluations</a:t>
            </a:r>
            <a:endParaRPr lang="en-US" altLang="zh-CN" sz="3600" b="1" dirty="0">
              <a:solidFill>
                <a:schemeClr val="bg2">
                  <a:lumMod val="25000"/>
                </a:schemeClr>
              </a:solidFill>
              <a:latin typeface="微软雅黑" panose="020B0503020204020204" charset="-122"/>
              <a:ea typeface="微软雅黑" panose="020B0503020204020204" charset="-122"/>
              <a:sym typeface="+mn-ea"/>
            </a:endParaRPr>
          </a:p>
        </p:txBody>
      </p:sp>
      <p:graphicFrame>
        <p:nvGraphicFramePr>
          <p:cNvPr id="29" name="表格 28"/>
          <p:cNvGraphicFramePr/>
          <p:nvPr>
            <p:custDataLst>
              <p:tags r:id="rId2"/>
            </p:custDataLst>
          </p:nvPr>
        </p:nvGraphicFramePr>
        <p:xfrm>
          <a:off x="1091565" y="1665605"/>
          <a:ext cx="9573260" cy="4332605"/>
        </p:xfrm>
        <a:graphic>
          <a:graphicData uri="http://schemas.openxmlformats.org/drawingml/2006/table">
            <a:tbl>
              <a:tblPr/>
              <a:tblGrid>
                <a:gridCol w="1953895"/>
                <a:gridCol w="3073400"/>
                <a:gridCol w="4545965"/>
              </a:tblGrid>
              <a:tr h="309245">
                <a:tc>
                  <a:txBody>
                    <a:bodyPr/>
                    <a:p>
                      <a:pPr indent="0">
                        <a:buNone/>
                      </a:pPr>
                      <a:r>
                        <a:rPr lang="en-US" sz="1600" b="0">
                          <a:latin typeface="Calibri Light" panose="020F0302020204030204" charset="0"/>
                          <a:cs typeface="Calibri Light" panose="020F0302020204030204" charset="0"/>
                        </a:rPr>
                        <a:t>Indicators</a:t>
                      </a:r>
                      <a:endParaRPr lang="en-US" altLang="en-US" sz="1600" b="0">
                        <a:latin typeface="Calibri Light" panose="020F0302020204030204" charset="0"/>
                        <a:ea typeface="Calibri Light" panose="020F03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D7D7D7"/>
                    </a:solidFill>
                  </a:tcPr>
                </a:tc>
                <a:tc>
                  <a:txBody>
                    <a:bodyPr/>
                    <a:p>
                      <a:pPr indent="0">
                        <a:buNone/>
                      </a:pPr>
                      <a:r>
                        <a:rPr lang="en-US" sz="1600" b="0">
                          <a:latin typeface="Calibri Light" panose="020F0302020204030204" charset="0"/>
                          <a:cs typeface="Calibri Light" panose="020F0302020204030204" charset="0"/>
                        </a:rPr>
                        <a:t>Formulas</a:t>
                      </a:r>
                      <a:endParaRPr lang="en-US" altLang="en-US" sz="1600" b="0">
                        <a:latin typeface="Calibri Light" panose="020F0302020204030204" charset="0"/>
                        <a:ea typeface="Calibri Light" panose="020F03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D7D7D7"/>
                    </a:solidFill>
                  </a:tcPr>
                </a:tc>
                <a:tc>
                  <a:txBody>
                    <a:bodyPr/>
                    <a:p>
                      <a:pPr indent="0">
                        <a:buNone/>
                      </a:pPr>
                      <a:r>
                        <a:rPr lang="en-US" sz="1600" b="0">
                          <a:latin typeface="Calibri Light" panose="020F0302020204030204" charset="0"/>
                          <a:cs typeface="Calibri Light" panose="020F0302020204030204" charset="0"/>
                        </a:rPr>
                        <a:t>Meaning</a:t>
                      </a:r>
                      <a:endParaRPr lang="en-US" altLang="en-US" sz="1600" b="0">
                        <a:latin typeface="Calibri Light" panose="020F0302020204030204" charset="0"/>
                        <a:ea typeface="Calibri Light" panose="020F03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D7D7D7"/>
                    </a:solidFill>
                  </a:tcPr>
                </a:tc>
              </a:tr>
              <a:tr h="619125">
                <a:tc>
                  <a:txBody>
                    <a:bodyPr/>
                    <a:p>
                      <a:pPr indent="0">
                        <a:buNone/>
                      </a:pPr>
                      <a:r>
                        <a:rPr lang="en-US" sz="1600" b="0">
                          <a:latin typeface="Calibri Light" panose="020F0302020204030204" charset="0"/>
                          <a:cs typeface="Calibri Light" panose="020F0302020204030204" charset="0"/>
                        </a:rPr>
                        <a:t>Accuracy</a:t>
                      </a:r>
                      <a:endParaRPr lang="en-US" altLang="en-US" sz="1600" b="0">
                        <a:latin typeface="Calibri Light" panose="020F0302020204030204" charset="0"/>
                        <a:ea typeface="Calibri Light" panose="020F03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F1F1F1"/>
                    </a:solidFill>
                  </a:tcPr>
                </a:tc>
                <a:tc>
                  <a:txBody>
                    <a:bodyPr/>
                    <a:p>
                      <a:pPr indent="0" algn="dist">
                        <a:buNone/>
                      </a:pPr>
                      <a:r>
                        <a:rPr lang="en-US" sz="1600" b="0">
                          <a:solidFill>
                            <a:srgbClr val="000000"/>
                          </a:solidFill>
                          <a:latin typeface="Calibri Light" panose="020F0302020204030204" charset="0"/>
                          <a:cs typeface="Calibri Light" panose="020F0302020204030204" charset="0"/>
                        </a:rPr>
                        <a:t> </a:t>
                      </a:r>
                      <a:r>
                        <a:rPr lang="en-US" sz="1600" b="0">
                          <a:latin typeface="Calibri Light" panose="020F0302020204030204" charset="0"/>
                          <a:cs typeface="Calibri Light" panose="020F0302020204030204" charset="0"/>
                        </a:rPr>
                        <a:t> </a:t>
                      </a:r>
                      <a:endParaRPr lang="en-US" altLang="en-US" sz="1600" b="0">
                        <a:latin typeface="Calibri Light" panose="020F0302020204030204" charset="0"/>
                        <a:ea typeface="Calibri" panose="020F05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F1F1F1"/>
                    </a:solidFill>
                  </a:tcPr>
                </a:tc>
                <a:tc>
                  <a:txBody>
                    <a:bodyPr/>
                    <a:p>
                      <a:pPr indent="0">
                        <a:buNone/>
                      </a:pPr>
                      <a:r>
                        <a:rPr lang="en-US" sz="1600" b="0">
                          <a:latin typeface="Calibri Light" panose="020F0302020204030204" charset="0"/>
                          <a:cs typeface="Calibri Light" panose="020F0302020204030204" charset="0"/>
                        </a:rPr>
                        <a:t>The proportion of all correctly judged results to total observations in the classification model</a:t>
                      </a:r>
                      <a:endParaRPr lang="en-US" altLang="en-US" sz="1600" b="0">
                        <a:latin typeface="Calibri Light" panose="020F0302020204030204" charset="0"/>
                        <a:ea typeface="Calibri Light" panose="020F03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F1F1F1"/>
                    </a:solidFill>
                  </a:tcPr>
                </a:tc>
              </a:tr>
              <a:tr h="928370">
                <a:tc>
                  <a:txBody>
                    <a:bodyPr/>
                    <a:p>
                      <a:pPr indent="0">
                        <a:buNone/>
                      </a:pPr>
                      <a:r>
                        <a:rPr lang="en-US" sz="1600" b="0">
                          <a:latin typeface="Calibri Light" panose="020F0302020204030204" charset="0"/>
                          <a:cs typeface="Calibri Light" panose="020F0302020204030204" charset="0"/>
                        </a:rPr>
                        <a:t>Precision</a:t>
                      </a:r>
                      <a:endParaRPr lang="en-US" altLang="en-US" sz="1600" b="0">
                        <a:latin typeface="Calibri Light" panose="020F0302020204030204" charset="0"/>
                        <a:ea typeface="Calibri Light" panose="020F03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F1F1F1"/>
                    </a:solidFill>
                  </a:tcPr>
                </a:tc>
                <a:tc>
                  <a:txBody>
                    <a:bodyPr/>
                    <a:p>
                      <a:pPr indent="0" algn="dist">
                        <a:buNone/>
                      </a:pPr>
                      <a:r>
                        <a:rPr lang="en-US" sz="1600" b="0">
                          <a:solidFill>
                            <a:srgbClr val="000000"/>
                          </a:solidFill>
                          <a:latin typeface="Calibri Light" panose="020F0302020204030204" charset="0"/>
                          <a:cs typeface="Calibri Light" panose="020F0302020204030204" charset="0"/>
                        </a:rPr>
                        <a:t> </a:t>
                      </a:r>
                      <a:r>
                        <a:rPr lang="en-US" sz="1600" b="0">
                          <a:latin typeface="Calibri Light" panose="020F0302020204030204" charset="0"/>
                          <a:cs typeface="Calibri Light" panose="020F0302020204030204" charset="0"/>
                        </a:rPr>
                        <a:t> </a:t>
                      </a:r>
                      <a:endParaRPr lang="en-US" altLang="en-US" sz="1600" b="0">
                        <a:latin typeface="Calibri Light" panose="020F0302020204030204" charset="0"/>
                        <a:ea typeface="Calibri" panose="020F05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F1F1F1"/>
                    </a:solidFill>
                  </a:tcPr>
                </a:tc>
                <a:tc>
                  <a:txBody>
                    <a:bodyPr/>
                    <a:p>
                      <a:pPr indent="0">
                        <a:buNone/>
                      </a:pPr>
                      <a:r>
                        <a:rPr lang="en-US" sz="1600" b="0">
                          <a:latin typeface="Calibri Light" panose="020F0302020204030204" charset="0"/>
                          <a:cs typeface="Calibri Light" panose="020F0302020204030204" charset="0"/>
                        </a:rPr>
                        <a:t>The proportion of model prediction pairs among all results where model observation is positive</a:t>
                      </a:r>
                      <a:endParaRPr lang="en-US" altLang="en-US" sz="1600" b="0">
                        <a:latin typeface="Calibri Light" panose="020F0302020204030204" charset="0"/>
                        <a:ea typeface="Calibri Light" panose="020F03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F1F1F1"/>
                    </a:solidFill>
                  </a:tcPr>
                </a:tc>
              </a:tr>
              <a:tr h="928370">
                <a:tc>
                  <a:txBody>
                    <a:bodyPr/>
                    <a:p>
                      <a:pPr indent="0">
                        <a:buNone/>
                      </a:pPr>
                      <a:r>
                        <a:rPr lang="en-US" sz="1600" b="0">
                          <a:latin typeface="Calibri Light" panose="020F0302020204030204" charset="0"/>
                          <a:cs typeface="Calibri Light" panose="020F0302020204030204" charset="0"/>
                        </a:rPr>
                        <a:t>True positive rate, TPR, Sensitivity, Recall</a:t>
                      </a:r>
                      <a:endParaRPr lang="en-US" altLang="en-US" sz="1600" b="0">
                        <a:latin typeface="Calibri Light" panose="020F0302020204030204" charset="0"/>
                        <a:ea typeface="Calibri Light" panose="020F03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F1F1F1"/>
                    </a:solidFill>
                  </a:tcPr>
                </a:tc>
                <a:tc>
                  <a:txBody>
                    <a:bodyPr/>
                    <a:p>
                      <a:pPr indent="0" algn="dist">
                        <a:buNone/>
                      </a:pPr>
                      <a:r>
                        <a:rPr lang="en-US" sz="1600" b="0">
                          <a:solidFill>
                            <a:srgbClr val="000000"/>
                          </a:solidFill>
                          <a:latin typeface="Calibri Light" panose="020F0302020204030204" charset="0"/>
                          <a:cs typeface="Calibri Light" panose="020F0302020204030204" charset="0"/>
                        </a:rPr>
                        <a:t> </a:t>
                      </a:r>
                      <a:r>
                        <a:rPr lang="en-US" sz="1600" b="0">
                          <a:latin typeface="Calibri Light" panose="020F0302020204030204" charset="0"/>
                          <a:cs typeface="Calibri Light" panose="020F0302020204030204" charset="0"/>
                        </a:rPr>
                        <a:t> </a:t>
                      </a:r>
                      <a:endParaRPr lang="en-US" altLang="en-US" sz="1600" b="0">
                        <a:latin typeface="Calibri Light" panose="020F0302020204030204" charset="0"/>
                        <a:ea typeface="Calibri" panose="020F05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F1F1F1"/>
                    </a:solidFill>
                  </a:tcPr>
                </a:tc>
                <a:tc>
                  <a:txBody>
                    <a:bodyPr/>
                    <a:p>
                      <a:pPr indent="0">
                        <a:buNone/>
                      </a:pPr>
                      <a:r>
                        <a:rPr lang="en-US" sz="1600" b="0">
                          <a:latin typeface="Calibri Light" panose="020F0302020204030204" charset="0"/>
                          <a:cs typeface="Calibri Light" panose="020F0302020204030204" charset="0"/>
                        </a:rPr>
                        <a:t>The proportion of model prediction pairs among all results where the true value is positive</a:t>
                      </a:r>
                      <a:endParaRPr lang="en-US" altLang="en-US" sz="1600" b="0">
                        <a:latin typeface="Calibri Light" panose="020F0302020204030204" charset="0"/>
                        <a:ea typeface="Calibri Light" panose="020F03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F1F1F1"/>
                    </a:solidFill>
                  </a:tcPr>
                </a:tc>
              </a:tr>
              <a:tr h="928370">
                <a:tc>
                  <a:txBody>
                    <a:bodyPr/>
                    <a:p>
                      <a:pPr indent="0">
                        <a:buNone/>
                      </a:pPr>
                      <a:r>
                        <a:rPr lang="en-US" sz="1600" b="0">
                          <a:latin typeface="Calibri Light" panose="020F0302020204030204" charset="0"/>
                          <a:cs typeface="Calibri Light" panose="020F0302020204030204" charset="0"/>
                        </a:rPr>
                        <a:t>Specificity</a:t>
                      </a:r>
                      <a:endParaRPr lang="en-US" altLang="en-US" sz="1600" b="0">
                        <a:latin typeface="Calibri Light" panose="020F0302020204030204" charset="0"/>
                        <a:ea typeface="Calibri Light" panose="020F03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F1F1F1"/>
                    </a:solidFill>
                  </a:tcPr>
                </a:tc>
                <a:tc>
                  <a:txBody>
                    <a:bodyPr/>
                    <a:p>
                      <a:pPr indent="0" algn="dist">
                        <a:buNone/>
                      </a:pPr>
                      <a:r>
                        <a:rPr lang="en-US" sz="1600" b="0">
                          <a:solidFill>
                            <a:srgbClr val="000000"/>
                          </a:solidFill>
                          <a:latin typeface="Calibri Light" panose="020F0302020204030204" charset="0"/>
                          <a:cs typeface="Calibri Light" panose="020F0302020204030204" charset="0"/>
                        </a:rPr>
                        <a:t> </a:t>
                      </a:r>
                      <a:r>
                        <a:rPr lang="en-US" sz="1600" b="0">
                          <a:latin typeface="Calibri Light" panose="020F0302020204030204" charset="0"/>
                          <a:cs typeface="Calibri Light" panose="020F0302020204030204" charset="0"/>
                        </a:rPr>
                        <a:t> </a:t>
                      </a:r>
                      <a:endParaRPr lang="en-US" altLang="en-US" sz="1600" b="0">
                        <a:latin typeface="Calibri Light" panose="020F0302020204030204" charset="0"/>
                        <a:ea typeface="Calibri" panose="020F05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F1F1F1"/>
                    </a:solidFill>
                  </a:tcPr>
                </a:tc>
                <a:tc>
                  <a:txBody>
                    <a:bodyPr/>
                    <a:p>
                      <a:pPr indent="0">
                        <a:buNone/>
                      </a:pPr>
                      <a:r>
                        <a:rPr lang="en-US" sz="1600" b="0">
                          <a:latin typeface="Calibri Light" panose="020F0302020204030204" charset="0"/>
                          <a:cs typeface="Calibri Light" panose="020F0302020204030204" charset="0"/>
                        </a:rPr>
                        <a:t>The proportion of model prediction pairs among all results where the true value is negative</a:t>
                      </a:r>
                      <a:endParaRPr lang="en-US" altLang="en-US" sz="1600" b="0">
                        <a:latin typeface="Calibri Light" panose="020F0302020204030204" charset="0"/>
                        <a:ea typeface="Calibri Light" panose="020F03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F1F1F1"/>
                    </a:solidFill>
                  </a:tcPr>
                </a:tc>
              </a:tr>
              <a:tr h="619125">
                <a:tc>
                  <a:txBody>
                    <a:bodyPr/>
                    <a:p>
                      <a:pPr indent="0">
                        <a:buNone/>
                      </a:pPr>
                      <a:r>
                        <a:rPr lang="en-US" sz="1600" b="0">
                          <a:latin typeface="Calibri Light" panose="020F0302020204030204" charset="0"/>
                          <a:cs typeface="Calibri Light" panose="020F0302020204030204" charset="0"/>
                        </a:rPr>
                        <a:t>F1-Score</a:t>
                      </a:r>
                      <a:endParaRPr lang="en-US" altLang="en-US" sz="1600" b="0">
                        <a:latin typeface="Calibri Light" panose="020F0302020204030204" charset="0"/>
                        <a:ea typeface="Calibri Light" panose="020F03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F1F1F1"/>
                    </a:solidFill>
                  </a:tcPr>
                </a:tc>
                <a:tc>
                  <a:txBody>
                    <a:bodyPr/>
                    <a:p>
                      <a:pPr indent="0" algn="dist">
                        <a:buNone/>
                      </a:pPr>
                      <a:r>
                        <a:rPr lang="en-US" sz="1600" b="0">
                          <a:solidFill>
                            <a:srgbClr val="000000"/>
                          </a:solidFill>
                          <a:latin typeface="Calibri Light" panose="020F0302020204030204" charset="0"/>
                          <a:cs typeface="Calibri Light" panose="020F0302020204030204" charset="0"/>
                        </a:rPr>
                        <a:t> </a:t>
                      </a:r>
                      <a:r>
                        <a:rPr lang="en-US" sz="1600" b="0">
                          <a:latin typeface="Calibri Light" panose="020F0302020204030204" charset="0"/>
                          <a:cs typeface="Calibri Light" panose="020F0302020204030204" charset="0"/>
                        </a:rPr>
                        <a:t> </a:t>
                      </a:r>
                      <a:endParaRPr lang="en-US" altLang="en-US" sz="1600" b="0">
                        <a:latin typeface="Calibri Light" panose="020F0302020204030204" charset="0"/>
                        <a:ea typeface="Calibri" panose="020F05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F1F1F1"/>
                    </a:solidFill>
                  </a:tcPr>
                </a:tc>
                <a:tc>
                  <a:txBody>
                    <a:bodyPr/>
                    <a:p>
                      <a:pPr indent="0">
                        <a:buNone/>
                      </a:pPr>
                      <a:r>
                        <a:rPr lang="en-US" sz="1600" b="0">
                          <a:latin typeface="Calibri Light" panose="020F0302020204030204" charset="0"/>
                          <a:cs typeface="Calibri Light" panose="020F0302020204030204" charset="0"/>
                        </a:rPr>
                        <a:t>F1 is defined as harmonic mean based on the harmonic mean of the accuracy and recall rates.</a:t>
                      </a:r>
                      <a:endParaRPr lang="en-US" altLang="en-US" sz="1600" b="0">
                        <a:latin typeface="Calibri Light" panose="020F0302020204030204" charset="0"/>
                        <a:ea typeface="Calibri Light" panose="020F0302020204030204" charset="0"/>
                        <a:cs typeface="Calibri Light" panose="020F0302020204030204" charset="0"/>
                      </a:endParaRPr>
                    </a:p>
                  </a:txBody>
                  <a:tcPr marL="68580" marR="68580" marT="0" marB="0" vert="horz" anchor="t" anchorCtr="0">
                    <a:lnL w="12700" cap="flat" cmpd="sng">
                      <a:solidFill>
                        <a:srgbClr val="7E7E7E"/>
                      </a:solidFill>
                      <a:prstDash val="solid"/>
                      <a:headEnd type="none" w="med" len="med"/>
                      <a:tailEnd type="none" w="med" len="med"/>
                    </a:lnL>
                    <a:lnR w="12700" cap="flat" cmpd="sng">
                      <a:solidFill>
                        <a:srgbClr val="7E7E7E"/>
                      </a:solidFill>
                      <a:prstDash val="solid"/>
                      <a:headEnd type="none" w="med" len="med"/>
                      <a:tailEnd type="none" w="med" len="med"/>
                    </a:lnR>
                    <a:lnT w="12700" cap="flat" cmpd="sng">
                      <a:solidFill>
                        <a:srgbClr val="7E7E7E"/>
                      </a:solidFill>
                      <a:prstDash val="solid"/>
                      <a:headEnd type="none" w="med" len="med"/>
                      <a:tailEnd type="none" w="med" len="med"/>
                    </a:lnT>
                    <a:lnB w="12700" cap="flat" cmpd="sng">
                      <a:solidFill>
                        <a:srgbClr val="7E7E7E"/>
                      </a:solidFill>
                      <a:prstDash val="solid"/>
                      <a:headEnd type="none" w="med" len="med"/>
                      <a:tailEnd type="none" w="med" len="med"/>
                    </a:lnB>
                    <a:lnTlToBr>
                      <a:noFill/>
                    </a:lnTlToBr>
                    <a:lnBlToTr>
                      <a:noFill/>
                    </a:lnBlToTr>
                    <a:solidFill>
                      <a:srgbClr val="F1F1F1"/>
                    </a:solidFill>
                  </a:tcPr>
                </a:tc>
              </a:tr>
            </a:tbl>
          </a:graphicData>
        </a:graphic>
      </p:graphicFrame>
      <p:pic>
        <p:nvPicPr>
          <p:cNvPr id="35" name="图片 34"/>
          <p:cNvPicPr>
            <a:picLocks noChangeAspect="1"/>
          </p:cNvPicPr>
          <p:nvPr>
            <p:custDataLst>
              <p:tags r:id="rId3"/>
            </p:custDataLst>
          </p:nvPr>
        </p:nvPicPr>
        <p:blipFill>
          <a:blip r:embed="rId4"/>
          <a:stretch>
            <a:fillRect/>
          </a:stretch>
        </p:blipFill>
        <p:spPr>
          <a:xfrm>
            <a:off x="1680845" y="2029460"/>
            <a:ext cx="5288280" cy="403860"/>
          </a:xfrm>
          <a:prstGeom prst="rect">
            <a:avLst/>
          </a:prstGeom>
        </p:spPr>
      </p:pic>
      <p:pic>
        <p:nvPicPr>
          <p:cNvPr id="36" name="图片 35"/>
          <p:cNvPicPr>
            <a:picLocks noChangeAspect="1"/>
          </p:cNvPicPr>
          <p:nvPr>
            <p:custDataLst>
              <p:tags r:id="rId5"/>
            </p:custDataLst>
          </p:nvPr>
        </p:nvPicPr>
        <p:blipFill>
          <a:blip r:embed="rId6"/>
          <a:stretch>
            <a:fillRect/>
          </a:stretch>
        </p:blipFill>
        <p:spPr>
          <a:xfrm>
            <a:off x="1917065" y="2911475"/>
            <a:ext cx="5288280" cy="403860"/>
          </a:xfrm>
          <a:prstGeom prst="rect">
            <a:avLst/>
          </a:prstGeom>
        </p:spPr>
      </p:pic>
      <p:pic>
        <p:nvPicPr>
          <p:cNvPr id="37" name="图片 36"/>
          <p:cNvPicPr>
            <a:picLocks noChangeAspect="1"/>
          </p:cNvPicPr>
          <p:nvPr>
            <p:custDataLst>
              <p:tags r:id="rId7"/>
            </p:custDataLst>
          </p:nvPr>
        </p:nvPicPr>
        <p:blipFill>
          <a:blip r:embed="rId8"/>
          <a:stretch>
            <a:fillRect/>
          </a:stretch>
        </p:blipFill>
        <p:spPr>
          <a:xfrm>
            <a:off x="1917065" y="3793490"/>
            <a:ext cx="5288280" cy="403860"/>
          </a:xfrm>
          <a:prstGeom prst="rect">
            <a:avLst/>
          </a:prstGeom>
        </p:spPr>
      </p:pic>
      <p:pic>
        <p:nvPicPr>
          <p:cNvPr id="38" name="图片 37"/>
          <p:cNvPicPr>
            <a:picLocks noChangeAspect="1"/>
          </p:cNvPicPr>
          <p:nvPr>
            <p:custDataLst>
              <p:tags r:id="rId9"/>
            </p:custDataLst>
          </p:nvPr>
        </p:nvPicPr>
        <p:blipFill>
          <a:blip r:embed="rId10"/>
          <a:stretch>
            <a:fillRect/>
          </a:stretch>
        </p:blipFill>
        <p:spPr>
          <a:xfrm>
            <a:off x="1819275" y="4675505"/>
            <a:ext cx="5288280" cy="403860"/>
          </a:xfrm>
          <a:prstGeom prst="rect">
            <a:avLst/>
          </a:prstGeom>
        </p:spPr>
      </p:pic>
      <p:pic>
        <p:nvPicPr>
          <p:cNvPr id="39" name="图片 38"/>
          <p:cNvPicPr>
            <a:picLocks noChangeAspect="1"/>
          </p:cNvPicPr>
          <p:nvPr>
            <p:custDataLst>
              <p:tags r:id="rId11"/>
            </p:custDataLst>
          </p:nvPr>
        </p:nvPicPr>
        <p:blipFill>
          <a:blip r:embed="rId12"/>
          <a:stretch>
            <a:fillRect/>
          </a:stretch>
        </p:blipFill>
        <p:spPr>
          <a:xfrm>
            <a:off x="3768090" y="5480685"/>
            <a:ext cx="5288280" cy="403860"/>
          </a:xfrm>
          <a:prstGeom prst="rect">
            <a:avLst/>
          </a:prstGeom>
        </p:spPr>
      </p:pic>
    </p:spTree>
    <p:custDataLst>
      <p:tags r:id="rId1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13500000" scaled="0"/>
        </a:gradFill>
        <a:effectLst/>
      </p:bgPr>
    </p:bg>
    <p:spTree>
      <p:nvGrpSpPr>
        <p:cNvPr id="1" name=""/>
        <p:cNvGrpSpPr/>
        <p:nvPr/>
      </p:nvGrpSpPr>
      <p:grpSpPr>
        <a:xfrm>
          <a:off x="0" y="0"/>
          <a:ext cx="0" cy="0"/>
          <a:chOff x="0" y="0"/>
          <a:chExt cx="0" cy="0"/>
        </a:xfrm>
      </p:grpSpPr>
      <p:sp>
        <p:nvSpPr>
          <p:cNvPr id="5" name="五边形 4"/>
          <p:cNvSpPr/>
          <p:nvPr/>
        </p:nvSpPr>
        <p:spPr>
          <a:xfrm>
            <a:off x="-635" y="976630"/>
            <a:ext cx="6969760" cy="191135"/>
          </a:xfrm>
          <a:prstGeom prst="homePlate">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3" name="文本框 12"/>
          <p:cNvSpPr txBox="1"/>
          <p:nvPr>
            <p:custDataLst>
              <p:tags r:id="rId1"/>
            </p:custDataLst>
          </p:nvPr>
        </p:nvSpPr>
        <p:spPr>
          <a:xfrm>
            <a:off x="192005" y="331345"/>
            <a:ext cx="1602105" cy="645160"/>
          </a:xfrm>
          <a:prstGeom prst="rect">
            <a:avLst/>
          </a:prstGeom>
          <a:noFill/>
          <a:effectLst/>
        </p:spPr>
        <p:txBody>
          <a:bodyPr wrap="none" rtlCol="0">
            <a:spAutoFit/>
          </a:bodyPr>
          <a:lstStyle/>
          <a:p>
            <a:pPr algn="l"/>
            <a:r>
              <a:rPr lang="en-US" altLang="zh-CN" sz="3600" b="1" dirty="0">
                <a:solidFill>
                  <a:schemeClr val="bg2">
                    <a:lumMod val="25000"/>
                  </a:schemeClr>
                </a:solidFill>
                <a:latin typeface="微软雅黑" panose="020B0503020204020204" charset="-122"/>
                <a:ea typeface="微软雅黑" panose="020B0503020204020204" charset="-122"/>
                <a:sym typeface="+mn-ea"/>
              </a:rPr>
              <a:t>Result</a:t>
            </a:r>
            <a:endParaRPr lang="zh-CN" altLang="en-US" sz="3600" b="1" dirty="0">
              <a:latin typeface="+mj-lt"/>
            </a:endParaRPr>
          </a:p>
        </p:txBody>
      </p:sp>
      <p:pic>
        <p:nvPicPr>
          <p:cNvPr id="2" name="图片 1" descr="EB2880C662D6EEA0AF3DCD1CEFD58328"/>
          <p:cNvPicPr>
            <a:picLocks noChangeAspect="1"/>
          </p:cNvPicPr>
          <p:nvPr/>
        </p:nvPicPr>
        <p:blipFill>
          <a:blip r:embed="rId2"/>
          <a:srcRect l="5164" t="7699" r="5798" b="8846"/>
          <a:stretch>
            <a:fillRect/>
          </a:stretch>
        </p:blipFill>
        <p:spPr>
          <a:xfrm>
            <a:off x="3650615" y="1436370"/>
            <a:ext cx="2424430" cy="2515235"/>
          </a:xfrm>
          <a:prstGeom prst="rect">
            <a:avLst/>
          </a:prstGeom>
        </p:spPr>
      </p:pic>
      <p:pic>
        <p:nvPicPr>
          <p:cNvPr id="4" name="图片 3" descr="D9F78842E8D0FCB7778F23E67B1DDD19"/>
          <p:cNvPicPr>
            <a:picLocks noChangeAspect="1"/>
          </p:cNvPicPr>
          <p:nvPr/>
        </p:nvPicPr>
        <p:blipFill>
          <a:blip r:embed="rId3"/>
          <a:srcRect l="4967" t="8346" r="5611" b="8821"/>
          <a:stretch>
            <a:fillRect/>
          </a:stretch>
        </p:blipFill>
        <p:spPr>
          <a:xfrm>
            <a:off x="1191260" y="1436370"/>
            <a:ext cx="2459355" cy="2515235"/>
          </a:xfrm>
          <a:prstGeom prst="rect">
            <a:avLst/>
          </a:prstGeom>
        </p:spPr>
      </p:pic>
      <p:pic>
        <p:nvPicPr>
          <p:cNvPr id="7" name="图片 6" descr="mobileloss"/>
          <p:cNvPicPr/>
          <p:nvPr/>
        </p:nvPicPr>
        <p:blipFill>
          <a:blip r:embed="rId4"/>
          <a:srcRect l="5100" t="4601" r="5241" b="2271"/>
          <a:stretch>
            <a:fillRect/>
          </a:stretch>
        </p:blipFill>
        <p:spPr>
          <a:xfrm>
            <a:off x="3616325" y="4055110"/>
            <a:ext cx="2458800" cy="2516400"/>
          </a:xfrm>
          <a:prstGeom prst="rect">
            <a:avLst/>
          </a:prstGeom>
        </p:spPr>
      </p:pic>
      <p:pic>
        <p:nvPicPr>
          <p:cNvPr id="8" name="图片 7" descr="mobilenetacc"/>
          <p:cNvPicPr/>
          <p:nvPr/>
        </p:nvPicPr>
        <p:blipFill>
          <a:blip r:embed="rId5"/>
          <a:srcRect l="4546" t="3733" r="5610" b="2040"/>
          <a:stretch>
            <a:fillRect/>
          </a:stretch>
        </p:blipFill>
        <p:spPr>
          <a:xfrm>
            <a:off x="1191895" y="4055110"/>
            <a:ext cx="2458800" cy="2516400"/>
          </a:xfrm>
          <a:prstGeom prst="rect">
            <a:avLst/>
          </a:prstGeom>
        </p:spPr>
      </p:pic>
      <p:pic>
        <p:nvPicPr>
          <p:cNvPr id="9" name="图片 8" descr="809330A3388C1858066FC484DE1B9A98_750_750"/>
          <p:cNvPicPr/>
          <p:nvPr/>
        </p:nvPicPr>
        <p:blipFill>
          <a:blip r:embed="rId6"/>
          <a:srcRect l="4396" t="3681" r="5958" b="3458"/>
          <a:stretch>
            <a:fillRect/>
          </a:stretch>
        </p:blipFill>
        <p:spPr>
          <a:xfrm>
            <a:off x="6198870" y="1436370"/>
            <a:ext cx="2458800" cy="2516400"/>
          </a:xfrm>
          <a:prstGeom prst="rect">
            <a:avLst/>
          </a:prstGeom>
        </p:spPr>
      </p:pic>
      <p:pic>
        <p:nvPicPr>
          <p:cNvPr id="10" name="图片 9" descr="alexnetloss"/>
          <p:cNvPicPr/>
          <p:nvPr/>
        </p:nvPicPr>
        <p:blipFill>
          <a:blip r:embed="rId7"/>
          <a:srcRect l="4546" t="4601" r="5056" b="3009"/>
          <a:stretch>
            <a:fillRect/>
          </a:stretch>
        </p:blipFill>
        <p:spPr>
          <a:xfrm>
            <a:off x="8657590" y="1435100"/>
            <a:ext cx="2458800" cy="2516400"/>
          </a:xfrm>
          <a:prstGeom prst="rect">
            <a:avLst/>
          </a:prstGeom>
        </p:spPr>
      </p:pic>
      <p:sp>
        <p:nvSpPr>
          <p:cNvPr id="12" name="文本框 11"/>
          <p:cNvSpPr txBox="1"/>
          <p:nvPr/>
        </p:nvSpPr>
        <p:spPr>
          <a:xfrm>
            <a:off x="873125" y="1435100"/>
            <a:ext cx="319405" cy="368300"/>
          </a:xfrm>
          <a:prstGeom prst="rect">
            <a:avLst/>
          </a:prstGeom>
          <a:noFill/>
        </p:spPr>
        <p:txBody>
          <a:bodyPr wrap="square" rtlCol="0" anchor="t">
            <a:spAutoFit/>
          </a:bodyPr>
          <a:p>
            <a:r>
              <a:rPr lang="en-US" altLang="en-US">
                <a:latin typeface="Calibri Light" panose="020F0302020204030204" charset="0"/>
                <a:ea typeface="宋体" panose="02010600030101010101" pitchFamily="2" charset="-122"/>
                <a:sym typeface="+mn-ea"/>
              </a:rPr>
              <a:t>A.</a:t>
            </a:r>
            <a:endParaRPr lang="en-US" altLang="en-US">
              <a:latin typeface="Calibri Light" panose="020F0302020204030204" charset="0"/>
              <a:ea typeface="宋体" panose="02010600030101010101" pitchFamily="2" charset="-122"/>
              <a:sym typeface="+mn-ea"/>
            </a:endParaRPr>
          </a:p>
        </p:txBody>
      </p:sp>
      <p:sp>
        <p:nvSpPr>
          <p:cNvPr id="14" name="文本框 13"/>
          <p:cNvSpPr txBox="1"/>
          <p:nvPr>
            <p:custDataLst>
              <p:tags r:id="rId8"/>
            </p:custDataLst>
          </p:nvPr>
        </p:nvSpPr>
        <p:spPr>
          <a:xfrm>
            <a:off x="873125" y="4055110"/>
            <a:ext cx="741045" cy="368300"/>
          </a:xfrm>
          <a:prstGeom prst="rect">
            <a:avLst/>
          </a:prstGeom>
          <a:noFill/>
        </p:spPr>
        <p:txBody>
          <a:bodyPr wrap="square" rtlCol="0" anchor="t">
            <a:spAutoFit/>
          </a:bodyPr>
          <a:p>
            <a:r>
              <a:rPr lang="en-US" altLang="en-US">
                <a:latin typeface="Calibri Light" panose="020F0302020204030204" charset="0"/>
                <a:ea typeface="宋体" panose="02010600030101010101" pitchFamily="2" charset="-122"/>
                <a:sym typeface="+mn-ea"/>
              </a:rPr>
              <a:t>B.</a:t>
            </a:r>
            <a:endParaRPr lang="en-US" altLang="en-US">
              <a:latin typeface="Calibri Light" panose="020F0302020204030204" charset="0"/>
              <a:ea typeface="宋体" panose="02010600030101010101" pitchFamily="2" charset="-122"/>
              <a:sym typeface="+mn-ea"/>
            </a:endParaRPr>
          </a:p>
        </p:txBody>
      </p:sp>
      <p:sp>
        <p:nvSpPr>
          <p:cNvPr id="15" name="文本框 14"/>
          <p:cNvSpPr txBox="1"/>
          <p:nvPr>
            <p:custDataLst>
              <p:tags r:id="rId9"/>
            </p:custDataLst>
          </p:nvPr>
        </p:nvSpPr>
        <p:spPr>
          <a:xfrm>
            <a:off x="11137900" y="1436370"/>
            <a:ext cx="914400" cy="368300"/>
          </a:xfrm>
          <a:prstGeom prst="rect">
            <a:avLst/>
          </a:prstGeom>
          <a:noFill/>
        </p:spPr>
        <p:txBody>
          <a:bodyPr wrap="square" rtlCol="0" anchor="t">
            <a:spAutoFit/>
          </a:bodyPr>
          <a:p>
            <a:r>
              <a:rPr lang="en-US" altLang="en-US">
                <a:latin typeface="Calibri Light" panose="020F0302020204030204" charset="0"/>
                <a:ea typeface="宋体" panose="02010600030101010101" pitchFamily="2" charset="-122"/>
                <a:sym typeface="+mn-ea"/>
              </a:rPr>
              <a:t>C.</a:t>
            </a:r>
            <a:endParaRPr lang="en-US" altLang="en-US">
              <a:latin typeface="Calibri Light" panose="020F0302020204030204" charset="0"/>
              <a:ea typeface="宋体" panose="02010600030101010101" pitchFamily="2" charset="-122"/>
              <a:sym typeface="+mn-ea"/>
            </a:endParaRPr>
          </a:p>
        </p:txBody>
      </p:sp>
      <p:graphicFrame>
        <p:nvGraphicFramePr>
          <p:cNvPr id="16" name="表格 15"/>
          <p:cNvGraphicFramePr/>
          <p:nvPr>
            <p:custDataLst>
              <p:tags r:id="rId10"/>
            </p:custDataLst>
          </p:nvPr>
        </p:nvGraphicFramePr>
        <p:xfrm>
          <a:off x="6758940" y="4686300"/>
          <a:ext cx="2917190" cy="1253490"/>
        </p:xfrm>
        <a:graphic>
          <a:graphicData uri="http://schemas.openxmlformats.org/drawingml/2006/table">
            <a:tbl>
              <a:tblPr firstRow="1" bandRow="1">
                <a:tableStyleId>{5C22544A-7EE6-4342-B048-85BDC9FD1C3A}</a:tableStyleId>
              </a:tblPr>
              <a:tblGrid>
                <a:gridCol w="1186815"/>
                <a:gridCol w="1730375"/>
              </a:tblGrid>
              <a:tr h="417830">
                <a:tc>
                  <a:txBody>
                    <a:bodyPr/>
                    <a:p>
                      <a:pPr>
                        <a:buNone/>
                      </a:pPr>
                      <a:r>
                        <a:rPr lang="en-US" altLang="zh-CN" b="0">
                          <a:solidFill>
                            <a:schemeClr val="tx1"/>
                          </a:solidFill>
                        </a:rPr>
                        <a:t>A.</a:t>
                      </a:r>
                      <a:endParaRPr lang="en-US" altLang="zh-CN" b="0">
                        <a:solidFill>
                          <a:schemeClr val="tx1"/>
                        </a:solidFill>
                      </a:endParaRPr>
                    </a:p>
                  </a:txBody>
                  <a:tcPr>
                    <a:solidFill>
                      <a:schemeClr val="bg1">
                        <a:lumMod val="85000"/>
                      </a:schemeClr>
                    </a:solidFill>
                  </a:tcPr>
                </a:tc>
                <a:tc>
                  <a:txBody>
                    <a:bodyPr/>
                    <a:p>
                      <a:pPr>
                        <a:buNone/>
                      </a:pPr>
                      <a:r>
                        <a:rPr lang="en-US" altLang="zh-CN" b="0">
                          <a:solidFill>
                            <a:schemeClr val="tx1"/>
                          </a:solidFill>
                        </a:rPr>
                        <a:t>ResNet</a:t>
                      </a:r>
                      <a:endParaRPr lang="en-US" altLang="zh-CN" b="0">
                        <a:solidFill>
                          <a:schemeClr val="tx1"/>
                        </a:solidFill>
                      </a:endParaRPr>
                    </a:p>
                  </a:txBody>
                  <a:tcPr>
                    <a:solidFill>
                      <a:schemeClr val="bg1">
                        <a:lumMod val="85000"/>
                      </a:schemeClr>
                    </a:solidFill>
                  </a:tcPr>
                </a:tc>
              </a:tr>
              <a:tr h="417830">
                <a:tc>
                  <a:txBody>
                    <a:bodyPr/>
                    <a:p>
                      <a:pPr>
                        <a:buNone/>
                      </a:pPr>
                      <a:r>
                        <a:rPr lang="en-US" altLang="zh-CN" b="0">
                          <a:solidFill>
                            <a:schemeClr val="tx1"/>
                          </a:solidFill>
                        </a:rPr>
                        <a:t>B.</a:t>
                      </a:r>
                      <a:endParaRPr lang="en-US" altLang="zh-CN" b="0">
                        <a:solidFill>
                          <a:schemeClr val="tx1"/>
                        </a:solidFill>
                      </a:endParaRPr>
                    </a:p>
                  </a:txBody>
                  <a:tcPr>
                    <a:solidFill>
                      <a:schemeClr val="bg1">
                        <a:lumMod val="85000"/>
                      </a:schemeClr>
                    </a:solidFill>
                  </a:tcPr>
                </a:tc>
                <a:tc>
                  <a:txBody>
                    <a:bodyPr/>
                    <a:p>
                      <a:pPr>
                        <a:buNone/>
                      </a:pPr>
                      <a:r>
                        <a:rPr lang="en-US" altLang="zh-CN" b="0">
                          <a:solidFill>
                            <a:schemeClr val="tx1"/>
                          </a:solidFill>
                        </a:rPr>
                        <a:t>MobileNet</a:t>
                      </a:r>
                      <a:endParaRPr lang="en-US" altLang="zh-CN" b="0">
                        <a:solidFill>
                          <a:schemeClr val="tx1"/>
                        </a:solidFill>
                      </a:endParaRPr>
                    </a:p>
                  </a:txBody>
                  <a:tcPr>
                    <a:solidFill>
                      <a:schemeClr val="bg1">
                        <a:lumMod val="85000"/>
                      </a:schemeClr>
                    </a:solidFill>
                  </a:tcPr>
                </a:tc>
              </a:tr>
              <a:tr h="417830">
                <a:tc>
                  <a:txBody>
                    <a:bodyPr/>
                    <a:p>
                      <a:pPr>
                        <a:buNone/>
                      </a:pPr>
                      <a:r>
                        <a:rPr lang="en-US" altLang="zh-CN" b="0">
                          <a:solidFill>
                            <a:schemeClr val="tx1"/>
                          </a:solidFill>
                        </a:rPr>
                        <a:t>C.</a:t>
                      </a:r>
                      <a:endParaRPr lang="en-US" altLang="zh-CN" b="0">
                        <a:solidFill>
                          <a:schemeClr val="tx1"/>
                        </a:solidFill>
                      </a:endParaRPr>
                    </a:p>
                  </a:txBody>
                  <a:tcPr>
                    <a:solidFill>
                      <a:schemeClr val="bg1">
                        <a:lumMod val="85000"/>
                      </a:schemeClr>
                    </a:solidFill>
                  </a:tcPr>
                </a:tc>
                <a:tc>
                  <a:txBody>
                    <a:bodyPr/>
                    <a:p>
                      <a:pPr>
                        <a:buNone/>
                      </a:pPr>
                      <a:r>
                        <a:rPr lang="en-US" altLang="zh-CN" b="0">
                          <a:solidFill>
                            <a:schemeClr val="tx1"/>
                          </a:solidFill>
                        </a:rPr>
                        <a:t>AlexNet</a:t>
                      </a:r>
                      <a:endParaRPr lang="en-US" altLang="zh-CN" b="0">
                        <a:solidFill>
                          <a:schemeClr val="tx1"/>
                        </a:solidFill>
                      </a:endParaRPr>
                    </a:p>
                  </a:txBody>
                  <a:tcPr>
                    <a:solidFill>
                      <a:schemeClr val="bg1">
                        <a:lumMod val="85000"/>
                      </a:schemeClr>
                    </a:solidFill>
                  </a:tcPr>
                </a:tc>
              </a:tr>
            </a:tbl>
          </a:graphicData>
        </a:graphic>
      </p:graphicFrame>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13500000" scaled="0"/>
        </a:gradFill>
        <a:effectLst/>
      </p:bgPr>
    </p:bg>
    <p:spTree>
      <p:nvGrpSpPr>
        <p:cNvPr id="1" name=""/>
        <p:cNvGrpSpPr/>
        <p:nvPr/>
      </p:nvGrpSpPr>
      <p:grpSpPr>
        <a:xfrm>
          <a:off x="0" y="0"/>
          <a:ext cx="0" cy="0"/>
          <a:chOff x="0" y="0"/>
          <a:chExt cx="0" cy="0"/>
        </a:xfrm>
      </p:grpSpPr>
      <p:sp>
        <p:nvSpPr>
          <p:cNvPr id="5" name="五边形 4"/>
          <p:cNvSpPr/>
          <p:nvPr/>
        </p:nvSpPr>
        <p:spPr>
          <a:xfrm>
            <a:off x="-635" y="976630"/>
            <a:ext cx="6969760" cy="191135"/>
          </a:xfrm>
          <a:prstGeom prst="homePlate">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3" name="文本框 12"/>
          <p:cNvSpPr txBox="1"/>
          <p:nvPr>
            <p:custDataLst>
              <p:tags r:id="rId1"/>
            </p:custDataLst>
          </p:nvPr>
        </p:nvSpPr>
        <p:spPr>
          <a:xfrm>
            <a:off x="192005" y="331345"/>
            <a:ext cx="1737995" cy="645160"/>
          </a:xfrm>
          <a:prstGeom prst="rect">
            <a:avLst/>
          </a:prstGeom>
          <a:noFill/>
          <a:effectLst/>
        </p:spPr>
        <p:txBody>
          <a:bodyPr wrap="none" rtlCol="0">
            <a:spAutoFit/>
          </a:bodyPr>
          <a:lstStyle/>
          <a:p>
            <a:pPr algn="l"/>
            <a:r>
              <a:rPr lang="en-US" altLang="zh-CN" sz="3600" b="1" dirty="0">
                <a:solidFill>
                  <a:schemeClr val="bg2">
                    <a:lumMod val="25000"/>
                  </a:schemeClr>
                </a:solidFill>
                <a:latin typeface="微软雅黑" panose="020B0503020204020204" charset="-122"/>
                <a:ea typeface="微软雅黑" panose="020B0503020204020204" charset="-122"/>
                <a:sym typeface="+mn-ea"/>
              </a:rPr>
              <a:t>Result </a:t>
            </a:r>
            <a:endParaRPr lang="zh-CN" altLang="en-US" sz="3600" b="1" dirty="0">
              <a:latin typeface="+mj-lt"/>
            </a:endParaRPr>
          </a:p>
        </p:txBody>
      </p:sp>
      <p:graphicFrame>
        <p:nvGraphicFramePr>
          <p:cNvPr id="4" name="表格 3"/>
          <p:cNvGraphicFramePr/>
          <p:nvPr>
            <p:custDataLst>
              <p:tags r:id="rId2"/>
            </p:custDataLst>
          </p:nvPr>
        </p:nvGraphicFramePr>
        <p:xfrm>
          <a:off x="993140" y="2461260"/>
          <a:ext cx="9627870" cy="2837815"/>
        </p:xfrm>
        <a:graphic>
          <a:graphicData uri="http://schemas.openxmlformats.org/drawingml/2006/table">
            <a:tbl>
              <a:tblPr firstRow="1" bandRow="1">
                <a:tableStyleId>{5C22544A-7EE6-4342-B048-85BDC9FD1C3A}</a:tableStyleId>
              </a:tblPr>
              <a:tblGrid>
                <a:gridCol w="1604645"/>
                <a:gridCol w="1604645"/>
                <a:gridCol w="1604645"/>
                <a:gridCol w="1604645"/>
                <a:gridCol w="1604645"/>
                <a:gridCol w="1604645"/>
              </a:tblGrid>
              <a:tr h="895985">
                <a:tc>
                  <a:txBody>
                    <a:bodyPr/>
                    <a:p>
                      <a:pPr>
                        <a:buNone/>
                      </a:pPr>
                      <a:endParaRPr lang="zh-CN" altLang="en-US">
                        <a:latin typeface="微软雅黑" panose="020B0503020204020204" charset="-122"/>
                        <a:ea typeface="微软雅黑" panose="020B0503020204020204" charset="-122"/>
                      </a:endParaRPr>
                    </a:p>
                  </a:txBody>
                  <a:tcPr>
                    <a:solidFill>
                      <a:schemeClr val="bg1">
                        <a:lumMod val="75000"/>
                        <a:alpha val="70000"/>
                      </a:schemeClr>
                    </a:solidFill>
                  </a:tcPr>
                </a:tc>
                <a:tc>
                  <a:txBody>
                    <a:bodyPr/>
                    <a:p>
                      <a:pPr>
                        <a:buNone/>
                      </a:pPr>
                      <a:r>
                        <a:rPr lang="en-US" altLang="zh-CN">
                          <a:solidFill>
                            <a:schemeClr val="tx1"/>
                          </a:solidFill>
                          <a:latin typeface="微软雅黑" panose="020B0503020204020204" charset="-122"/>
                          <a:ea typeface="微软雅黑" panose="020B0503020204020204" charset="-122"/>
                        </a:rPr>
                        <a:t>P</a:t>
                      </a:r>
                      <a:r>
                        <a:rPr lang="zh-CN" altLang="en-US">
                          <a:solidFill>
                            <a:schemeClr val="tx1"/>
                          </a:solidFill>
                          <a:latin typeface="微软雅黑" panose="020B0503020204020204" charset="-122"/>
                          <a:ea typeface="微软雅黑" panose="020B0503020204020204" charset="-122"/>
                        </a:rPr>
                        <a:t>recision</a:t>
                      </a:r>
                      <a:endParaRPr lang="zh-CN" altLang="en-US">
                        <a:solidFill>
                          <a:schemeClr val="tx1"/>
                        </a:solidFill>
                        <a:latin typeface="微软雅黑" panose="020B0503020204020204" charset="-122"/>
                        <a:ea typeface="微软雅黑" panose="020B0503020204020204" charset="-122"/>
                      </a:endParaRPr>
                    </a:p>
                  </a:txBody>
                  <a:tcPr>
                    <a:solidFill>
                      <a:schemeClr val="bg1">
                        <a:lumMod val="75000"/>
                        <a:alpha val="70000"/>
                      </a:schemeClr>
                    </a:solidFill>
                  </a:tcPr>
                </a:tc>
                <a:tc>
                  <a:txBody>
                    <a:bodyPr/>
                    <a:p>
                      <a:pPr>
                        <a:buNone/>
                      </a:pPr>
                      <a:r>
                        <a:rPr lang="en-US" altLang="zh-CN">
                          <a:solidFill>
                            <a:schemeClr val="tx1"/>
                          </a:solidFill>
                          <a:latin typeface="微软雅黑" panose="020B0503020204020204" charset="-122"/>
                          <a:ea typeface="微软雅黑" panose="020B0503020204020204" charset="-122"/>
                        </a:rPr>
                        <a:t>R</a:t>
                      </a:r>
                      <a:r>
                        <a:rPr lang="zh-CN" altLang="en-US">
                          <a:solidFill>
                            <a:schemeClr val="tx1"/>
                          </a:solidFill>
                          <a:latin typeface="微软雅黑" panose="020B0503020204020204" charset="-122"/>
                          <a:ea typeface="微软雅黑" panose="020B0503020204020204" charset="-122"/>
                        </a:rPr>
                        <a:t>ecall</a:t>
                      </a:r>
                      <a:endParaRPr lang="zh-CN" altLang="en-US">
                        <a:solidFill>
                          <a:schemeClr val="tx1"/>
                        </a:solidFill>
                        <a:latin typeface="微软雅黑" panose="020B0503020204020204" charset="-122"/>
                        <a:ea typeface="微软雅黑" panose="020B0503020204020204" charset="-122"/>
                      </a:endParaRPr>
                    </a:p>
                  </a:txBody>
                  <a:tcPr>
                    <a:solidFill>
                      <a:schemeClr val="bg1">
                        <a:lumMod val="75000"/>
                        <a:alpha val="70000"/>
                      </a:schemeClr>
                    </a:solidFill>
                  </a:tcPr>
                </a:tc>
                <a:tc>
                  <a:txBody>
                    <a:bodyPr/>
                    <a:p>
                      <a:pPr>
                        <a:buNone/>
                      </a:pPr>
                      <a:r>
                        <a:rPr lang="en-US" altLang="zh-CN">
                          <a:solidFill>
                            <a:schemeClr val="tx1"/>
                          </a:solidFill>
                          <a:latin typeface="微软雅黑" panose="020B0503020204020204" charset="-122"/>
                          <a:ea typeface="微软雅黑" panose="020B0503020204020204" charset="-122"/>
                        </a:rPr>
                        <a:t>F</a:t>
                      </a:r>
                      <a:r>
                        <a:rPr lang="zh-CN" altLang="en-US">
                          <a:solidFill>
                            <a:schemeClr val="tx1"/>
                          </a:solidFill>
                          <a:latin typeface="微软雅黑" panose="020B0503020204020204" charset="-122"/>
                          <a:ea typeface="微软雅黑" panose="020B0503020204020204" charset="-122"/>
                        </a:rPr>
                        <a:t>1score</a:t>
                      </a:r>
                      <a:endParaRPr lang="zh-CN" altLang="en-US">
                        <a:solidFill>
                          <a:schemeClr val="tx1"/>
                        </a:solidFill>
                        <a:latin typeface="微软雅黑" panose="020B0503020204020204" charset="-122"/>
                        <a:ea typeface="微软雅黑" panose="020B0503020204020204" charset="-122"/>
                      </a:endParaRPr>
                    </a:p>
                  </a:txBody>
                  <a:tcPr>
                    <a:solidFill>
                      <a:schemeClr val="bg1">
                        <a:lumMod val="75000"/>
                        <a:alpha val="70000"/>
                      </a:schemeClr>
                    </a:solidFill>
                  </a:tcPr>
                </a:tc>
                <a:tc>
                  <a:txBody>
                    <a:bodyPr/>
                    <a:p>
                      <a:pPr>
                        <a:buNone/>
                      </a:pPr>
                      <a:r>
                        <a:rPr lang="zh-CN" altLang="en-US">
                          <a:solidFill>
                            <a:schemeClr val="tx1"/>
                          </a:solidFill>
                          <a:latin typeface="微软雅黑" panose="020B0503020204020204" charset="-122"/>
                          <a:ea typeface="微软雅黑" panose="020B0503020204020204" charset="-122"/>
                        </a:rPr>
                        <a:t>Test loss</a:t>
                      </a:r>
                      <a:endParaRPr lang="zh-CN" altLang="en-US">
                        <a:solidFill>
                          <a:schemeClr val="tx1"/>
                        </a:solidFill>
                        <a:latin typeface="微软雅黑" panose="020B0503020204020204" charset="-122"/>
                        <a:ea typeface="微软雅黑" panose="020B0503020204020204" charset="-122"/>
                      </a:endParaRPr>
                    </a:p>
                  </a:txBody>
                  <a:tcPr>
                    <a:solidFill>
                      <a:schemeClr val="bg1">
                        <a:lumMod val="75000"/>
                        <a:alpha val="70000"/>
                      </a:schemeClr>
                    </a:solidFill>
                  </a:tcPr>
                </a:tc>
                <a:tc>
                  <a:txBody>
                    <a:bodyPr/>
                    <a:p>
                      <a:pPr>
                        <a:buNone/>
                      </a:pPr>
                      <a:r>
                        <a:rPr lang="zh-CN" altLang="en-US">
                          <a:solidFill>
                            <a:schemeClr val="tx1"/>
                          </a:solidFill>
                          <a:latin typeface="微软雅黑" panose="020B0503020204020204" charset="-122"/>
                          <a:ea typeface="微软雅黑" panose="020B0503020204020204" charset="-122"/>
                        </a:rPr>
                        <a:t>Test accuracy</a:t>
                      </a:r>
                      <a:endParaRPr lang="zh-CN" altLang="en-US">
                        <a:solidFill>
                          <a:schemeClr val="tx1"/>
                        </a:solidFill>
                        <a:latin typeface="微软雅黑" panose="020B0503020204020204" charset="-122"/>
                        <a:ea typeface="微软雅黑" panose="020B0503020204020204" charset="-122"/>
                      </a:endParaRPr>
                    </a:p>
                  </a:txBody>
                  <a:tcPr>
                    <a:solidFill>
                      <a:schemeClr val="bg1">
                        <a:lumMod val="75000"/>
                        <a:alpha val="70000"/>
                      </a:schemeClr>
                    </a:solidFill>
                  </a:tcPr>
                </a:tc>
              </a:tr>
              <a:tr h="646430">
                <a:tc>
                  <a:txBody>
                    <a:bodyPr/>
                    <a:p>
                      <a:pPr algn="l">
                        <a:buClrTx/>
                        <a:buSzTx/>
                        <a:buFontTx/>
                        <a:buNone/>
                      </a:pPr>
                      <a:r>
                        <a:rPr lang="en-US" altLang="zh-CN" b="1">
                          <a:solidFill>
                            <a:schemeClr val="tx1"/>
                          </a:solidFill>
                          <a:latin typeface="微软雅黑" panose="020B0503020204020204" charset="-122"/>
                          <a:ea typeface="微软雅黑" panose="020B0503020204020204" charset="-122"/>
                        </a:rPr>
                        <a:t>ResNet</a:t>
                      </a:r>
                      <a:endParaRPr lang="en-US" altLang="zh-CN" b="1">
                        <a:solidFill>
                          <a:schemeClr val="tx1"/>
                        </a:solidFill>
                        <a:latin typeface="微软雅黑" panose="020B0503020204020204" charset="-122"/>
                        <a:ea typeface="微软雅黑" panose="020B0503020204020204" charset="-122"/>
                      </a:endParaRPr>
                    </a:p>
                  </a:txBody>
                  <a:tcPr>
                    <a:solidFill>
                      <a:schemeClr val="bg1">
                        <a:lumMod val="85000"/>
                        <a:alpha val="70000"/>
                      </a:schemeClr>
                    </a:solidFill>
                  </a:tcPr>
                </a:tc>
                <a:tc>
                  <a:txBody>
                    <a:bodyPr/>
                    <a:p>
                      <a:pPr>
                        <a:buNone/>
                      </a:pPr>
                      <a:r>
                        <a:rPr lang="zh-CN" altLang="en-US">
                          <a:latin typeface="微软雅黑" panose="020B0503020204020204" charset="-122"/>
                          <a:ea typeface="微软雅黑" panose="020B0503020204020204" charset="-122"/>
                        </a:rPr>
                        <a:t>0.9984</a:t>
                      </a:r>
                      <a:endParaRPr lang="zh-CN" altLang="en-US">
                        <a:latin typeface="微软雅黑" panose="020B0503020204020204" charset="-122"/>
                        <a:ea typeface="微软雅黑" panose="020B0503020204020204" charset="-122"/>
                      </a:endParaRPr>
                    </a:p>
                  </a:txBody>
                  <a:tcPr>
                    <a:solidFill>
                      <a:schemeClr val="bg1">
                        <a:lumMod val="85000"/>
                        <a:alpha val="70000"/>
                      </a:schemeClr>
                    </a:solidFill>
                  </a:tcPr>
                </a:tc>
                <a:tc>
                  <a:txBody>
                    <a:bodyPr/>
                    <a:p>
                      <a:pPr>
                        <a:buNone/>
                      </a:pPr>
                      <a:r>
                        <a:rPr lang="zh-CN" altLang="en-US">
                          <a:latin typeface="微软雅黑" panose="020B0503020204020204" charset="-122"/>
                          <a:ea typeface="微软雅黑" panose="020B0503020204020204" charset="-122"/>
                        </a:rPr>
                        <a:t>0.9984</a:t>
                      </a:r>
                      <a:endParaRPr lang="zh-CN" altLang="en-US">
                        <a:latin typeface="微软雅黑" panose="020B0503020204020204" charset="-122"/>
                        <a:ea typeface="微软雅黑" panose="020B0503020204020204" charset="-122"/>
                      </a:endParaRPr>
                    </a:p>
                  </a:txBody>
                  <a:tcPr>
                    <a:solidFill>
                      <a:schemeClr val="bg1">
                        <a:lumMod val="85000"/>
                        <a:alpha val="70000"/>
                      </a:schemeClr>
                    </a:solidFill>
                  </a:tcPr>
                </a:tc>
                <a:tc>
                  <a:txBody>
                    <a:bodyPr/>
                    <a:p>
                      <a:pPr>
                        <a:buNone/>
                      </a:pPr>
                      <a:r>
                        <a:rPr lang="zh-CN" altLang="en-US">
                          <a:latin typeface="微软雅黑" panose="020B0503020204020204" charset="-122"/>
                          <a:ea typeface="微软雅黑" panose="020B0503020204020204" charset="-122"/>
                        </a:rPr>
                        <a:t>0.9984</a:t>
                      </a:r>
                      <a:endParaRPr lang="zh-CN" altLang="en-US">
                        <a:latin typeface="微软雅黑" panose="020B0503020204020204" charset="-122"/>
                        <a:ea typeface="微软雅黑" panose="020B0503020204020204" charset="-122"/>
                      </a:endParaRPr>
                    </a:p>
                  </a:txBody>
                  <a:tcPr>
                    <a:solidFill>
                      <a:schemeClr val="bg1">
                        <a:lumMod val="85000"/>
                        <a:alpha val="70000"/>
                      </a:schemeClr>
                    </a:solidFill>
                  </a:tcPr>
                </a:tc>
                <a:tc>
                  <a:txBody>
                    <a:bodyPr/>
                    <a:p>
                      <a:pPr>
                        <a:buNone/>
                      </a:pPr>
                      <a:r>
                        <a:rPr lang="zh-CN" altLang="en-US">
                          <a:latin typeface="微软雅黑" panose="020B0503020204020204" charset="-122"/>
                          <a:ea typeface="微软雅黑" panose="020B0503020204020204" charset="-122"/>
                        </a:rPr>
                        <a:t>0.0078</a:t>
                      </a:r>
                      <a:endParaRPr lang="zh-CN" altLang="en-US">
                        <a:latin typeface="微软雅黑" panose="020B0503020204020204" charset="-122"/>
                        <a:ea typeface="微软雅黑" panose="020B0503020204020204" charset="-122"/>
                      </a:endParaRPr>
                    </a:p>
                  </a:txBody>
                  <a:tcPr>
                    <a:solidFill>
                      <a:schemeClr val="bg1">
                        <a:lumMod val="85000"/>
                        <a:alpha val="70000"/>
                      </a:schemeClr>
                    </a:solidFill>
                  </a:tcPr>
                </a:tc>
                <a:tc>
                  <a:txBody>
                    <a:bodyPr/>
                    <a:p>
                      <a:pPr>
                        <a:buNone/>
                      </a:pPr>
                      <a:r>
                        <a:rPr lang="zh-CN" altLang="en-US">
                          <a:latin typeface="微软雅黑" panose="020B0503020204020204" charset="-122"/>
                          <a:ea typeface="微软雅黑" panose="020B0503020204020204" charset="-122"/>
                        </a:rPr>
                        <a:t>0.9984</a:t>
                      </a:r>
                      <a:endParaRPr lang="zh-CN" altLang="en-US">
                        <a:latin typeface="微软雅黑" panose="020B0503020204020204" charset="-122"/>
                        <a:ea typeface="微软雅黑" panose="020B0503020204020204" charset="-122"/>
                      </a:endParaRPr>
                    </a:p>
                  </a:txBody>
                  <a:tcPr>
                    <a:solidFill>
                      <a:schemeClr val="bg1">
                        <a:lumMod val="85000"/>
                        <a:alpha val="70000"/>
                      </a:schemeClr>
                    </a:solidFill>
                  </a:tcPr>
                </a:tc>
              </a:tr>
              <a:tr h="648335">
                <a:tc>
                  <a:txBody>
                    <a:bodyPr/>
                    <a:p>
                      <a:pPr algn="l">
                        <a:buClrTx/>
                        <a:buSzTx/>
                        <a:buFontTx/>
                        <a:buNone/>
                      </a:pPr>
                      <a:r>
                        <a:rPr lang="en-US" altLang="zh-CN" b="1">
                          <a:solidFill>
                            <a:schemeClr val="tx1"/>
                          </a:solidFill>
                          <a:latin typeface="微软雅黑" panose="020B0503020204020204" charset="-122"/>
                          <a:ea typeface="微软雅黑" panose="020B0503020204020204" charset="-122"/>
                        </a:rPr>
                        <a:t>MobileNet</a:t>
                      </a:r>
                      <a:endParaRPr lang="en-US" altLang="zh-CN" b="1">
                        <a:solidFill>
                          <a:schemeClr val="tx1"/>
                        </a:solidFill>
                        <a:latin typeface="微软雅黑" panose="020B0503020204020204" charset="-122"/>
                        <a:ea typeface="微软雅黑" panose="020B0503020204020204" charset="-122"/>
                      </a:endParaRPr>
                    </a:p>
                  </a:txBody>
                  <a:tcPr>
                    <a:solidFill>
                      <a:schemeClr val="bg1">
                        <a:lumMod val="85000"/>
                        <a:alpha val="70000"/>
                      </a:schemeClr>
                    </a:solidFill>
                  </a:tcPr>
                </a:tc>
                <a:tc>
                  <a:txBody>
                    <a:bodyPr/>
                    <a:p>
                      <a:pPr>
                        <a:buNone/>
                      </a:pPr>
                      <a:r>
                        <a:rPr lang="zh-CN" altLang="en-US">
                          <a:latin typeface="微软雅黑" panose="020B0503020204020204" charset="-122"/>
                          <a:ea typeface="微软雅黑" panose="020B0503020204020204" charset="-122"/>
                        </a:rPr>
                        <a:t>0.9389</a:t>
                      </a:r>
                      <a:endParaRPr lang="zh-CN" altLang="en-US">
                        <a:latin typeface="微软雅黑" panose="020B0503020204020204" charset="-122"/>
                        <a:ea typeface="微软雅黑" panose="020B0503020204020204" charset="-122"/>
                      </a:endParaRPr>
                    </a:p>
                  </a:txBody>
                  <a:tcPr>
                    <a:solidFill>
                      <a:schemeClr val="bg1">
                        <a:lumMod val="85000"/>
                        <a:alpha val="70000"/>
                      </a:schemeClr>
                    </a:solidFill>
                  </a:tcPr>
                </a:tc>
                <a:tc>
                  <a:txBody>
                    <a:bodyPr/>
                    <a:p>
                      <a:pPr>
                        <a:buNone/>
                      </a:pPr>
                      <a:r>
                        <a:rPr lang="zh-CN" altLang="en-US">
                          <a:latin typeface="微软雅黑" panose="020B0503020204020204" charset="-122"/>
                          <a:ea typeface="微软雅黑" panose="020B0503020204020204" charset="-122"/>
                        </a:rPr>
                        <a:t>0.9376</a:t>
                      </a:r>
                      <a:endParaRPr lang="zh-CN" altLang="en-US">
                        <a:latin typeface="微软雅黑" panose="020B0503020204020204" charset="-122"/>
                        <a:ea typeface="微软雅黑" panose="020B0503020204020204" charset="-122"/>
                      </a:endParaRPr>
                    </a:p>
                  </a:txBody>
                  <a:tcPr>
                    <a:solidFill>
                      <a:schemeClr val="bg1">
                        <a:lumMod val="85000"/>
                        <a:alpha val="70000"/>
                      </a:schemeClr>
                    </a:solidFill>
                  </a:tcPr>
                </a:tc>
                <a:tc>
                  <a:txBody>
                    <a:bodyPr/>
                    <a:p>
                      <a:pPr>
                        <a:buNone/>
                      </a:pPr>
                      <a:r>
                        <a:rPr lang="zh-CN" altLang="en-US">
                          <a:latin typeface="微软雅黑" panose="020B0503020204020204" charset="-122"/>
                          <a:ea typeface="微软雅黑" panose="020B0503020204020204" charset="-122"/>
                        </a:rPr>
                        <a:t>0.9378</a:t>
                      </a:r>
                      <a:endParaRPr lang="zh-CN" altLang="en-US">
                        <a:latin typeface="微软雅黑" panose="020B0503020204020204" charset="-122"/>
                        <a:ea typeface="微软雅黑" panose="020B0503020204020204" charset="-122"/>
                      </a:endParaRPr>
                    </a:p>
                  </a:txBody>
                  <a:tcPr>
                    <a:solidFill>
                      <a:schemeClr val="bg1">
                        <a:lumMod val="85000"/>
                        <a:alpha val="70000"/>
                      </a:schemeClr>
                    </a:solidFill>
                  </a:tcPr>
                </a:tc>
                <a:tc>
                  <a:txBody>
                    <a:bodyPr/>
                    <a:p>
                      <a:pPr>
                        <a:buNone/>
                      </a:pPr>
                      <a:r>
                        <a:rPr lang="zh-CN" altLang="en-US">
                          <a:latin typeface="微软雅黑" panose="020B0503020204020204" charset="-122"/>
                          <a:ea typeface="微软雅黑" panose="020B0503020204020204" charset="-122"/>
                        </a:rPr>
                        <a:t>0.1696</a:t>
                      </a:r>
                      <a:endParaRPr lang="zh-CN" altLang="en-US">
                        <a:latin typeface="微软雅黑" panose="020B0503020204020204" charset="-122"/>
                        <a:ea typeface="微软雅黑" panose="020B0503020204020204" charset="-122"/>
                      </a:endParaRPr>
                    </a:p>
                  </a:txBody>
                  <a:tcPr>
                    <a:solidFill>
                      <a:schemeClr val="bg1">
                        <a:lumMod val="85000"/>
                        <a:alpha val="70000"/>
                      </a:schemeClr>
                    </a:solidFill>
                  </a:tcPr>
                </a:tc>
                <a:tc>
                  <a:txBody>
                    <a:bodyPr/>
                    <a:p>
                      <a:pPr>
                        <a:buNone/>
                      </a:pPr>
                      <a:r>
                        <a:rPr lang="zh-CN" altLang="en-US">
                          <a:latin typeface="微软雅黑" panose="020B0503020204020204" charset="-122"/>
                          <a:ea typeface="微软雅黑" panose="020B0503020204020204" charset="-122"/>
                        </a:rPr>
                        <a:t>0.9376</a:t>
                      </a:r>
                      <a:endParaRPr lang="zh-CN" altLang="en-US">
                        <a:latin typeface="微软雅黑" panose="020B0503020204020204" charset="-122"/>
                        <a:ea typeface="微软雅黑" panose="020B0503020204020204" charset="-122"/>
                      </a:endParaRPr>
                    </a:p>
                  </a:txBody>
                  <a:tcPr>
                    <a:solidFill>
                      <a:schemeClr val="bg1">
                        <a:lumMod val="85000"/>
                        <a:alpha val="70000"/>
                      </a:schemeClr>
                    </a:solidFill>
                  </a:tcPr>
                </a:tc>
              </a:tr>
              <a:tr h="647065">
                <a:tc>
                  <a:txBody>
                    <a:bodyPr/>
                    <a:p>
                      <a:pPr algn="l">
                        <a:buClrTx/>
                        <a:buSzTx/>
                        <a:buFontTx/>
                        <a:buNone/>
                      </a:pPr>
                      <a:r>
                        <a:rPr lang="en-US" altLang="zh-CN" b="1">
                          <a:solidFill>
                            <a:schemeClr val="tx1"/>
                          </a:solidFill>
                          <a:latin typeface="微软雅黑" panose="020B0503020204020204" charset="-122"/>
                          <a:ea typeface="微软雅黑" panose="020B0503020204020204" charset="-122"/>
                        </a:rPr>
                        <a:t>AlexNet</a:t>
                      </a:r>
                      <a:endParaRPr lang="en-US" altLang="zh-CN" b="1">
                        <a:solidFill>
                          <a:schemeClr val="tx1"/>
                        </a:solidFill>
                        <a:latin typeface="微软雅黑" panose="020B0503020204020204" charset="-122"/>
                        <a:ea typeface="微软雅黑" panose="020B0503020204020204" charset="-122"/>
                      </a:endParaRPr>
                    </a:p>
                  </a:txBody>
                  <a:tcPr>
                    <a:solidFill>
                      <a:schemeClr val="bg1">
                        <a:lumMod val="85000"/>
                        <a:alpha val="70000"/>
                      </a:schemeClr>
                    </a:solidFill>
                  </a:tcPr>
                </a:tc>
                <a:tc>
                  <a:txBody>
                    <a:bodyPr/>
                    <a:p>
                      <a:pPr>
                        <a:buNone/>
                      </a:pPr>
                      <a:r>
                        <a:rPr lang="zh-CN" altLang="en-US">
                          <a:latin typeface="微软雅黑" panose="020B0503020204020204" charset="-122"/>
                          <a:ea typeface="微软雅黑" panose="020B0503020204020204" charset="-122"/>
                        </a:rPr>
                        <a:t>0.9919</a:t>
                      </a:r>
                      <a:endParaRPr lang="zh-CN" altLang="en-US">
                        <a:latin typeface="微软雅黑" panose="020B0503020204020204" charset="-122"/>
                        <a:ea typeface="微软雅黑" panose="020B0503020204020204" charset="-122"/>
                      </a:endParaRPr>
                    </a:p>
                  </a:txBody>
                  <a:tcPr>
                    <a:solidFill>
                      <a:schemeClr val="bg1">
                        <a:lumMod val="85000"/>
                        <a:alpha val="70000"/>
                      </a:schemeClr>
                    </a:solidFill>
                  </a:tcPr>
                </a:tc>
                <a:tc>
                  <a:txBody>
                    <a:bodyPr/>
                    <a:p>
                      <a:pPr>
                        <a:buNone/>
                      </a:pPr>
                      <a:r>
                        <a:rPr lang="zh-CN" altLang="en-US">
                          <a:latin typeface="微软雅黑" panose="020B0503020204020204" charset="-122"/>
                          <a:ea typeface="微软雅黑" panose="020B0503020204020204" charset="-122"/>
                        </a:rPr>
                        <a:t>0.9918</a:t>
                      </a:r>
                      <a:endParaRPr lang="zh-CN" altLang="en-US">
                        <a:latin typeface="微软雅黑" panose="020B0503020204020204" charset="-122"/>
                        <a:ea typeface="微软雅黑" panose="020B0503020204020204" charset="-122"/>
                      </a:endParaRPr>
                    </a:p>
                  </a:txBody>
                  <a:tcPr>
                    <a:solidFill>
                      <a:schemeClr val="bg1">
                        <a:lumMod val="85000"/>
                        <a:alpha val="70000"/>
                      </a:schemeClr>
                    </a:solidFill>
                  </a:tcPr>
                </a:tc>
                <a:tc>
                  <a:txBody>
                    <a:bodyPr/>
                    <a:p>
                      <a:pPr>
                        <a:buNone/>
                      </a:pPr>
                      <a:r>
                        <a:rPr lang="zh-CN" altLang="en-US">
                          <a:latin typeface="微软雅黑" panose="020B0503020204020204" charset="-122"/>
                          <a:ea typeface="微软雅黑" panose="020B0503020204020204" charset="-122"/>
                        </a:rPr>
                        <a:t>0.9918</a:t>
                      </a:r>
                      <a:endParaRPr lang="zh-CN" altLang="en-US">
                        <a:latin typeface="微软雅黑" panose="020B0503020204020204" charset="-122"/>
                        <a:ea typeface="微软雅黑" panose="020B0503020204020204" charset="-122"/>
                      </a:endParaRPr>
                    </a:p>
                  </a:txBody>
                  <a:tcPr>
                    <a:solidFill>
                      <a:schemeClr val="bg1">
                        <a:lumMod val="85000"/>
                        <a:alpha val="70000"/>
                      </a:schemeClr>
                    </a:solidFill>
                  </a:tcPr>
                </a:tc>
                <a:tc>
                  <a:txBody>
                    <a:bodyPr/>
                    <a:p>
                      <a:pPr>
                        <a:buNone/>
                      </a:pPr>
                      <a:r>
                        <a:rPr lang="zh-CN" altLang="en-US">
                          <a:latin typeface="微软雅黑" panose="020B0503020204020204" charset="-122"/>
                          <a:ea typeface="微软雅黑" panose="020B0503020204020204" charset="-122"/>
                        </a:rPr>
                        <a:t>0.0284</a:t>
                      </a:r>
                      <a:endParaRPr lang="zh-CN" altLang="en-US">
                        <a:latin typeface="微软雅黑" panose="020B0503020204020204" charset="-122"/>
                        <a:ea typeface="微软雅黑" panose="020B0503020204020204" charset="-122"/>
                      </a:endParaRPr>
                    </a:p>
                  </a:txBody>
                  <a:tcPr>
                    <a:solidFill>
                      <a:schemeClr val="bg1">
                        <a:lumMod val="85000"/>
                        <a:alpha val="70000"/>
                      </a:schemeClr>
                    </a:solidFill>
                  </a:tcPr>
                </a:tc>
                <a:tc>
                  <a:txBody>
                    <a:bodyPr/>
                    <a:p>
                      <a:pPr>
                        <a:buNone/>
                      </a:pPr>
                      <a:r>
                        <a:rPr lang="zh-CN" altLang="en-US">
                          <a:latin typeface="微软雅黑" panose="020B0503020204020204" charset="-122"/>
                          <a:ea typeface="微软雅黑" panose="020B0503020204020204" charset="-122"/>
                        </a:rPr>
                        <a:t>0.9918</a:t>
                      </a:r>
                      <a:endParaRPr lang="zh-CN" altLang="en-US">
                        <a:latin typeface="微软雅黑" panose="020B0503020204020204" charset="-122"/>
                        <a:ea typeface="微软雅黑" panose="020B0503020204020204" charset="-122"/>
                      </a:endParaRPr>
                    </a:p>
                  </a:txBody>
                  <a:tcPr>
                    <a:solidFill>
                      <a:schemeClr val="bg1">
                        <a:lumMod val="85000"/>
                        <a:alpha val="70000"/>
                      </a:schemeClr>
                    </a:solidFill>
                  </a:tcPr>
                </a:tc>
              </a:tr>
            </a:tbl>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13500000" scaled="0"/>
        </a:gradFill>
        <a:effectLst/>
      </p:bgPr>
    </p:bg>
    <p:spTree>
      <p:nvGrpSpPr>
        <p:cNvPr id="1" name=""/>
        <p:cNvGrpSpPr/>
        <p:nvPr/>
      </p:nvGrpSpPr>
      <p:grpSpPr>
        <a:xfrm>
          <a:off x="0" y="0"/>
          <a:ext cx="0" cy="0"/>
          <a:chOff x="0" y="0"/>
          <a:chExt cx="0" cy="0"/>
        </a:xfrm>
      </p:grpSpPr>
      <p:sp>
        <p:nvSpPr>
          <p:cNvPr id="5" name="五边形 4"/>
          <p:cNvSpPr/>
          <p:nvPr/>
        </p:nvSpPr>
        <p:spPr>
          <a:xfrm>
            <a:off x="-635" y="976630"/>
            <a:ext cx="6969760" cy="191135"/>
          </a:xfrm>
          <a:prstGeom prst="homePlate">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3" name="文本框 12"/>
          <p:cNvSpPr txBox="1"/>
          <p:nvPr>
            <p:custDataLst>
              <p:tags r:id="rId1"/>
            </p:custDataLst>
          </p:nvPr>
        </p:nvSpPr>
        <p:spPr>
          <a:xfrm>
            <a:off x="192005" y="331345"/>
            <a:ext cx="1041400" cy="645160"/>
          </a:xfrm>
          <a:prstGeom prst="rect">
            <a:avLst/>
          </a:prstGeom>
          <a:noFill/>
          <a:effectLst/>
        </p:spPr>
        <p:txBody>
          <a:bodyPr wrap="none" rtlCol="0">
            <a:spAutoFit/>
          </a:bodyPr>
          <a:lstStyle/>
          <a:p>
            <a:pPr algn="l"/>
            <a:r>
              <a:rPr lang="en-US" altLang="zh-CN" sz="3600" b="1" dirty="0">
                <a:solidFill>
                  <a:schemeClr val="bg2">
                    <a:lumMod val="25000"/>
                  </a:schemeClr>
                </a:solidFill>
                <a:latin typeface="微软雅黑" panose="020B0503020204020204" charset="-122"/>
                <a:ea typeface="微软雅黑" panose="020B0503020204020204" charset="-122"/>
                <a:sym typeface="+mn-ea"/>
              </a:rPr>
              <a:t>GUI</a:t>
            </a:r>
            <a:endParaRPr lang="zh-CN" altLang="en-US" sz="3600" b="1" dirty="0">
              <a:latin typeface="+mj-lt"/>
            </a:endParaRPr>
          </a:p>
        </p:txBody>
      </p:sp>
      <p:pic>
        <p:nvPicPr>
          <p:cNvPr id="2" name="图片 1" descr="}HUV[I[`U_NVQJ~}6B`MRWL"/>
          <p:cNvPicPr/>
          <p:nvPr/>
        </p:nvPicPr>
        <p:blipFill>
          <a:blip r:embed="rId2"/>
          <a:stretch>
            <a:fillRect/>
          </a:stretch>
        </p:blipFill>
        <p:spPr>
          <a:xfrm>
            <a:off x="9386570" y="2364105"/>
            <a:ext cx="2457450" cy="1877060"/>
          </a:xfrm>
          <a:prstGeom prst="rect">
            <a:avLst/>
          </a:prstGeom>
        </p:spPr>
      </p:pic>
      <p:pic>
        <p:nvPicPr>
          <p:cNvPr id="3" name="图片 2" descr="$3RY7Y~RUJC184Y}Z[Y~8HY"/>
          <p:cNvPicPr>
            <a:picLocks noChangeAspect="1"/>
          </p:cNvPicPr>
          <p:nvPr/>
        </p:nvPicPr>
        <p:blipFill>
          <a:blip r:embed="rId3"/>
          <a:stretch>
            <a:fillRect/>
          </a:stretch>
        </p:blipFill>
        <p:spPr>
          <a:xfrm>
            <a:off x="346710" y="4754880"/>
            <a:ext cx="2380771" cy="1875600"/>
          </a:xfrm>
          <a:prstGeom prst="rect">
            <a:avLst/>
          </a:prstGeom>
        </p:spPr>
      </p:pic>
      <p:pic>
        <p:nvPicPr>
          <p:cNvPr id="6" name="图片 5" descr="I{_YFWH7J)%4VL5J1I0MKKI"/>
          <p:cNvPicPr/>
          <p:nvPr/>
        </p:nvPicPr>
        <p:blipFill>
          <a:blip r:embed="rId4"/>
          <a:stretch>
            <a:fillRect/>
          </a:stretch>
        </p:blipFill>
        <p:spPr>
          <a:xfrm>
            <a:off x="2898140" y="4755810"/>
            <a:ext cx="2458800" cy="1875600"/>
          </a:xfrm>
          <a:prstGeom prst="rect">
            <a:avLst/>
          </a:prstGeom>
        </p:spPr>
      </p:pic>
      <p:pic>
        <p:nvPicPr>
          <p:cNvPr id="10" name="图片 9" descr="}HUV[I[`U_NVQJ~}6B`MRWL"/>
          <p:cNvPicPr/>
          <p:nvPr/>
        </p:nvPicPr>
        <p:blipFill>
          <a:blip r:embed="rId2"/>
          <a:stretch>
            <a:fillRect/>
          </a:stretch>
        </p:blipFill>
        <p:spPr>
          <a:xfrm>
            <a:off x="5527675" y="4755240"/>
            <a:ext cx="2458800" cy="1875600"/>
          </a:xfrm>
          <a:prstGeom prst="rect">
            <a:avLst/>
          </a:prstGeom>
        </p:spPr>
      </p:pic>
      <p:pic>
        <p:nvPicPr>
          <p:cNvPr id="11" name="图片 10" descr="9VFFQE[99P_2O{)80N9(Q[3"/>
          <p:cNvPicPr>
            <a:picLocks noChangeAspect="1"/>
          </p:cNvPicPr>
          <p:nvPr/>
        </p:nvPicPr>
        <p:blipFill>
          <a:blip r:embed="rId5"/>
          <a:srcRect t="25005" b="8193"/>
          <a:stretch>
            <a:fillRect/>
          </a:stretch>
        </p:blipFill>
        <p:spPr>
          <a:xfrm>
            <a:off x="8122285" y="4912360"/>
            <a:ext cx="3721735" cy="1718945"/>
          </a:xfrm>
          <a:prstGeom prst="rect">
            <a:avLst/>
          </a:prstGeom>
        </p:spPr>
      </p:pic>
      <p:sp>
        <p:nvSpPr>
          <p:cNvPr id="12" name="文本框 11"/>
          <p:cNvSpPr txBox="1"/>
          <p:nvPr/>
        </p:nvSpPr>
        <p:spPr>
          <a:xfrm>
            <a:off x="9386570" y="1198880"/>
            <a:ext cx="1176020" cy="368300"/>
          </a:xfrm>
          <a:prstGeom prst="rect">
            <a:avLst/>
          </a:prstGeom>
          <a:noFill/>
        </p:spPr>
        <p:txBody>
          <a:bodyPr wrap="square" rtlCol="0" anchor="t">
            <a:spAutoFit/>
          </a:bodyPr>
          <a:p>
            <a:r>
              <a:rPr lang="en-US" altLang="zh-CN">
                <a:latin typeface="微软雅黑" panose="020B0503020204020204" charset="-122"/>
                <a:ea typeface="微软雅黑" panose="020B0503020204020204" charset="-122"/>
                <a:sym typeface="+mn-ea"/>
              </a:rPr>
              <a:t>ResNet</a:t>
            </a:r>
            <a:endParaRPr lang="en-US" altLang="zh-CN">
              <a:latin typeface="微软雅黑" panose="020B0503020204020204" charset="-122"/>
              <a:ea typeface="微软雅黑" panose="020B0503020204020204" charset="-122"/>
              <a:sym typeface="+mn-ea"/>
            </a:endParaRPr>
          </a:p>
        </p:txBody>
      </p:sp>
      <p:sp>
        <p:nvSpPr>
          <p:cNvPr id="14" name="文本框 13"/>
          <p:cNvSpPr txBox="1"/>
          <p:nvPr>
            <p:custDataLst>
              <p:tags r:id="rId6"/>
            </p:custDataLst>
          </p:nvPr>
        </p:nvSpPr>
        <p:spPr>
          <a:xfrm>
            <a:off x="346710" y="4436110"/>
            <a:ext cx="1534160" cy="368300"/>
          </a:xfrm>
          <a:prstGeom prst="rect">
            <a:avLst/>
          </a:prstGeom>
          <a:noFill/>
        </p:spPr>
        <p:txBody>
          <a:bodyPr wrap="square" rtlCol="0" anchor="t">
            <a:spAutoFit/>
          </a:bodyPr>
          <a:p>
            <a:r>
              <a:rPr lang="en-US" altLang="zh-CN">
                <a:latin typeface="微软雅黑" panose="020B0503020204020204" charset="-122"/>
                <a:ea typeface="微软雅黑" panose="020B0503020204020204" charset="-122"/>
                <a:sym typeface="+mn-ea"/>
              </a:rPr>
              <a:t>MobileNet</a:t>
            </a:r>
            <a:endParaRPr lang="en-US" altLang="zh-CN">
              <a:latin typeface="微软雅黑" panose="020B0503020204020204" charset="-122"/>
              <a:ea typeface="微软雅黑" panose="020B0503020204020204" charset="-122"/>
              <a:sym typeface="+mn-ea"/>
            </a:endParaRPr>
          </a:p>
        </p:txBody>
      </p:sp>
      <p:sp>
        <p:nvSpPr>
          <p:cNvPr id="15" name="文本框 14"/>
          <p:cNvSpPr txBox="1"/>
          <p:nvPr>
            <p:custDataLst>
              <p:tags r:id="rId7"/>
            </p:custDataLst>
          </p:nvPr>
        </p:nvSpPr>
        <p:spPr>
          <a:xfrm>
            <a:off x="2886075" y="4436110"/>
            <a:ext cx="1176020" cy="368300"/>
          </a:xfrm>
          <a:prstGeom prst="rect">
            <a:avLst/>
          </a:prstGeom>
          <a:noFill/>
        </p:spPr>
        <p:txBody>
          <a:bodyPr wrap="square" rtlCol="0" anchor="t">
            <a:spAutoFit/>
          </a:bodyPr>
          <a:p>
            <a:r>
              <a:rPr lang="en-US" altLang="zh-CN">
                <a:latin typeface="微软雅黑" panose="020B0503020204020204" charset="-122"/>
                <a:ea typeface="微软雅黑" panose="020B0503020204020204" charset="-122"/>
                <a:sym typeface="+mn-ea"/>
              </a:rPr>
              <a:t>AlexNet</a:t>
            </a:r>
            <a:endParaRPr lang="en-US" altLang="zh-CN">
              <a:latin typeface="微软雅黑" panose="020B0503020204020204" charset="-122"/>
              <a:ea typeface="微软雅黑" panose="020B0503020204020204" charset="-122"/>
              <a:sym typeface="+mn-ea"/>
            </a:endParaRPr>
          </a:p>
        </p:txBody>
      </p:sp>
      <p:sp>
        <p:nvSpPr>
          <p:cNvPr id="16" name="文本框 15"/>
          <p:cNvSpPr txBox="1"/>
          <p:nvPr>
            <p:custDataLst>
              <p:tags r:id="rId8"/>
            </p:custDataLst>
          </p:nvPr>
        </p:nvSpPr>
        <p:spPr>
          <a:xfrm>
            <a:off x="5527675" y="4436110"/>
            <a:ext cx="1176020" cy="368300"/>
          </a:xfrm>
          <a:prstGeom prst="rect">
            <a:avLst/>
          </a:prstGeom>
          <a:noFill/>
        </p:spPr>
        <p:txBody>
          <a:bodyPr wrap="square" rtlCol="0" anchor="t">
            <a:spAutoFit/>
          </a:bodyPr>
          <a:p>
            <a:r>
              <a:rPr lang="en-US" altLang="zh-CN">
                <a:latin typeface="微软雅黑" panose="020B0503020204020204" charset="-122"/>
                <a:ea typeface="微软雅黑" panose="020B0503020204020204" charset="-122"/>
                <a:sym typeface="+mn-ea"/>
              </a:rPr>
              <a:t>Vote</a:t>
            </a:r>
            <a:endParaRPr lang="en-US" altLang="zh-CN">
              <a:latin typeface="微软雅黑" panose="020B0503020204020204" charset="-122"/>
              <a:ea typeface="微软雅黑" panose="020B0503020204020204" charset="-122"/>
              <a:sym typeface="+mn-ea"/>
            </a:endParaRPr>
          </a:p>
        </p:txBody>
      </p:sp>
      <p:sp>
        <p:nvSpPr>
          <p:cNvPr id="17" name="文本框 16"/>
          <p:cNvSpPr txBox="1"/>
          <p:nvPr>
            <p:custDataLst>
              <p:tags r:id="rId9"/>
            </p:custDataLst>
          </p:nvPr>
        </p:nvSpPr>
        <p:spPr>
          <a:xfrm>
            <a:off x="8122285" y="4436110"/>
            <a:ext cx="1176020" cy="368300"/>
          </a:xfrm>
          <a:prstGeom prst="rect">
            <a:avLst/>
          </a:prstGeom>
          <a:noFill/>
        </p:spPr>
        <p:txBody>
          <a:bodyPr wrap="square" rtlCol="0" anchor="t">
            <a:spAutoFit/>
          </a:bodyPr>
          <a:p>
            <a:r>
              <a:rPr lang="en-US" altLang="zh-CN">
                <a:latin typeface="微软雅黑" panose="020B0503020204020204" charset="-122"/>
                <a:ea typeface="微软雅黑" panose="020B0503020204020204" charset="-122"/>
                <a:sym typeface="+mn-ea"/>
              </a:rPr>
              <a:t>Code</a:t>
            </a:r>
            <a:endParaRPr lang="en-US" altLang="zh-CN">
              <a:latin typeface="微软雅黑" panose="020B0503020204020204" charset="-122"/>
              <a:ea typeface="微软雅黑" panose="020B0503020204020204" charset="-122"/>
              <a:sym typeface="+mn-ea"/>
            </a:endParaRPr>
          </a:p>
        </p:txBody>
      </p:sp>
      <p:pic>
        <p:nvPicPr>
          <p:cNvPr id="7" name="图片 6" descr="{U{%4Z%(X(LT62AIDG(G}%1"/>
          <p:cNvPicPr>
            <a:picLocks noChangeAspect="1"/>
          </p:cNvPicPr>
          <p:nvPr>
            <p:custDataLst>
              <p:tags r:id="rId10"/>
            </p:custDataLst>
          </p:nvPr>
        </p:nvPicPr>
        <p:blipFill>
          <a:blip r:embed="rId11"/>
          <a:stretch>
            <a:fillRect/>
          </a:stretch>
        </p:blipFill>
        <p:spPr>
          <a:xfrm>
            <a:off x="346710" y="2050415"/>
            <a:ext cx="2686050" cy="2117090"/>
          </a:xfrm>
          <a:prstGeom prst="rect">
            <a:avLst/>
          </a:prstGeom>
        </p:spPr>
      </p:pic>
      <p:pic>
        <p:nvPicPr>
          <p:cNvPr id="8" name="图片 7" descr="`_OUQ3UUWDLPOR2OO2ION1O"/>
          <p:cNvPicPr/>
          <p:nvPr>
            <p:custDataLst>
              <p:tags r:id="rId12"/>
            </p:custDataLst>
          </p:nvPr>
        </p:nvPicPr>
        <p:blipFill>
          <a:blip r:embed="rId13"/>
          <a:stretch>
            <a:fillRect/>
          </a:stretch>
        </p:blipFill>
        <p:spPr>
          <a:xfrm>
            <a:off x="3312795" y="2050415"/>
            <a:ext cx="2685600" cy="2116800"/>
          </a:xfrm>
          <a:prstGeom prst="rect">
            <a:avLst/>
          </a:prstGeom>
        </p:spPr>
      </p:pic>
      <p:pic>
        <p:nvPicPr>
          <p:cNvPr id="9" name="图片 8" descr="W~UHJQUD`Z(GUO{(}RM]EQB"/>
          <p:cNvPicPr/>
          <p:nvPr>
            <p:custDataLst>
              <p:tags r:id="rId14"/>
            </p:custDataLst>
          </p:nvPr>
        </p:nvPicPr>
        <p:blipFill>
          <a:blip r:embed="rId15"/>
          <a:stretch>
            <a:fillRect/>
          </a:stretch>
        </p:blipFill>
        <p:spPr>
          <a:xfrm>
            <a:off x="6278245" y="2050415"/>
            <a:ext cx="2685600" cy="2116800"/>
          </a:xfrm>
          <a:prstGeom prst="rect">
            <a:avLst/>
          </a:prstGeom>
        </p:spPr>
      </p:pic>
    </p:spTree>
    <p:custDataLst>
      <p:tags r:id="rId1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13500000" scaled="0"/>
        </a:gradFill>
        <a:effectLst/>
      </p:bgPr>
    </p:bg>
    <p:spTree>
      <p:nvGrpSpPr>
        <p:cNvPr id="1" name=""/>
        <p:cNvGrpSpPr/>
        <p:nvPr/>
      </p:nvGrpSpPr>
      <p:grpSpPr>
        <a:xfrm>
          <a:off x="0" y="0"/>
          <a:ext cx="0" cy="0"/>
          <a:chOff x="0" y="0"/>
          <a:chExt cx="0" cy="0"/>
        </a:xfrm>
      </p:grpSpPr>
      <p:sp>
        <p:nvSpPr>
          <p:cNvPr id="5" name="五边形 4"/>
          <p:cNvSpPr/>
          <p:nvPr/>
        </p:nvSpPr>
        <p:spPr>
          <a:xfrm>
            <a:off x="-635" y="4932680"/>
            <a:ext cx="6969760" cy="191135"/>
          </a:xfrm>
          <a:prstGeom prst="homePlate">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6" name="文本框 5"/>
          <p:cNvSpPr txBox="1"/>
          <p:nvPr/>
        </p:nvSpPr>
        <p:spPr>
          <a:xfrm>
            <a:off x="-635" y="2336165"/>
            <a:ext cx="7038340" cy="711200"/>
          </a:xfrm>
          <a:prstGeom prst="rect">
            <a:avLst/>
          </a:prstGeom>
          <a:noFill/>
        </p:spPr>
        <p:txBody>
          <a:bodyPr wrap="square" rtlCol="0">
            <a:noAutofit/>
          </a:bodyPr>
          <a:p>
            <a:endParaRPr lang="zh-CN" altLang="en-US" sz="2400"/>
          </a:p>
        </p:txBody>
      </p:sp>
      <p:sp>
        <p:nvSpPr>
          <p:cNvPr id="11" name="文本框 10"/>
          <p:cNvSpPr txBox="1"/>
          <p:nvPr>
            <p:custDataLst>
              <p:tags r:id="rId1"/>
            </p:custDataLst>
          </p:nvPr>
        </p:nvSpPr>
        <p:spPr>
          <a:xfrm>
            <a:off x="2200275" y="4021455"/>
            <a:ext cx="2819400" cy="973455"/>
          </a:xfrm>
          <a:prstGeom prst="rect">
            <a:avLst/>
          </a:prstGeom>
          <a:noFill/>
        </p:spPr>
        <p:txBody>
          <a:bodyPr wrap="square" rtlCol="0">
            <a:noAutofit/>
          </a:bodyPr>
          <a:p>
            <a:endParaRPr lang="en-US" altLang="zh-CN" sz="1400" dirty="0">
              <a:solidFill>
                <a:schemeClr val="bg2">
                  <a:lumMod val="25000"/>
                </a:schemeClr>
              </a:solidFill>
            </a:endParaRPr>
          </a:p>
        </p:txBody>
      </p:sp>
      <p:sp>
        <p:nvSpPr>
          <p:cNvPr id="13" name="文本框 12"/>
          <p:cNvSpPr txBox="1"/>
          <p:nvPr>
            <p:custDataLst>
              <p:tags r:id="rId2"/>
            </p:custDataLst>
          </p:nvPr>
        </p:nvSpPr>
        <p:spPr>
          <a:xfrm>
            <a:off x="2504675" y="4287395"/>
            <a:ext cx="1822450" cy="645160"/>
          </a:xfrm>
          <a:prstGeom prst="rect">
            <a:avLst/>
          </a:prstGeom>
          <a:noFill/>
          <a:effectLst/>
        </p:spPr>
        <p:txBody>
          <a:bodyPr wrap="none" rtlCol="0">
            <a:spAutoFit/>
          </a:bodyPr>
          <a:lstStyle/>
          <a:p>
            <a:r>
              <a:rPr lang="en-US" altLang="zh-CN" sz="3600" b="1" dirty="0">
                <a:solidFill>
                  <a:schemeClr val="bg2">
                    <a:lumMod val="25000"/>
                  </a:schemeClr>
                </a:solidFill>
                <a:latin typeface="微软雅黑" panose="020B0503020204020204" charset="-122"/>
                <a:ea typeface="微软雅黑" panose="020B0503020204020204" charset="-122"/>
                <a:sym typeface="+mn-ea"/>
              </a:rPr>
              <a:t>Thanks</a:t>
            </a:r>
            <a:endParaRPr lang="zh-CN" altLang="en-US" sz="3600" b="1" dirty="0">
              <a:latin typeface="+mj-lt"/>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13500000" scaled="0"/>
        </a:gradFill>
        <a:effectLst/>
      </p:bgPr>
    </p:bg>
    <p:spTree>
      <p:nvGrpSpPr>
        <p:cNvPr id="1" name=""/>
        <p:cNvGrpSpPr/>
        <p:nvPr/>
      </p:nvGrpSpPr>
      <p:grpSpPr>
        <a:xfrm>
          <a:off x="0" y="0"/>
          <a:ext cx="0" cy="0"/>
          <a:chOff x="0" y="0"/>
          <a:chExt cx="0" cy="0"/>
        </a:xfrm>
      </p:grpSpPr>
      <p:grpSp>
        <p:nvGrpSpPr>
          <p:cNvPr id="32" name="组合 31"/>
          <p:cNvGrpSpPr/>
          <p:nvPr/>
        </p:nvGrpSpPr>
        <p:grpSpPr>
          <a:xfrm>
            <a:off x="656590" y="1382395"/>
            <a:ext cx="9984105" cy="5059045"/>
            <a:chOff x="714375" y="785813"/>
            <a:chExt cx="7767638" cy="3827463"/>
          </a:xfrm>
          <a:solidFill>
            <a:schemeClr val="bg2">
              <a:lumMod val="90000"/>
            </a:schemeClr>
          </a:solidFill>
        </p:grpSpPr>
        <p:sp>
          <p:nvSpPr>
            <p:cNvPr id="33" name="Freeform 4"/>
            <p:cNvSpPr/>
            <p:nvPr>
              <p:custDataLst>
                <p:tags r:id="rId1"/>
              </p:custDataLst>
            </p:nvPr>
          </p:nvSpPr>
          <p:spPr bwMode="auto">
            <a:xfrm>
              <a:off x="4613275" y="3630613"/>
              <a:ext cx="276225" cy="273050"/>
            </a:xfrm>
            <a:custGeom>
              <a:avLst/>
              <a:gdLst/>
              <a:ahLst/>
              <a:cxnLst>
                <a:cxn ang="0">
                  <a:pos x="53" y="137"/>
                </a:cxn>
                <a:cxn ang="0">
                  <a:pos x="60" y="133"/>
                </a:cxn>
                <a:cxn ang="0">
                  <a:pos x="66" y="141"/>
                </a:cxn>
                <a:cxn ang="0">
                  <a:pos x="80" y="141"/>
                </a:cxn>
                <a:cxn ang="0">
                  <a:pos x="87" y="134"/>
                </a:cxn>
                <a:cxn ang="0">
                  <a:pos x="87" y="59"/>
                </a:cxn>
                <a:cxn ang="0">
                  <a:pos x="99" y="55"/>
                </a:cxn>
                <a:cxn ang="0">
                  <a:pos x="99" y="16"/>
                </a:cxn>
                <a:cxn ang="0">
                  <a:pos x="109" y="15"/>
                </a:cxn>
                <a:cxn ang="0">
                  <a:pos x="122" y="11"/>
                </a:cxn>
                <a:cxn ang="0">
                  <a:pos x="128" y="16"/>
                </a:cxn>
                <a:cxn ang="0">
                  <a:pos x="136" y="11"/>
                </a:cxn>
                <a:cxn ang="0">
                  <a:pos x="144" y="9"/>
                </a:cxn>
                <a:cxn ang="0">
                  <a:pos x="143" y="6"/>
                </a:cxn>
                <a:cxn ang="0">
                  <a:pos x="119" y="8"/>
                </a:cxn>
                <a:cxn ang="0">
                  <a:pos x="102" y="9"/>
                </a:cxn>
                <a:cxn ang="0">
                  <a:pos x="77" y="9"/>
                </a:cxn>
                <a:cxn ang="0">
                  <a:pos x="73" y="5"/>
                </a:cxn>
                <a:cxn ang="0">
                  <a:pos x="34" y="5"/>
                </a:cxn>
                <a:cxn ang="0">
                  <a:pos x="24" y="3"/>
                </a:cxn>
                <a:cxn ang="0">
                  <a:pos x="13" y="2"/>
                </a:cxn>
                <a:cxn ang="0">
                  <a:pos x="8" y="0"/>
                </a:cxn>
                <a:cxn ang="0">
                  <a:pos x="4" y="3"/>
                </a:cxn>
                <a:cxn ang="0">
                  <a:pos x="1" y="3"/>
                </a:cxn>
                <a:cxn ang="0">
                  <a:pos x="7" y="18"/>
                </a:cxn>
                <a:cxn ang="0">
                  <a:pos x="18" y="41"/>
                </a:cxn>
                <a:cxn ang="0">
                  <a:pos x="29" y="65"/>
                </a:cxn>
                <a:cxn ang="0">
                  <a:pos x="30" y="84"/>
                </a:cxn>
                <a:cxn ang="0">
                  <a:pos x="34" y="101"/>
                </a:cxn>
                <a:cxn ang="0">
                  <a:pos x="42" y="129"/>
                </a:cxn>
                <a:cxn ang="0">
                  <a:pos x="49" y="138"/>
                </a:cxn>
                <a:cxn ang="0">
                  <a:pos x="53" y="137"/>
                </a:cxn>
              </a:cxnLst>
              <a:rect l="0" t="0" r="r" b="b"/>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Freeform 5"/>
            <p:cNvSpPr/>
            <p:nvPr>
              <p:custDataLst>
                <p:tags r:id="rId2"/>
              </p:custDataLst>
            </p:nvPr>
          </p:nvSpPr>
          <p:spPr bwMode="auto">
            <a:xfrm>
              <a:off x="4889500" y="3598863"/>
              <a:ext cx="171450" cy="149225"/>
            </a:xfrm>
            <a:custGeom>
              <a:avLst/>
              <a:gdLst/>
              <a:ahLst/>
              <a:cxnLst>
                <a:cxn ang="0">
                  <a:pos x="59" y="4"/>
                </a:cxn>
                <a:cxn ang="0">
                  <a:pos x="58" y="0"/>
                </a:cxn>
                <a:cxn ang="0">
                  <a:pos x="48" y="0"/>
                </a:cxn>
                <a:cxn ang="0">
                  <a:pos x="42" y="6"/>
                </a:cxn>
                <a:cxn ang="0">
                  <a:pos x="31" y="14"/>
                </a:cxn>
                <a:cxn ang="0">
                  <a:pos x="20" y="27"/>
                </a:cxn>
                <a:cxn ang="0">
                  <a:pos x="5" y="24"/>
                </a:cxn>
                <a:cxn ang="0">
                  <a:pos x="0" y="25"/>
                </a:cxn>
                <a:cxn ang="0">
                  <a:pos x="6" y="31"/>
                </a:cxn>
                <a:cxn ang="0">
                  <a:pos x="12" y="45"/>
                </a:cxn>
                <a:cxn ang="0">
                  <a:pos x="23" y="53"/>
                </a:cxn>
                <a:cxn ang="0">
                  <a:pos x="28" y="61"/>
                </a:cxn>
                <a:cxn ang="0">
                  <a:pos x="36" y="69"/>
                </a:cxn>
                <a:cxn ang="0">
                  <a:pos x="44" y="74"/>
                </a:cxn>
                <a:cxn ang="0">
                  <a:pos x="55" y="76"/>
                </a:cxn>
                <a:cxn ang="0">
                  <a:pos x="67" y="78"/>
                </a:cxn>
                <a:cxn ang="0">
                  <a:pos x="79" y="67"/>
                </a:cxn>
                <a:cxn ang="0">
                  <a:pos x="82" y="56"/>
                </a:cxn>
                <a:cxn ang="0">
                  <a:pos x="88" y="48"/>
                </a:cxn>
                <a:cxn ang="0">
                  <a:pos x="84" y="39"/>
                </a:cxn>
                <a:cxn ang="0">
                  <a:pos x="87" y="29"/>
                </a:cxn>
                <a:cxn ang="0">
                  <a:pos x="87" y="12"/>
                </a:cxn>
                <a:cxn ang="0">
                  <a:pos x="74" y="7"/>
                </a:cxn>
                <a:cxn ang="0">
                  <a:pos x="59" y="4"/>
                </a:cxn>
              </a:cxnLst>
              <a:rect l="0" t="0" r="r" b="b"/>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Freeform 6"/>
            <p:cNvSpPr/>
            <p:nvPr>
              <p:custDataLst>
                <p:tags r:id="rId3"/>
              </p:custDataLst>
            </p:nvPr>
          </p:nvSpPr>
          <p:spPr bwMode="auto">
            <a:xfrm>
              <a:off x="4779963" y="3648075"/>
              <a:ext cx="193675" cy="207963"/>
            </a:xfrm>
            <a:custGeom>
              <a:avLst/>
              <a:gdLst/>
              <a:ahLst/>
              <a:cxnLst>
                <a:cxn ang="0">
                  <a:pos x="93" y="44"/>
                </a:cxn>
                <a:cxn ang="0">
                  <a:pos x="85" y="36"/>
                </a:cxn>
                <a:cxn ang="0">
                  <a:pos x="80" y="28"/>
                </a:cxn>
                <a:cxn ang="0">
                  <a:pos x="69" y="20"/>
                </a:cxn>
                <a:cxn ang="0">
                  <a:pos x="63" y="6"/>
                </a:cxn>
                <a:cxn ang="0">
                  <a:pos x="57" y="0"/>
                </a:cxn>
                <a:cxn ang="0">
                  <a:pos x="49" y="2"/>
                </a:cxn>
                <a:cxn ang="0">
                  <a:pos x="41" y="7"/>
                </a:cxn>
                <a:cxn ang="0">
                  <a:pos x="35" y="2"/>
                </a:cxn>
                <a:cxn ang="0">
                  <a:pos x="22" y="6"/>
                </a:cxn>
                <a:cxn ang="0">
                  <a:pos x="12" y="7"/>
                </a:cxn>
                <a:cxn ang="0">
                  <a:pos x="12" y="46"/>
                </a:cxn>
                <a:cxn ang="0">
                  <a:pos x="0" y="50"/>
                </a:cxn>
                <a:cxn ang="0">
                  <a:pos x="0" y="83"/>
                </a:cxn>
                <a:cxn ang="0">
                  <a:pos x="6" y="87"/>
                </a:cxn>
                <a:cxn ang="0">
                  <a:pos x="9" y="100"/>
                </a:cxn>
                <a:cxn ang="0">
                  <a:pos x="7" y="102"/>
                </a:cxn>
                <a:cxn ang="0">
                  <a:pos x="9" y="107"/>
                </a:cxn>
                <a:cxn ang="0">
                  <a:pos x="20" y="107"/>
                </a:cxn>
                <a:cxn ang="0">
                  <a:pos x="31" y="95"/>
                </a:cxn>
                <a:cxn ang="0">
                  <a:pos x="38" y="89"/>
                </a:cxn>
                <a:cxn ang="0">
                  <a:pos x="52" y="93"/>
                </a:cxn>
                <a:cxn ang="0">
                  <a:pos x="62" y="88"/>
                </a:cxn>
                <a:cxn ang="0">
                  <a:pos x="67" y="80"/>
                </a:cxn>
                <a:cxn ang="0">
                  <a:pos x="76" y="73"/>
                </a:cxn>
                <a:cxn ang="0">
                  <a:pos x="81" y="65"/>
                </a:cxn>
                <a:cxn ang="0">
                  <a:pos x="90" y="59"/>
                </a:cxn>
                <a:cxn ang="0">
                  <a:pos x="97" y="55"/>
                </a:cxn>
                <a:cxn ang="0">
                  <a:pos x="101" y="49"/>
                </a:cxn>
                <a:cxn ang="0">
                  <a:pos x="101" y="49"/>
                </a:cxn>
                <a:cxn ang="0">
                  <a:pos x="93" y="44"/>
                </a:cxn>
              </a:cxnLst>
              <a:rect l="0" t="0" r="r" b="b"/>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Freeform 7"/>
            <p:cNvSpPr/>
            <p:nvPr>
              <p:custDataLst>
                <p:tags r:id="rId4"/>
              </p:custDataLst>
            </p:nvPr>
          </p:nvSpPr>
          <p:spPr bwMode="auto">
            <a:xfrm>
              <a:off x="5006975" y="3827463"/>
              <a:ext cx="30163" cy="36513"/>
            </a:xfrm>
            <a:custGeom>
              <a:avLst/>
              <a:gdLst/>
              <a:ahLst/>
              <a:cxnLst>
                <a:cxn ang="0">
                  <a:pos x="7" y="0"/>
                </a:cxn>
                <a:cxn ang="0">
                  <a:pos x="0" y="8"/>
                </a:cxn>
                <a:cxn ang="0">
                  <a:pos x="7" y="19"/>
                </a:cxn>
                <a:cxn ang="0">
                  <a:pos x="13" y="16"/>
                </a:cxn>
                <a:cxn ang="0">
                  <a:pos x="15" y="13"/>
                </a:cxn>
                <a:cxn ang="0">
                  <a:pos x="14" y="3"/>
                </a:cxn>
                <a:cxn ang="0">
                  <a:pos x="7" y="0"/>
                </a:cxn>
              </a:cxnLst>
              <a:rect l="0" t="0" r="r" b="b"/>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Freeform 8"/>
            <p:cNvSpPr/>
            <p:nvPr>
              <p:custDataLst>
                <p:tags r:id="rId5"/>
              </p:custDataLst>
            </p:nvPr>
          </p:nvSpPr>
          <p:spPr bwMode="auto">
            <a:xfrm>
              <a:off x="4929188" y="3887788"/>
              <a:ext cx="47625" cy="53975"/>
            </a:xfrm>
            <a:custGeom>
              <a:avLst/>
              <a:gdLst/>
              <a:ahLst/>
              <a:cxnLst>
                <a:cxn ang="0">
                  <a:pos x="18" y="3"/>
                </a:cxn>
                <a:cxn ang="0">
                  <a:pos x="7" y="8"/>
                </a:cxn>
                <a:cxn ang="0">
                  <a:pos x="0" y="18"/>
                </a:cxn>
                <a:cxn ang="0">
                  <a:pos x="7" y="27"/>
                </a:cxn>
                <a:cxn ang="0">
                  <a:pos x="11" y="28"/>
                </a:cxn>
                <a:cxn ang="0">
                  <a:pos x="14" y="22"/>
                </a:cxn>
                <a:cxn ang="0">
                  <a:pos x="21" y="20"/>
                </a:cxn>
                <a:cxn ang="0">
                  <a:pos x="25" y="12"/>
                </a:cxn>
                <a:cxn ang="0">
                  <a:pos x="18" y="3"/>
                </a:cxn>
              </a:cxnLst>
              <a:rect l="0" t="0" r="r" b="b"/>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Freeform 9"/>
            <p:cNvSpPr>
              <a:spLocks noEditPoints="1"/>
            </p:cNvSpPr>
            <p:nvPr>
              <p:custDataLst>
                <p:tags r:id="rId6"/>
              </p:custDataLst>
            </p:nvPr>
          </p:nvSpPr>
          <p:spPr bwMode="auto">
            <a:xfrm>
              <a:off x="4706938" y="3740150"/>
              <a:ext cx="346075" cy="304800"/>
            </a:xfrm>
            <a:custGeom>
              <a:avLst/>
              <a:gdLst/>
              <a:ahLst/>
              <a:cxnLst>
                <a:cxn ang="0">
                  <a:pos x="172" y="59"/>
                </a:cxn>
                <a:cxn ang="0">
                  <a:pos x="172" y="58"/>
                </a:cxn>
                <a:cxn ang="0">
                  <a:pos x="170" y="61"/>
                </a:cxn>
                <a:cxn ang="0">
                  <a:pos x="164" y="64"/>
                </a:cxn>
                <a:cxn ang="0">
                  <a:pos x="157" y="53"/>
                </a:cxn>
                <a:cxn ang="0">
                  <a:pos x="164" y="45"/>
                </a:cxn>
                <a:cxn ang="0">
                  <a:pos x="171" y="48"/>
                </a:cxn>
                <a:cxn ang="0">
                  <a:pos x="171" y="46"/>
                </a:cxn>
                <a:cxn ang="0">
                  <a:pos x="170" y="26"/>
                </a:cxn>
                <a:cxn ang="0">
                  <a:pos x="163" y="5"/>
                </a:cxn>
                <a:cxn ang="0">
                  <a:pos x="150" y="2"/>
                </a:cxn>
                <a:cxn ang="0">
                  <a:pos x="139" y="0"/>
                </a:cxn>
                <a:cxn ang="0">
                  <a:pos x="135" y="6"/>
                </a:cxn>
                <a:cxn ang="0">
                  <a:pos x="128" y="10"/>
                </a:cxn>
                <a:cxn ang="0">
                  <a:pos x="119" y="16"/>
                </a:cxn>
                <a:cxn ang="0">
                  <a:pos x="114" y="24"/>
                </a:cxn>
                <a:cxn ang="0">
                  <a:pos x="105" y="31"/>
                </a:cxn>
                <a:cxn ang="0">
                  <a:pos x="100" y="39"/>
                </a:cxn>
                <a:cxn ang="0">
                  <a:pos x="90" y="44"/>
                </a:cxn>
                <a:cxn ang="0">
                  <a:pos x="76" y="40"/>
                </a:cxn>
                <a:cxn ang="0">
                  <a:pos x="69" y="46"/>
                </a:cxn>
                <a:cxn ang="0">
                  <a:pos x="58" y="58"/>
                </a:cxn>
                <a:cxn ang="0">
                  <a:pos x="47" y="58"/>
                </a:cxn>
                <a:cxn ang="0">
                  <a:pos x="45" y="53"/>
                </a:cxn>
                <a:cxn ang="0">
                  <a:pos x="47" y="51"/>
                </a:cxn>
                <a:cxn ang="0">
                  <a:pos x="44" y="38"/>
                </a:cxn>
                <a:cxn ang="0">
                  <a:pos x="38" y="34"/>
                </a:cxn>
                <a:cxn ang="0">
                  <a:pos x="38" y="76"/>
                </a:cxn>
                <a:cxn ang="0">
                  <a:pos x="31" y="83"/>
                </a:cxn>
                <a:cxn ang="0">
                  <a:pos x="17" y="83"/>
                </a:cxn>
                <a:cxn ang="0">
                  <a:pos x="11" y="75"/>
                </a:cxn>
                <a:cxn ang="0">
                  <a:pos x="4" y="79"/>
                </a:cxn>
                <a:cxn ang="0">
                  <a:pos x="0" y="80"/>
                </a:cxn>
                <a:cxn ang="0">
                  <a:pos x="8" y="98"/>
                </a:cxn>
                <a:cxn ang="0">
                  <a:pos x="19" y="120"/>
                </a:cxn>
                <a:cxn ang="0">
                  <a:pos x="19" y="131"/>
                </a:cxn>
                <a:cxn ang="0">
                  <a:pos x="19" y="140"/>
                </a:cxn>
                <a:cxn ang="0">
                  <a:pos x="23" y="149"/>
                </a:cxn>
                <a:cxn ang="0">
                  <a:pos x="27" y="152"/>
                </a:cxn>
                <a:cxn ang="0">
                  <a:pos x="33" y="157"/>
                </a:cxn>
                <a:cxn ang="0">
                  <a:pos x="41" y="157"/>
                </a:cxn>
                <a:cxn ang="0">
                  <a:pos x="54" y="153"/>
                </a:cxn>
                <a:cxn ang="0">
                  <a:pos x="64" y="149"/>
                </a:cxn>
                <a:cxn ang="0">
                  <a:pos x="82" y="149"/>
                </a:cxn>
                <a:cxn ang="0">
                  <a:pos x="93" y="147"/>
                </a:cxn>
                <a:cxn ang="0">
                  <a:pos x="100" y="146"/>
                </a:cxn>
                <a:cxn ang="0">
                  <a:pos x="109" y="143"/>
                </a:cxn>
                <a:cxn ang="0">
                  <a:pos x="132" y="128"/>
                </a:cxn>
                <a:cxn ang="0">
                  <a:pos x="159" y="95"/>
                </a:cxn>
                <a:cxn ang="0">
                  <a:pos x="175" y="77"/>
                </a:cxn>
                <a:cxn ang="0">
                  <a:pos x="181" y="59"/>
                </a:cxn>
                <a:cxn ang="0">
                  <a:pos x="172" y="59"/>
                </a:cxn>
                <a:cxn ang="0">
                  <a:pos x="137" y="97"/>
                </a:cxn>
                <a:cxn ang="0">
                  <a:pos x="130" y="99"/>
                </a:cxn>
                <a:cxn ang="0">
                  <a:pos x="127" y="105"/>
                </a:cxn>
                <a:cxn ang="0">
                  <a:pos x="123" y="104"/>
                </a:cxn>
                <a:cxn ang="0">
                  <a:pos x="116" y="95"/>
                </a:cxn>
                <a:cxn ang="0">
                  <a:pos x="123" y="85"/>
                </a:cxn>
                <a:cxn ang="0">
                  <a:pos x="134" y="80"/>
                </a:cxn>
                <a:cxn ang="0">
                  <a:pos x="141" y="89"/>
                </a:cxn>
                <a:cxn ang="0">
                  <a:pos x="137" y="97"/>
                </a:cxn>
              </a:cxnLst>
              <a:rect l="0" t="0" r="r" b="b"/>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Freeform 10"/>
            <p:cNvSpPr/>
            <p:nvPr>
              <p:custDataLst>
                <p:tags r:id="rId7"/>
              </p:custDataLst>
            </p:nvPr>
          </p:nvSpPr>
          <p:spPr bwMode="auto">
            <a:xfrm>
              <a:off x="4613275" y="3382963"/>
              <a:ext cx="252413" cy="268288"/>
            </a:xfrm>
            <a:custGeom>
              <a:avLst/>
              <a:gdLst/>
              <a:ahLst/>
              <a:cxnLst>
                <a:cxn ang="0">
                  <a:pos x="8" y="129"/>
                </a:cxn>
                <a:cxn ang="0">
                  <a:pos x="13" y="131"/>
                </a:cxn>
                <a:cxn ang="0">
                  <a:pos x="24" y="132"/>
                </a:cxn>
                <a:cxn ang="0">
                  <a:pos x="34" y="134"/>
                </a:cxn>
                <a:cxn ang="0">
                  <a:pos x="73" y="134"/>
                </a:cxn>
                <a:cxn ang="0">
                  <a:pos x="77" y="138"/>
                </a:cxn>
                <a:cxn ang="0">
                  <a:pos x="102" y="138"/>
                </a:cxn>
                <a:cxn ang="0">
                  <a:pos x="119" y="137"/>
                </a:cxn>
                <a:cxn ang="0">
                  <a:pos x="122" y="136"/>
                </a:cxn>
                <a:cxn ang="0">
                  <a:pos x="109" y="119"/>
                </a:cxn>
                <a:cxn ang="0">
                  <a:pos x="110" y="81"/>
                </a:cxn>
                <a:cxn ang="0">
                  <a:pos x="127" y="82"/>
                </a:cxn>
                <a:cxn ang="0">
                  <a:pos x="130" y="79"/>
                </a:cxn>
                <a:cxn ang="0">
                  <a:pos x="132" y="57"/>
                </a:cxn>
                <a:cxn ang="0">
                  <a:pos x="129" y="57"/>
                </a:cxn>
                <a:cxn ang="0">
                  <a:pos x="119" y="58"/>
                </a:cxn>
                <a:cxn ang="0">
                  <a:pos x="113" y="61"/>
                </a:cxn>
                <a:cxn ang="0">
                  <a:pos x="113" y="52"/>
                </a:cxn>
                <a:cxn ang="0">
                  <a:pos x="108" y="43"/>
                </a:cxn>
                <a:cxn ang="0">
                  <a:pos x="109" y="27"/>
                </a:cxn>
                <a:cxn ang="0">
                  <a:pos x="107" y="18"/>
                </a:cxn>
                <a:cxn ang="0">
                  <a:pos x="100" y="16"/>
                </a:cxn>
                <a:cxn ang="0">
                  <a:pos x="94" y="14"/>
                </a:cxn>
                <a:cxn ang="0">
                  <a:pos x="85" y="14"/>
                </a:cxn>
                <a:cxn ang="0">
                  <a:pos x="81" y="24"/>
                </a:cxn>
                <a:cxn ang="0">
                  <a:pos x="68" y="26"/>
                </a:cxn>
                <a:cxn ang="0">
                  <a:pos x="58" y="19"/>
                </a:cxn>
                <a:cxn ang="0">
                  <a:pos x="54" y="10"/>
                </a:cxn>
                <a:cxn ang="0">
                  <a:pos x="52" y="1"/>
                </a:cxn>
                <a:cxn ang="0">
                  <a:pos x="15" y="1"/>
                </a:cxn>
                <a:cxn ang="0">
                  <a:pos x="9" y="4"/>
                </a:cxn>
                <a:cxn ang="0">
                  <a:pos x="19" y="28"/>
                </a:cxn>
                <a:cxn ang="0">
                  <a:pos x="17" y="39"/>
                </a:cxn>
                <a:cxn ang="0">
                  <a:pos x="24" y="63"/>
                </a:cxn>
                <a:cxn ang="0">
                  <a:pos x="16" y="79"/>
                </a:cxn>
                <a:cxn ang="0">
                  <a:pos x="8" y="101"/>
                </a:cxn>
                <a:cxn ang="0">
                  <a:pos x="2" y="117"/>
                </a:cxn>
                <a:cxn ang="0">
                  <a:pos x="1" y="132"/>
                </a:cxn>
                <a:cxn ang="0">
                  <a:pos x="1" y="132"/>
                </a:cxn>
                <a:cxn ang="0">
                  <a:pos x="4" y="132"/>
                </a:cxn>
                <a:cxn ang="0">
                  <a:pos x="8" y="129"/>
                </a:cxn>
              </a:cxnLst>
              <a:rect l="0" t="0" r="r" b="b"/>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Freeform 11"/>
            <p:cNvSpPr/>
            <p:nvPr>
              <p:custDataLst>
                <p:tags r:id="rId8"/>
              </p:custDataLst>
            </p:nvPr>
          </p:nvSpPr>
          <p:spPr bwMode="auto">
            <a:xfrm>
              <a:off x="4822825" y="3433763"/>
              <a:ext cx="247650" cy="219075"/>
            </a:xfrm>
            <a:custGeom>
              <a:avLst/>
              <a:gdLst/>
              <a:ahLst/>
              <a:cxnLst>
                <a:cxn ang="0">
                  <a:pos x="100" y="5"/>
                </a:cxn>
                <a:cxn ang="0">
                  <a:pos x="92" y="0"/>
                </a:cxn>
                <a:cxn ang="0">
                  <a:pos x="78" y="3"/>
                </a:cxn>
                <a:cxn ang="0">
                  <a:pos x="75" y="10"/>
                </a:cxn>
                <a:cxn ang="0">
                  <a:pos x="74" y="16"/>
                </a:cxn>
                <a:cxn ang="0">
                  <a:pos x="73" y="29"/>
                </a:cxn>
                <a:cxn ang="0">
                  <a:pos x="71" y="39"/>
                </a:cxn>
                <a:cxn ang="0">
                  <a:pos x="78" y="48"/>
                </a:cxn>
                <a:cxn ang="0">
                  <a:pos x="86" y="46"/>
                </a:cxn>
                <a:cxn ang="0">
                  <a:pos x="87" y="54"/>
                </a:cxn>
                <a:cxn ang="0">
                  <a:pos x="85" y="59"/>
                </a:cxn>
                <a:cxn ang="0">
                  <a:pos x="77" y="59"/>
                </a:cxn>
                <a:cxn ang="0">
                  <a:pos x="73" y="49"/>
                </a:cxn>
                <a:cxn ang="0">
                  <a:pos x="64" y="47"/>
                </a:cxn>
                <a:cxn ang="0">
                  <a:pos x="58" y="41"/>
                </a:cxn>
                <a:cxn ang="0">
                  <a:pos x="54" y="43"/>
                </a:cxn>
                <a:cxn ang="0">
                  <a:pos x="49" y="44"/>
                </a:cxn>
                <a:cxn ang="0">
                  <a:pos x="40" y="41"/>
                </a:cxn>
                <a:cxn ang="0">
                  <a:pos x="36" y="36"/>
                </a:cxn>
                <a:cxn ang="0">
                  <a:pos x="29" y="36"/>
                </a:cxn>
                <a:cxn ang="0">
                  <a:pos x="26" y="34"/>
                </a:cxn>
                <a:cxn ang="0">
                  <a:pos x="23" y="31"/>
                </a:cxn>
                <a:cxn ang="0">
                  <a:pos x="21" y="53"/>
                </a:cxn>
                <a:cxn ang="0">
                  <a:pos x="18" y="56"/>
                </a:cxn>
                <a:cxn ang="0">
                  <a:pos x="1" y="55"/>
                </a:cxn>
                <a:cxn ang="0">
                  <a:pos x="0" y="93"/>
                </a:cxn>
                <a:cxn ang="0">
                  <a:pos x="13" y="110"/>
                </a:cxn>
                <a:cxn ang="0">
                  <a:pos x="34" y="109"/>
                </a:cxn>
                <a:cxn ang="0">
                  <a:pos x="35" y="112"/>
                </a:cxn>
                <a:cxn ang="0">
                  <a:pos x="40" y="111"/>
                </a:cxn>
                <a:cxn ang="0">
                  <a:pos x="55" y="114"/>
                </a:cxn>
                <a:cxn ang="0">
                  <a:pos x="66" y="101"/>
                </a:cxn>
                <a:cxn ang="0">
                  <a:pos x="77" y="93"/>
                </a:cxn>
                <a:cxn ang="0">
                  <a:pos x="83" y="87"/>
                </a:cxn>
                <a:cxn ang="0">
                  <a:pos x="93" y="87"/>
                </a:cxn>
                <a:cxn ang="0">
                  <a:pos x="93" y="87"/>
                </a:cxn>
                <a:cxn ang="0">
                  <a:pos x="91" y="79"/>
                </a:cxn>
                <a:cxn ang="0">
                  <a:pos x="122" y="67"/>
                </a:cxn>
                <a:cxn ang="0">
                  <a:pos x="120" y="62"/>
                </a:cxn>
                <a:cxn ang="0">
                  <a:pos x="122" y="51"/>
                </a:cxn>
                <a:cxn ang="0">
                  <a:pos x="127" y="48"/>
                </a:cxn>
                <a:cxn ang="0">
                  <a:pos x="126" y="30"/>
                </a:cxn>
                <a:cxn ang="0">
                  <a:pos x="130" y="28"/>
                </a:cxn>
                <a:cxn ang="0">
                  <a:pos x="125" y="16"/>
                </a:cxn>
                <a:cxn ang="0">
                  <a:pos x="110" y="9"/>
                </a:cxn>
                <a:cxn ang="0">
                  <a:pos x="100" y="5"/>
                </a:cxn>
              </a:cxnLst>
              <a:rect l="0" t="0" r="r" b="b"/>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Freeform 12"/>
            <p:cNvSpPr/>
            <p:nvPr>
              <p:custDataLst>
                <p:tags r:id="rId9"/>
              </p:custDataLst>
            </p:nvPr>
          </p:nvSpPr>
          <p:spPr bwMode="auto">
            <a:xfrm>
              <a:off x="4968875" y="3278188"/>
              <a:ext cx="42863" cy="38100"/>
            </a:xfrm>
            <a:custGeom>
              <a:avLst/>
              <a:gdLst/>
              <a:ahLst/>
              <a:cxnLst>
                <a:cxn ang="0">
                  <a:pos x="18" y="0"/>
                </a:cxn>
                <a:cxn ang="0">
                  <a:pos x="12" y="2"/>
                </a:cxn>
                <a:cxn ang="0">
                  <a:pos x="6" y="3"/>
                </a:cxn>
                <a:cxn ang="0">
                  <a:pos x="5" y="5"/>
                </a:cxn>
                <a:cxn ang="0">
                  <a:pos x="3" y="12"/>
                </a:cxn>
                <a:cxn ang="0">
                  <a:pos x="0" y="15"/>
                </a:cxn>
                <a:cxn ang="0">
                  <a:pos x="3" y="18"/>
                </a:cxn>
                <a:cxn ang="0">
                  <a:pos x="6" y="19"/>
                </a:cxn>
                <a:cxn ang="0">
                  <a:pos x="12" y="15"/>
                </a:cxn>
                <a:cxn ang="0">
                  <a:pos x="22" y="13"/>
                </a:cxn>
                <a:cxn ang="0">
                  <a:pos x="20" y="5"/>
                </a:cxn>
                <a:cxn ang="0">
                  <a:pos x="18" y="0"/>
                </a:cxn>
              </a:cxnLst>
              <a:rect l="0" t="0" r="r" b="b"/>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Freeform 13"/>
            <p:cNvSpPr/>
            <p:nvPr>
              <p:custDataLst>
                <p:tags r:id="rId10"/>
              </p:custDataLst>
            </p:nvPr>
          </p:nvSpPr>
          <p:spPr bwMode="auto">
            <a:xfrm>
              <a:off x="5229225" y="2990850"/>
              <a:ext cx="223838" cy="298450"/>
            </a:xfrm>
            <a:custGeom>
              <a:avLst/>
              <a:gdLst/>
              <a:ahLst/>
              <a:cxnLst>
                <a:cxn ang="0">
                  <a:pos x="27" y="30"/>
                </a:cxn>
                <a:cxn ang="0">
                  <a:pos x="35" y="37"/>
                </a:cxn>
                <a:cxn ang="0">
                  <a:pos x="58" y="45"/>
                </a:cxn>
                <a:cxn ang="0">
                  <a:pos x="73" y="48"/>
                </a:cxn>
                <a:cxn ang="0">
                  <a:pos x="77" y="51"/>
                </a:cxn>
                <a:cxn ang="0">
                  <a:pos x="47" y="81"/>
                </a:cxn>
                <a:cxn ang="0">
                  <a:pos x="35" y="83"/>
                </a:cxn>
                <a:cxn ang="0">
                  <a:pos x="20" y="91"/>
                </a:cxn>
                <a:cxn ang="0">
                  <a:pos x="11" y="92"/>
                </a:cxn>
                <a:cxn ang="0">
                  <a:pos x="5" y="100"/>
                </a:cxn>
                <a:cxn ang="0">
                  <a:pos x="0" y="108"/>
                </a:cxn>
                <a:cxn ang="0">
                  <a:pos x="1" y="148"/>
                </a:cxn>
                <a:cxn ang="0">
                  <a:pos x="6" y="157"/>
                </a:cxn>
                <a:cxn ang="0">
                  <a:pos x="31" y="131"/>
                </a:cxn>
                <a:cxn ang="0">
                  <a:pos x="51" y="116"/>
                </a:cxn>
                <a:cxn ang="0">
                  <a:pos x="79" y="88"/>
                </a:cxn>
                <a:cxn ang="0">
                  <a:pos x="92" y="67"/>
                </a:cxn>
                <a:cxn ang="0">
                  <a:pos x="102" y="50"/>
                </a:cxn>
                <a:cxn ang="0">
                  <a:pos x="113" y="28"/>
                </a:cxn>
                <a:cxn ang="0">
                  <a:pos x="117" y="8"/>
                </a:cxn>
                <a:cxn ang="0">
                  <a:pos x="109" y="4"/>
                </a:cxn>
                <a:cxn ang="0">
                  <a:pos x="84" y="11"/>
                </a:cxn>
                <a:cxn ang="0">
                  <a:pos x="66" y="15"/>
                </a:cxn>
                <a:cxn ang="0">
                  <a:pos x="51" y="18"/>
                </a:cxn>
                <a:cxn ang="0">
                  <a:pos x="33" y="16"/>
                </a:cxn>
                <a:cxn ang="0">
                  <a:pos x="27" y="10"/>
                </a:cxn>
                <a:cxn ang="0">
                  <a:pos x="20" y="20"/>
                </a:cxn>
                <a:cxn ang="0">
                  <a:pos x="27" y="30"/>
                </a:cxn>
              </a:cxnLst>
              <a:rect l="0" t="0" r="r" b="b"/>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Freeform 14"/>
            <p:cNvSpPr/>
            <p:nvPr>
              <p:custDataLst>
                <p:tags r:id="rId11"/>
              </p:custDataLst>
            </p:nvPr>
          </p:nvSpPr>
          <p:spPr bwMode="auto">
            <a:xfrm>
              <a:off x="4078288" y="2441575"/>
              <a:ext cx="260350" cy="206375"/>
            </a:xfrm>
            <a:custGeom>
              <a:avLst/>
              <a:gdLst/>
              <a:ahLst/>
              <a:cxnLst>
                <a:cxn ang="0">
                  <a:pos x="50" y="108"/>
                </a:cxn>
                <a:cxn ang="0">
                  <a:pos x="50" y="93"/>
                </a:cxn>
                <a:cxn ang="0">
                  <a:pos x="68" y="81"/>
                </a:cxn>
                <a:cxn ang="0">
                  <a:pos x="75" y="79"/>
                </a:cxn>
                <a:cxn ang="0">
                  <a:pos x="85" y="77"/>
                </a:cxn>
                <a:cxn ang="0">
                  <a:pos x="91" y="70"/>
                </a:cxn>
                <a:cxn ang="0">
                  <a:pos x="99" y="67"/>
                </a:cxn>
                <a:cxn ang="0">
                  <a:pos x="104" y="64"/>
                </a:cxn>
                <a:cxn ang="0">
                  <a:pos x="106" y="57"/>
                </a:cxn>
                <a:cxn ang="0">
                  <a:pos x="110" y="54"/>
                </a:cxn>
                <a:cxn ang="0">
                  <a:pos x="116" y="50"/>
                </a:cxn>
                <a:cxn ang="0">
                  <a:pos x="133" y="49"/>
                </a:cxn>
                <a:cxn ang="0">
                  <a:pos x="135" y="45"/>
                </a:cxn>
                <a:cxn ang="0">
                  <a:pos x="131" y="37"/>
                </a:cxn>
                <a:cxn ang="0">
                  <a:pos x="130" y="27"/>
                </a:cxn>
                <a:cxn ang="0">
                  <a:pos x="127" y="15"/>
                </a:cxn>
                <a:cxn ang="0">
                  <a:pos x="125" y="11"/>
                </a:cxn>
                <a:cxn ang="0">
                  <a:pos x="112" y="8"/>
                </a:cxn>
                <a:cxn ang="0">
                  <a:pos x="93" y="6"/>
                </a:cxn>
                <a:cxn ang="0">
                  <a:pos x="82" y="2"/>
                </a:cxn>
                <a:cxn ang="0">
                  <a:pos x="70" y="25"/>
                </a:cxn>
                <a:cxn ang="0">
                  <a:pos x="53" y="33"/>
                </a:cxn>
                <a:cxn ang="0">
                  <a:pos x="44" y="42"/>
                </a:cxn>
                <a:cxn ang="0">
                  <a:pos x="38" y="53"/>
                </a:cxn>
                <a:cxn ang="0">
                  <a:pos x="38" y="70"/>
                </a:cxn>
                <a:cxn ang="0">
                  <a:pos x="25" y="89"/>
                </a:cxn>
                <a:cxn ang="0">
                  <a:pos x="8" y="100"/>
                </a:cxn>
                <a:cxn ang="0">
                  <a:pos x="0" y="104"/>
                </a:cxn>
                <a:cxn ang="0">
                  <a:pos x="42" y="104"/>
                </a:cxn>
                <a:cxn ang="0">
                  <a:pos x="50" y="108"/>
                </a:cxn>
              </a:cxnLst>
              <a:rect l="0" t="0" r="r" b="b"/>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Freeform 15"/>
            <p:cNvSpPr/>
            <p:nvPr>
              <p:custDataLst>
                <p:tags r:id="rId12"/>
              </p:custDataLst>
            </p:nvPr>
          </p:nvSpPr>
          <p:spPr bwMode="auto">
            <a:xfrm>
              <a:off x="4519613" y="2405063"/>
              <a:ext cx="93663" cy="174625"/>
            </a:xfrm>
            <a:custGeom>
              <a:avLst/>
              <a:gdLst/>
              <a:ahLst/>
              <a:cxnLst>
                <a:cxn ang="0">
                  <a:pos x="13" y="23"/>
                </a:cxn>
                <a:cxn ang="0">
                  <a:pos x="10" y="35"/>
                </a:cxn>
                <a:cxn ang="0">
                  <a:pos x="3" y="42"/>
                </a:cxn>
                <a:cxn ang="0">
                  <a:pos x="7" y="54"/>
                </a:cxn>
                <a:cxn ang="0">
                  <a:pos x="12" y="62"/>
                </a:cxn>
                <a:cxn ang="0">
                  <a:pos x="21" y="68"/>
                </a:cxn>
                <a:cxn ang="0">
                  <a:pos x="26" y="88"/>
                </a:cxn>
                <a:cxn ang="0">
                  <a:pos x="27" y="91"/>
                </a:cxn>
                <a:cxn ang="0">
                  <a:pos x="32" y="87"/>
                </a:cxn>
                <a:cxn ang="0">
                  <a:pos x="34" y="78"/>
                </a:cxn>
                <a:cxn ang="0">
                  <a:pos x="35" y="73"/>
                </a:cxn>
                <a:cxn ang="0">
                  <a:pos x="43" y="65"/>
                </a:cxn>
                <a:cxn ang="0">
                  <a:pos x="48" y="61"/>
                </a:cxn>
                <a:cxn ang="0">
                  <a:pos x="49" y="55"/>
                </a:cxn>
                <a:cxn ang="0">
                  <a:pos x="44" y="51"/>
                </a:cxn>
                <a:cxn ang="0">
                  <a:pos x="40" y="47"/>
                </a:cxn>
                <a:cxn ang="0">
                  <a:pos x="31" y="43"/>
                </a:cxn>
                <a:cxn ang="0">
                  <a:pos x="40" y="35"/>
                </a:cxn>
                <a:cxn ang="0">
                  <a:pos x="40" y="20"/>
                </a:cxn>
                <a:cxn ang="0">
                  <a:pos x="42" y="10"/>
                </a:cxn>
                <a:cxn ang="0">
                  <a:pos x="40" y="6"/>
                </a:cxn>
                <a:cxn ang="0">
                  <a:pos x="35" y="4"/>
                </a:cxn>
                <a:cxn ang="0">
                  <a:pos x="20" y="4"/>
                </a:cxn>
                <a:cxn ang="0">
                  <a:pos x="13" y="5"/>
                </a:cxn>
                <a:cxn ang="0">
                  <a:pos x="13" y="23"/>
                </a:cxn>
              </a:cxnLst>
              <a:rect l="0" t="0" r="r" b="b"/>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Freeform 16"/>
            <p:cNvSpPr/>
            <p:nvPr>
              <p:custDataLst>
                <p:tags r:id="rId13"/>
              </p:custDataLst>
            </p:nvPr>
          </p:nvSpPr>
          <p:spPr bwMode="auto">
            <a:xfrm>
              <a:off x="4171950" y="2411413"/>
              <a:ext cx="449263" cy="430213"/>
            </a:xfrm>
            <a:custGeom>
              <a:avLst/>
              <a:gdLst/>
              <a:ahLst/>
              <a:cxnLst>
                <a:cxn ang="0">
                  <a:pos x="81" y="43"/>
                </a:cxn>
                <a:cxn ang="0">
                  <a:pos x="82" y="53"/>
                </a:cxn>
                <a:cxn ang="0">
                  <a:pos x="86" y="61"/>
                </a:cxn>
                <a:cxn ang="0">
                  <a:pos x="84" y="65"/>
                </a:cxn>
                <a:cxn ang="0">
                  <a:pos x="67" y="66"/>
                </a:cxn>
                <a:cxn ang="0">
                  <a:pos x="61" y="70"/>
                </a:cxn>
                <a:cxn ang="0">
                  <a:pos x="57" y="73"/>
                </a:cxn>
                <a:cxn ang="0">
                  <a:pos x="55" y="80"/>
                </a:cxn>
                <a:cxn ang="0">
                  <a:pos x="50" y="83"/>
                </a:cxn>
                <a:cxn ang="0">
                  <a:pos x="42" y="86"/>
                </a:cxn>
                <a:cxn ang="0">
                  <a:pos x="36" y="93"/>
                </a:cxn>
                <a:cxn ang="0">
                  <a:pos x="26" y="95"/>
                </a:cxn>
                <a:cxn ang="0">
                  <a:pos x="19" y="97"/>
                </a:cxn>
                <a:cxn ang="0">
                  <a:pos x="1" y="109"/>
                </a:cxn>
                <a:cxn ang="0">
                  <a:pos x="1" y="124"/>
                </a:cxn>
                <a:cxn ang="0">
                  <a:pos x="3" y="126"/>
                </a:cxn>
                <a:cxn ang="0">
                  <a:pos x="112" y="199"/>
                </a:cxn>
                <a:cxn ang="0">
                  <a:pos x="120" y="209"/>
                </a:cxn>
                <a:cxn ang="0">
                  <a:pos x="132" y="213"/>
                </a:cxn>
                <a:cxn ang="0">
                  <a:pos x="138" y="225"/>
                </a:cxn>
                <a:cxn ang="0">
                  <a:pos x="149" y="223"/>
                </a:cxn>
                <a:cxn ang="0">
                  <a:pos x="166" y="217"/>
                </a:cxn>
                <a:cxn ang="0">
                  <a:pos x="187" y="201"/>
                </a:cxn>
                <a:cxn ang="0">
                  <a:pos x="235" y="171"/>
                </a:cxn>
                <a:cxn ang="0">
                  <a:pos x="235" y="171"/>
                </a:cxn>
                <a:cxn ang="0">
                  <a:pos x="230" y="161"/>
                </a:cxn>
                <a:cxn ang="0">
                  <a:pos x="221" y="158"/>
                </a:cxn>
                <a:cxn ang="0">
                  <a:pos x="214" y="154"/>
                </a:cxn>
                <a:cxn ang="0">
                  <a:pos x="212" y="145"/>
                </a:cxn>
                <a:cxn ang="0">
                  <a:pos x="207" y="138"/>
                </a:cxn>
                <a:cxn ang="0">
                  <a:pos x="212" y="133"/>
                </a:cxn>
                <a:cxn ang="0">
                  <a:pos x="211" y="127"/>
                </a:cxn>
                <a:cxn ang="0">
                  <a:pos x="211" y="120"/>
                </a:cxn>
                <a:cxn ang="0">
                  <a:pos x="211" y="113"/>
                </a:cxn>
                <a:cxn ang="0">
                  <a:pos x="212" y="101"/>
                </a:cxn>
                <a:cxn ang="0">
                  <a:pos x="207" y="91"/>
                </a:cxn>
                <a:cxn ang="0">
                  <a:pos x="209" y="88"/>
                </a:cxn>
                <a:cxn ang="0">
                  <a:pos x="208" y="85"/>
                </a:cxn>
                <a:cxn ang="0">
                  <a:pos x="203" y="65"/>
                </a:cxn>
                <a:cxn ang="0">
                  <a:pos x="194" y="59"/>
                </a:cxn>
                <a:cxn ang="0">
                  <a:pos x="189" y="51"/>
                </a:cxn>
                <a:cxn ang="0">
                  <a:pos x="185" y="39"/>
                </a:cxn>
                <a:cxn ang="0">
                  <a:pos x="192" y="32"/>
                </a:cxn>
                <a:cxn ang="0">
                  <a:pos x="195" y="20"/>
                </a:cxn>
                <a:cxn ang="0">
                  <a:pos x="195" y="2"/>
                </a:cxn>
                <a:cxn ang="0">
                  <a:pos x="185" y="0"/>
                </a:cxn>
                <a:cxn ang="0">
                  <a:pos x="173" y="1"/>
                </a:cxn>
                <a:cxn ang="0">
                  <a:pos x="158" y="5"/>
                </a:cxn>
                <a:cxn ang="0">
                  <a:pos x="115" y="7"/>
                </a:cxn>
                <a:cxn ang="0">
                  <a:pos x="98" y="16"/>
                </a:cxn>
                <a:cxn ang="0">
                  <a:pos x="80" y="26"/>
                </a:cxn>
                <a:cxn ang="0">
                  <a:pos x="76" y="27"/>
                </a:cxn>
                <a:cxn ang="0">
                  <a:pos x="78" y="31"/>
                </a:cxn>
                <a:cxn ang="0">
                  <a:pos x="81" y="43"/>
                </a:cxn>
              </a:cxnLst>
              <a:rect l="0" t="0" r="r" b="b"/>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Freeform 17"/>
            <p:cNvSpPr/>
            <p:nvPr>
              <p:custDataLst>
                <p:tags r:id="rId14"/>
              </p:custDataLst>
            </p:nvPr>
          </p:nvSpPr>
          <p:spPr bwMode="auto">
            <a:xfrm>
              <a:off x="4565650" y="2509838"/>
              <a:ext cx="328613" cy="315913"/>
            </a:xfrm>
            <a:custGeom>
              <a:avLst/>
              <a:gdLst/>
              <a:ahLst/>
              <a:cxnLst>
                <a:cxn ang="0">
                  <a:pos x="19" y="10"/>
                </a:cxn>
                <a:cxn ang="0">
                  <a:pos x="11" y="18"/>
                </a:cxn>
                <a:cxn ang="0">
                  <a:pos x="10" y="23"/>
                </a:cxn>
                <a:cxn ang="0">
                  <a:pos x="8" y="32"/>
                </a:cxn>
                <a:cxn ang="0">
                  <a:pos x="1" y="39"/>
                </a:cxn>
                <a:cxn ang="0">
                  <a:pos x="6" y="49"/>
                </a:cxn>
                <a:cxn ang="0">
                  <a:pos x="5" y="61"/>
                </a:cxn>
                <a:cxn ang="0">
                  <a:pos x="5" y="68"/>
                </a:cxn>
                <a:cxn ang="0">
                  <a:pos x="5" y="75"/>
                </a:cxn>
                <a:cxn ang="0">
                  <a:pos x="6" y="81"/>
                </a:cxn>
                <a:cxn ang="0">
                  <a:pos x="1" y="86"/>
                </a:cxn>
                <a:cxn ang="0">
                  <a:pos x="6" y="93"/>
                </a:cxn>
                <a:cxn ang="0">
                  <a:pos x="8" y="102"/>
                </a:cxn>
                <a:cxn ang="0">
                  <a:pos x="15" y="106"/>
                </a:cxn>
                <a:cxn ang="0">
                  <a:pos x="24" y="109"/>
                </a:cxn>
                <a:cxn ang="0">
                  <a:pos x="29" y="119"/>
                </a:cxn>
                <a:cxn ang="0">
                  <a:pos x="46" y="122"/>
                </a:cxn>
                <a:cxn ang="0">
                  <a:pos x="53" y="129"/>
                </a:cxn>
                <a:cxn ang="0">
                  <a:pos x="72" y="119"/>
                </a:cxn>
                <a:cxn ang="0">
                  <a:pos x="158" y="165"/>
                </a:cxn>
                <a:cxn ang="0">
                  <a:pos x="158" y="159"/>
                </a:cxn>
                <a:cxn ang="0">
                  <a:pos x="169" y="159"/>
                </a:cxn>
                <a:cxn ang="0">
                  <a:pos x="169" y="48"/>
                </a:cxn>
                <a:cxn ang="0">
                  <a:pos x="169" y="32"/>
                </a:cxn>
                <a:cxn ang="0">
                  <a:pos x="170" y="18"/>
                </a:cxn>
                <a:cxn ang="0">
                  <a:pos x="171" y="15"/>
                </a:cxn>
                <a:cxn ang="0">
                  <a:pos x="171" y="15"/>
                </a:cxn>
                <a:cxn ang="0">
                  <a:pos x="156" y="11"/>
                </a:cxn>
                <a:cxn ang="0">
                  <a:pos x="138" y="2"/>
                </a:cxn>
                <a:cxn ang="0">
                  <a:pos x="113" y="15"/>
                </a:cxn>
                <a:cxn ang="0">
                  <a:pos x="115" y="29"/>
                </a:cxn>
                <a:cxn ang="0">
                  <a:pos x="97" y="29"/>
                </a:cxn>
                <a:cxn ang="0">
                  <a:pos x="77" y="22"/>
                </a:cxn>
                <a:cxn ang="0">
                  <a:pos x="65" y="14"/>
                </a:cxn>
                <a:cxn ang="0">
                  <a:pos x="58" y="7"/>
                </a:cxn>
                <a:cxn ang="0">
                  <a:pos x="38" y="3"/>
                </a:cxn>
                <a:cxn ang="0">
                  <a:pos x="25" y="0"/>
                </a:cxn>
                <a:cxn ang="0">
                  <a:pos x="24" y="6"/>
                </a:cxn>
                <a:cxn ang="0">
                  <a:pos x="19" y="10"/>
                </a:cxn>
              </a:cxnLst>
              <a:rect l="0" t="0" r="r" b="b"/>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Freeform 18"/>
            <p:cNvSpPr/>
            <p:nvPr>
              <p:custDataLst>
                <p:tags r:id="rId15"/>
              </p:custDataLst>
            </p:nvPr>
          </p:nvSpPr>
          <p:spPr bwMode="auto">
            <a:xfrm>
              <a:off x="4002088" y="2949575"/>
              <a:ext cx="61913" cy="22225"/>
            </a:xfrm>
            <a:custGeom>
              <a:avLst/>
              <a:gdLst/>
              <a:ahLst/>
              <a:cxnLst>
                <a:cxn ang="0">
                  <a:pos x="16" y="7"/>
                </a:cxn>
                <a:cxn ang="0">
                  <a:pos x="25" y="10"/>
                </a:cxn>
                <a:cxn ang="0">
                  <a:pos x="32" y="8"/>
                </a:cxn>
                <a:cxn ang="0">
                  <a:pos x="26" y="7"/>
                </a:cxn>
                <a:cxn ang="0">
                  <a:pos x="15" y="2"/>
                </a:cxn>
                <a:cxn ang="0">
                  <a:pos x="1" y="5"/>
                </a:cxn>
                <a:cxn ang="0">
                  <a:pos x="0" y="11"/>
                </a:cxn>
                <a:cxn ang="0">
                  <a:pos x="3" y="11"/>
                </a:cxn>
                <a:cxn ang="0">
                  <a:pos x="16" y="7"/>
                </a:cxn>
              </a:cxnLst>
              <a:rect l="0" t="0" r="r" b="b"/>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Freeform 19"/>
            <p:cNvSpPr/>
            <p:nvPr>
              <p:custDataLst>
                <p:tags r:id="rId16"/>
              </p:custDataLst>
            </p:nvPr>
          </p:nvSpPr>
          <p:spPr bwMode="auto">
            <a:xfrm>
              <a:off x="3989388" y="2890838"/>
              <a:ext cx="125413" cy="101600"/>
            </a:xfrm>
            <a:custGeom>
              <a:avLst/>
              <a:gdLst/>
              <a:ahLst/>
              <a:cxnLst>
                <a:cxn ang="0">
                  <a:pos x="15" y="51"/>
                </a:cxn>
                <a:cxn ang="0">
                  <a:pos x="21" y="48"/>
                </a:cxn>
                <a:cxn ang="0">
                  <a:pos x="37" y="47"/>
                </a:cxn>
                <a:cxn ang="0">
                  <a:pos x="40" y="48"/>
                </a:cxn>
                <a:cxn ang="0">
                  <a:pos x="40" y="47"/>
                </a:cxn>
                <a:cxn ang="0">
                  <a:pos x="48" y="50"/>
                </a:cxn>
                <a:cxn ang="0">
                  <a:pos x="65" y="51"/>
                </a:cxn>
                <a:cxn ang="0">
                  <a:pos x="66" y="50"/>
                </a:cxn>
                <a:cxn ang="0">
                  <a:pos x="66" y="43"/>
                </a:cxn>
                <a:cxn ang="0">
                  <a:pos x="60" y="36"/>
                </a:cxn>
                <a:cxn ang="0">
                  <a:pos x="58" y="29"/>
                </a:cxn>
                <a:cxn ang="0">
                  <a:pos x="56" y="26"/>
                </a:cxn>
                <a:cxn ang="0">
                  <a:pos x="50" y="18"/>
                </a:cxn>
                <a:cxn ang="0">
                  <a:pos x="42" y="8"/>
                </a:cxn>
                <a:cxn ang="0">
                  <a:pos x="38" y="8"/>
                </a:cxn>
                <a:cxn ang="0">
                  <a:pos x="32" y="2"/>
                </a:cxn>
                <a:cxn ang="0">
                  <a:pos x="23" y="3"/>
                </a:cxn>
                <a:cxn ang="0">
                  <a:pos x="13" y="3"/>
                </a:cxn>
                <a:cxn ang="0">
                  <a:pos x="6" y="8"/>
                </a:cxn>
                <a:cxn ang="0">
                  <a:pos x="6" y="8"/>
                </a:cxn>
                <a:cxn ang="0">
                  <a:pos x="3" y="18"/>
                </a:cxn>
                <a:cxn ang="0">
                  <a:pos x="7" y="34"/>
                </a:cxn>
                <a:cxn ang="0">
                  <a:pos x="8" y="36"/>
                </a:cxn>
                <a:cxn ang="0">
                  <a:pos x="22" y="33"/>
                </a:cxn>
                <a:cxn ang="0">
                  <a:pos x="33" y="38"/>
                </a:cxn>
                <a:cxn ang="0">
                  <a:pos x="39" y="39"/>
                </a:cxn>
                <a:cxn ang="0">
                  <a:pos x="32" y="41"/>
                </a:cxn>
                <a:cxn ang="0">
                  <a:pos x="23" y="38"/>
                </a:cxn>
                <a:cxn ang="0">
                  <a:pos x="10" y="42"/>
                </a:cxn>
                <a:cxn ang="0">
                  <a:pos x="7" y="42"/>
                </a:cxn>
                <a:cxn ang="0">
                  <a:pos x="8" y="48"/>
                </a:cxn>
                <a:cxn ang="0">
                  <a:pos x="9" y="49"/>
                </a:cxn>
                <a:cxn ang="0">
                  <a:pos x="15" y="51"/>
                </a:cxn>
              </a:cxnLst>
              <a:rect l="0" t="0" r="r" b="b"/>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Freeform 20"/>
            <p:cNvSpPr/>
            <p:nvPr>
              <p:custDataLst>
                <p:tags r:id="rId17"/>
              </p:custDataLst>
            </p:nvPr>
          </p:nvSpPr>
          <p:spPr bwMode="auto">
            <a:xfrm>
              <a:off x="4005263" y="2981325"/>
              <a:ext cx="60325" cy="33338"/>
            </a:xfrm>
            <a:custGeom>
              <a:avLst/>
              <a:gdLst/>
              <a:ahLst/>
              <a:cxnLst>
                <a:cxn ang="0">
                  <a:pos x="16" y="17"/>
                </a:cxn>
                <a:cxn ang="0">
                  <a:pos x="26" y="12"/>
                </a:cxn>
                <a:cxn ang="0">
                  <a:pos x="30" y="10"/>
                </a:cxn>
                <a:cxn ang="0">
                  <a:pos x="29" y="5"/>
                </a:cxn>
                <a:cxn ang="0">
                  <a:pos x="31" y="1"/>
                </a:cxn>
                <a:cxn ang="0">
                  <a:pos x="28" y="0"/>
                </a:cxn>
                <a:cxn ang="0">
                  <a:pos x="12" y="1"/>
                </a:cxn>
                <a:cxn ang="0">
                  <a:pos x="6" y="4"/>
                </a:cxn>
                <a:cxn ang="0">
                  <a:pos x="0" y="2"/>
                </a:cxn>
                <a:cxn ang="0">
                  <a:pos x="9" y="9"/>
                </a:cxn>
                <a:cxn ang="0">
                  <a:pos x="14" y="18"/>
                </a:cxn>
                <a:cxn ang="0">
                  <a:pos x="15" y="18"/>
                </a:cxn>
                <a:cxn ang="0">
                  <a:pos x="16" y="17"/>
                </a:cxn>
              </a:cxnLst>
              <a:rect l="0" t="0" r="r" b="b"/>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Freeform 21"/>
            <p:cNvSpPr/>
            <p:nvPr>
              <p:custDataLst>
                <p:tags r:id="rId18"/>
              </p:custDataLst>
            </p:nvPr>
          </p:nvSpPr>
          <p:spPr bwMode="auto">
            <a:xfrm>
              <a:off x="4673600" y="3013075"/>
              <a:ext cx="263525" cy="185738"/>
            </a:xfrm>
            <a:custGeom>
              <a:avLst/>
              <a:gdLst/>
              <a:ahLst/>
              <a:cxnLst>
                <a:cxn ang="0">
                  <a:pos x="128" y="55"/>
                </a:cxn>
                <a:cxn ang="0">
                  <a:pos x="124" y="47"/>
                </a:cxn>
                <a:cxn ang="0">
                  <a:pos x="117" y="41"/>
                </a:cxn>
                <a:cxn ang="0">
                  <a:pos x="112" y="34"/>
                </a:cxn>
                <a:cxn ang="0">
                  <a:pos x="103" y="30"/>
                </a:cxn>
                <a:cxn ang="0">
                  <a:pos x="101" y="27"/>
                </a:cxn>
                <a:cxn ang="0">
                  <a:pos x="97" y="26"/>
                </a:cxn>
                <a:cxn ang="0">
                  <a:pos x="98" y="22"/>
                </a:cxn>
                <a:cxn ang="0">
                  <a:pos x="97" y="12"/>
                </a:cxn>
                <a:cxn ang="0">
                  <a:pos x="89" y="1"/>
                </a:cxn>
                <a:cxn ang="0">
                  <a:pos x="87" y="1"/>
                </a:cxn>
                <a:cxn ang="0">
                  <a:pos x="78" y="5"/>
                </a:cxn>
                <a:cxn ang="0">
                  <a:pos x="76" y="10"/>
                </a:cxn>
                <a:cxn ang="0">
                  <a:pos x="65" y="21"/>
                </a:cxn>
                <a:cxn ang="0">
                  <a:pos x="49" y="25"/>
                </a:cxn>
                <a:cxn ang="0">
                  <a:pos x="48" y="31"/>
                </a:cxn>
                <a:cxn ang="0">
                  <a:pos x="38" y="36"/>
                </a:cxn>
                <a:cxn ang="0">
                  <a:pos x="26" y="40"/>
                </a:cxn>
                <a:cxn ang="0">
                  <a:pos x="18" y="40"/>
                </a:cxn>
                <a:cxn ang="0">
                  <a:pos x="12" y="42"/>
                </a:cxn>
                <a:cxn ang="0">
                  <a:pos x="11" y="41"/>
                </a:cxn>
                <a:cxn ang="0">
                  <a:pos x="5" y="48"/>
                </a:cxn>
                <a:cxn ang="0">
                  <a:pos x="0" y="59"/>
                </a:cxn>
                <a:cxn ang="0">
                  <a:pos x="1" y="69"/>
                </a:cxn>
                <a:cxn ang="0">
                  <a:pos x="5" y="78"/>
                </a:cxn>
                <a:cxn ang="0">
                  <a:pos x="6" y="84"/>
                </a:cxn>
                <a:cxn ang="0">
                  <a:pos x="9" y="88"/>
                </a:cxn>
                <a:cxn ang="0">
                  <a:pos x="16" y="95"/>
                </a:cxn>
                <a:cxn ang="0">
                  <a:pos x="18" y="97"/>
                </a:cxn>
                <a:cxn ang="0">
                  <a:pos x="19" y="96"/>
                </a:cxn>
                <a:cxn ang="0">
                  <a:pos x="21" y="88"/>
                </a:cxn>
                <a:cxn ang="0">
                  <a:pos x="27" y="86"/>
                </a:cxn>
                <a:cxn ang="0">
                  <a:pos x="32" y="85"/>
                </a:cxn>
                <a:cxn ang="0">
                  <a:pos x="42" y="86"/>
                </a:cxn>
                <a:cxn ang="0">
                  <a:pos x="42" y="79"/>
                </a:cxn>
                <a:cxn ang="0">
                  <a:pos x="53" y="70"/>
                </a:cxn>
                <a:cxn ang="0">
                  <a:pos x="63" y="76"/>
                </a:cxn>
                <a:cxn ang="0">
                  <a:pos x="84" y="80"/>
                </a:cxn>
                <a:cxn ang="0">
                  <a:pos x="88" y="72"/>
                </a:cxn>
                <a:cxn ang="0">
                  <a:pos x="97" y="72"/>
                </a:cxn>
                <a:cxn ang="0">
                  <a:pos x="108" y="69"/>
                </a:cxn>
                <a:cxn ang="0">
                  <a:pos x="117" y="68"/>
                </a:cxn>
                <a:cxn ang="0">
                  <a:pos x="130" y="69"/>
                </a:cxn>
                <a:cxn ang="0">
                  <a:pos x="138" y="68"/>
                </a:cxn>
                <a:cxn ang="0">
                  <a:pos x="136" y="61"/>
                </a:cxn>
                <a:cxn ang="0">
                  <a:pos x="128" y="55"/>
                </a:cxn>
              </a:cxnLst>
              <a:rect l="0" t="0" r="r" b="b"/>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Freeform 22"/>
            <p:cNvSpPr/>
            <p:nvPr>
              <p:custDataLst>
                <p:tags r:id="rId19"/>
              </p:custDataLst>
            </p:nvPr>
          </p:nvSpPr>
          <p:spPr bwMode="auto">
            <a:xfrm>
              <a:off x="4421188" y="2951163"/>
              <a:ext cx="255588" cy="212725"/>
            </a:xfrm>
            <a:custGeom>
              <a:avLst/>
              <a:gdLst/>
              <a:ahLst/>
              <a:cxnLst>
                <a:cxn ang="0">
                  <a:pos x="83" y="81"/>
                </a:cxn>
                <a:cxn ang="0">
                  <a:pos x="89" y="80"/>
                </a:cxn>
                <a:cxn ang="0">
                  <a:pos x="97" y="86"/>
                </a:cxn>
                <a:cxn ang="0">
                  <a:pos x="102" y="81"/>
                </a:cxn>
                <a:cxn ang="0">
                  <a:pos x="110" y="63"/>
                </a:cxn>
                <a:cxn ang="0">
                  <a:pos x="116" y="57"/>
                </a:cxn>
                <a:cxn ang="0">
                  <a:pos x="117" y="51"/>
                </a:cxn>
                <a:cxn ang="0">
                  <a:pos x="120" y="43"/>
                </a:cxn>
                <a:cxn ang="0">
                  <a:pos x="126" y="31"/>
                </a:cxn>
                <a:cxn ang="0">
                  <a:pos x="133" y="27"/>
                </a:cxn>
                <a:cxn ang="0">
                  <a:pos x="132" y="20"/>
                </a:cxn>
                <a:cxn ang="0">
                  <a:pos x="128" y="16"/>
                </a:cxn>
                <a:cxn ang="0">
                  <a:pos x="128" y="9"/>
                </a:cxn>
                <a:cxn ang="0">
                  <a:pos x="124" y="5"/>
                </a:cxn>
                <a:cxn ang="0">
                  <a:pos x="120" y="3"/>
                </a:cxn>
                <a:cxn ang="0">
                  <a:pos x="112" y="10"/>
                </a:cxn>
                <a:cxn ang="0">
                  <a:pos x="103" y="8"/>
                </a:cxn>
                <a:cxn ang="0">
                  <a:pos x="88" y="7"/>
                </a:cxn>
                <a:cxn ang="0">
                  <a:pos x="80" y="13"/>
                </a:cxn>
                <a:cxn ang="0">
                  <a:pos x="69" y="13"/>
                </a:cxn>
                <a:cxn ang="0">
                  <a:pos x="60" y="8"/>
                </a:cxn>
                <a:cxn ang="0">
                  <a:pos x="51" y="11"/>
                </a:cxn>
                <a:cxn ang="0">
                  <a:pos x="45" y="5"/>
                </a:cxn>
                <a:cxn ang="0">
                  <a:pos x="36" y="2"/>
                </a:cxn>
                <a:cxn ang="0">
                  <a:pos x="29" y="4"/>
                </a:cxn>
                <a:cxn ang="0">
                  <a:pos x="19" y="4"/>
                </a:cxn>
                <a:cxn ang="0">
                  <a:pos x="16" y="13"/>
                </a:cxn>
                <a:cxn ang="0">
                  <a:pos x="11" y="21"/>
                </a:cxn>
                <a:cxn ang="0">
                  <a:pos x="10" y="23"/>
                </a:cxn>
                <a:cxn ang="0">
                  <a:pos x="11" y="31"/>
                </a:cxn>
                <a:cxn ang="0">
                  <a:pos x="10" y="47"/>
                </a:cxn>
                <a:cxn ang="0">
                  <a:pos x="6" y="54"/>
                </a:cxn>
                <a:cxn ang="0">
                  <a:pos x="1" y="62"/>
                </a:cxn>
                <a:cxn ang="0">
                  <a:pos x="1" y="75"/>
                </a:cxn>
                <a:cxn ang="0">
                  <a:pos x="5" y="84"/>
                </a:cxn>
                <a:cxn ang="0">
                  <a:pos x="5" y="84"/>
                </a:cxn>
                <a:cxn ang="0">
                  <a:pos x="22" y="88"/>
                </a:cxn>
                <a:cxn ang="0">
                  <a:pos x="32" y="100"/>
                </a:cxn>
                <a:cxn ang="0">
                  <a:pos x="38" y="110"/>
                </a:cxn>
                <a:cxn ang="0">
                  <a:pos x="50" y="107"/>
                </a:cxn>
                <a:cxn ang="0">
                  <a:pos x="65" y="105"/>
                </a:cxn>
                <a:cxn ang="0">
                  <a:pos x="66" y="105"/>
                </a:cxn>
                <a:cxn ang="0">
                  <a:pos x="70" y="93"/>
                </a:cxn>
                <a:cxn ang="0">
                  <a:pos x="83" y="81"/>
                </a:cxn>
              </a:cxnLst>
              <a:rect l="0" t="0" r="r" b="b"/>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Freeform 23"/>
            <p:cNvSpPr/>
            <p:nvPr>
              <p:custDataLst>
                <p:tags r:id="rId20"/>
              </p:custDataLst>
            </p:nvPr>
          </p:nvSpPr>
          <p:spPr bwMode="auto">
            <a:xfrm>
              <a:off x="4378325" y="2984500"/>
              <a:ext cx="65088" cy="133350"/>
            </a:xfrm>
            <a:custGeom>
              <a:avLst/>
              <a:gdLst/>
              <a:ahLst/>
              <a:cxnLst>
                <a:cxn ang="0">
                  <a:pos x="23" y="45"/>
                </a:cxn>
                <a:cxn ang="0">
                  <a:pos x="28" y="37"/>
                </a:cxn>
                <a:cxn ang="0">
                  <a:pos x="32" y="30"/>
                </a:cxn>
                <a:cxn ang="0">
                  <a:pos x="33" y="14"/>
                </a:cxn>
                <a:cxn ang="0">
                  <a:pos x="32" y="6"/>
                </a:cxn>
                <a:cxn ang="0">
                  <a:pos x="28" y="6"/>
                </a:cxn>
                <a:cxn ang="0">
                  <a:pos x="25" y="1"/>
                </a:cxn>
                <a:cxn ang="0">
                  <a:pos x="21" y="6"/>
                </a:cxn>
                <a:cxn ang="0">
                  <a:pos x="18" y="11"/>
                </a:cxn>
                <a:cxn ang="0">
                  <a:pos x="8" y="13"/>
                </a:cxn>
                <a:cxn ang="0">
                  <a:pos x="2" y="17"/>
                </a:cxn>
                <a:cxn ang="0">
                  <a:pos x="0" y="17"/>
                </a:cxn>
                <a:cxn ang="0">
                  <a:pos x="6" y="28"/>
                </a:cxn>
                <a:cxn ang="0">
                  <a:pos x="9" y="36"/>
                </a:cxn>
                <a:cxn ang="0">
                  <a:pos x="10" y="49"/>
                </a:cxn>
                <a:cxn ang="0">
                  <a:pos x="11" y="70"/>
                </a:cxn>
                <a:cxn ang="0">
                  <a:pos x="19" y="69"/>
                </a:cxn>
                <a:cxn ang="0">
                  <a:pos x="27" y="67"/>
                </a:cxn>
                <a:cxn ang="0">
                  <a:pos x="23" y="58"/>
                </a:cxn>
                <a:cxn ang="0">
                  <a:pos x="23" y="45"/>
                </a:cxn>
              </a:cxnLst>
              <a:rect l="0" t="0" r="r" b="b"/>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Freeform 24"/>
            <p:cNvSpPr/>
            <p:nvPr>
              <p:custDataLst>
                <p:tags r:id="rId21"/>
              </p:custDataLst>
            </p:nvPr>
          </p:nvSpPr>
          <p:spPr bwMode="auto">
            <a:xfrm>
              <a:off x="4359275" y="3013075"/>
              <a:ext cx="41275" cy="112713"/>
            </a:xfrm>
            <a:custGeom>
              <a:avLst/>
              <a:gdLst/>
              <a:ahLst/>
              <a:cxnLst>
                <a:cxn ang="0">
                  <a:pos x="19" y="21"/>
                </a:cxn>
                <a:cxn ang="0">
                  <a:pos x="16" y="13"/>
                </a:cxn>
                <a:cxn ang="0">
                  <a:pos x="10" y="2"/>
                </a:cxn>
                <a:cxn ang="0">
                  <a:pos x="2" y="1"/>
                </a:cxn>
                <a:cxn ang="0">
                  <a:pos x="0" y="1"/>
                </a:cxn>
                <a:cxn ang="0">
                  <a:pos x="3" y="8"/>
                </a:cxn>
                <a:cxn ang="0">
                  <a:pos x="5" y="15"/>
                </a:cxn>
                <a:cxn ang="0">
                  <a:pos x="6" y="31"/>
                </a:cxn>
                <a:cxn ang="0">
                  <a:pos x="9" y="46"/>
                </a:cxn>
                <a:cxn ang="0">
                  <a:pos x="13" y="59"/>
                </a:cxn>
                <a:cxn ang="0">
                  <a:pos x="15" y="58"/>
                </a:cxn>
                <a:cxn ang="0">
                  <a:pos x="21" y="55"/>
                </a:cxn>
                <a:cxn ang="0">
                  <a:pos x="20" y="34"/>
                </a:cxn>
                <a:cxn ang="0">
                  <a:pos x="19" y="21"/>
                </a:cxn>
              </a:cxnLst>
              <a:rect l="0" t="0" r="r" b="b"/>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Freeform 25"/>
            <p:cNvSpPr/>
            <p:nvPr>
              <p:custDataLst>
                <p:tags r:id="rId22"/>
              </p:custDataLst>
            </p:nvPr>
          </p:nvSpPr>
          <p:spPr bwMode="auto">
            <a:xfrm>
              <a:off x="4546600" y="2968625"/>
              <a:ext cx="160338" cy="249238"/>
            </a:xfrm>
            <a:custGeom>
              <a:avLst/>
              <a:gdLst/>
              <a:ahLst/>
              <a:cxnLst>
                <a:cxn ang="0">
                  <a:pos x="35" y="124"/>
                </a:cxn>
                <a:cxn ang="0">
                  <a:pos x="65" y="125"/>
                </a:cxn>
                <a:cxn ang="0">
                  <a:pos x="81" y="130"/>
                </a:cxn>
                <a:cxn ang="0">
                  <a:pos x="84" y="120"/>
                </a:cxn>
                <a:cxn ang="0">
                  <a:pos x="82" y="118"/>
                </a:cxn>
                <a:cxn ang="0">
                  <a:pos x="75" y="111"/>
                </a:cxn>
                <a:cxn ang="0">
                  <a:pos x="72" y="107"/>
                </a:cxn>
                <a:cxn ang="0">
                  <a:pos x="71" y="101"/>
                </a:cxn>
                <a:cxn ang="0">
                  <a:pos x="67" y="92"/>
                </a:cxn>
                <a:cxn ang="0">
                  <a:pos x="66" y="82"/>
                </a:cxn>
                <a:cxn ang="0">
                  <a:pos x="71" y="71"/>
                </a:cxn>
                <a:cxn ang="0">
                  <a:pos x="77" y="64"/>
                </a:cxn>
                <a:cxn ang="0">
                  <a:pos x="74" y="56"/>
                </a:cxn>
                <a:cxn ang="0">
                  <a:pos x="64" y="46"/>
                </a:cxn>
                <a:cxn ang="0">
                  <a:pos x="62" y="38"/>
                </a:cxn>
                <a:cxn ang="0">
                  <a:pos x="71" y="37"/>
                </a:cxn>
                <a:cxn ang="0">
                  <a:pos x="76" y="35"/>
                </a:cxn>
                <a:cxn ang="0">
                  <a:pos x="71" y="21"/>
                </a:cxn>
                <a:cxn ang="0">
                  <a:pos x="70" y="11"/>
                </a:cxn>
                <a:cxn ang="0">
                  <a:pos x="63" y="1"/>
                </a:cxn>
                <a:cxn ang="0">
                  <a:pos x="62" y="0"/>
                </a:cxn>
                <a:cxn ang="0">
                  <a:pos x="62" y="7"/>
                </a:cxn>
                <a:cxn ang="0">
                  <a:pos x="66" y="11"/>
                </a:cxn>
                <a:cxn ang="0">
                  <a:pos x="67" y="18"/>
                </a:cxn>
                <a:cxn ang="0">
                  <a:pos x="60" y="22"/>
                </a:cxn>
                <a:cxn ang="0">
                  <a:pos x="54" y="34"/>
                </a:cxn>
                <a:cxn ang="0">
                  <a:pos x="51" y="42"/>
                </a:cxn>
                <a:cxn ang="0">
                  <a:pos x="50" y="48"/>
                </a:cxn>
                <a:cxn ang="0">
                  <a:pos x="44" y="54"/>
                </a:cxn>
                <a:cxn ang="0">
                  <a:pos x="36" y="72"/>
                </a:cxn>
                <a:cxn ang="0">
                  <a:pos x="31" y="77"/>
                </a:cxn>
                <a:cxn ang="0">
                  <a:pos x="23" y="71"/>
                </a:cxn>
                <a:cxn ang="0">
                  <a:pos x="17" y="72"/>
                </a:cxn>
                <a:cxn ang="0">
                  <a:pos x="4" y="84"/>
                </a:cxn>
                <a:cxn ang="0">
                  <a:pos x="0" y="96"/>
                </a:cxn>
                <a:cxn ang="0">
                  <a:pos x="5" y="103"/>
                </a:cxn>
                <a:cxn ang="0">
                  <a:pos x="14" y="104"/>
                </a:cxn>
                <a:cxn ang="0">
                  <a:pos x="17" y="115"/>
                </a:cxn>
                <a:cxn ang="0">
                  <a:pos x="15" y="125"/>
                </a:cxn>
                <a:cxn ang="0">
                  <a:pos x="31" y="125"/>
                </a:cxn>
                <a:cxn ang="0">
                  <a:pos x="35" y="124"/>
                </a:cxn>
              </a:cxnLst>
              <a:rect l="0" t="0" r="r" b="b"/>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Freeform 26"/>
            <p:cNvSpPr/>
            <p:nvPr>
              <p:custDataLst>
                <p:tags r:id="rId23"/>
              </p:custDataLst>
            </p:nvPr>
          </p:nvSpPr>
          <p:spPr bwMode="auto">
            <a:xfrm>
              <a:off x="4176713" y="3022600"/>
              <a:ext cx="131763" cy="134938"/>
            </a:xfrm>
            <a:custGeom>
              <a:avLst/>
              <a:gdLst/>
              <a:ahLst/>
              <a:cxnLst>
                <a:cxn ang="0">
                  <a:pos x="66" y="60"/>
                </a:cxn>
                <a:cxn ang="0">
                  <a:pos x="61" y="47"/>
                </a:cxn>
                <a:cxn ang="0">
                  <a:pos x="65" y="36"/>
                </a:cxn>
                <a:cxn ang="0">
                  <a:pos x="69" y="29"/>
                </a:cxn>
                <a:cxn ang="0">
                  <a:pos x="65" y="11"/>
                </a:cxn>
                <a:cxn ang="0">
                  <a:pos x="63" y="10"/>
                </a:cxn>
                <a:cxn ang="0">
                  <a:pos x="50" y="12"/>
                </a:cxn>
                <a:cxn ang="0">
                  <a:pos x="40" y="7"/>
                </a:cxn>
                <a:cxn ang="0">
                  <a:pos x="31" y="4"/>
                </a:cxn>
                <a:cxn ang="0">
                  <a:pos x="27" y="3"/>
                </a:cxn>
                <a:cxn ang="0">
                  <a:pos x="22" y="4"/>
                </a:cxn>
                <a:cxn ang="0">
                  <a:pos x="15" y="7"/>
                </a:cxn>
                <a:cxn ang="0">
                  <a:pos x="10" y="5"/>
                </a:cxn>
                <a:cxn ang="0">
                  <a:pos x="6" y="6"/>
                </a:cxn>
                <a:cxn ang="0">
                  <a:pos x="6" y="15"/>
                </a:cxn>
                <a:cxn ang="0">
                  <a:pos x="8" y="20"/>
                </a:cxn>
                <a:cxn ang="0">
                  <a:pos x="10" y="27"/>
                </a:cxn>
                <a:cxn ang="0">
                  <a:pos x="5" y="28"/>
                </a:cxn>
                <a:cxn ang="0">
                  <a:pos x="6" y="35"/>
                </a:cxn>
                <a:cxn ang="0">
                  <a:pos x="2" y="41"/>
                </a:cxn>
                <a:cxn ang="0">
                  <a:pos x="1" y="49"/>
                </a:cxn>
                <a:cxn ang="0">
                  <a:pos x="5" y="52"/>
                </a:cxn>
                <a:cxn ang="0">
                  <a:pos x="14" y="61"/>
                </a:cxn>
                <a:cxn ang="0">
                  <a:pos x="10" y="71"/>
                </a:cxn>
                <a:cxn ang="0">
                  <a:pos x="44" y="64"/>
                </a:cxn>
                <a:cxn ang="0">
                  <a:pos x="65" y="65"/>
                </a:cxn>
                <a:cxn ang="0">
                  <a:pos x="66" y="60"/>
                </a:cxn>
              </a:cxnLst>
              <a:rect l="0" t="0" r="r" b="b"/>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Freeform 27"/>
            <p:cNvSpPr/>
            <p:nvPr>
              <p:custDataLst>
                <p:tags r:id="rId24"/>
              </p:custDataLst>
            </p:nvPr>
          </p:nvSpPr>
          <p:spPr bwMode="auto">
            <a:xfrm>
              <a:off x="4292600" y="3014663"/>
              <a:ext cx="92075" cy="139700"/>
            </a:xfrm>
            <a:custGeom>
              <a:avLst/>
              <a:gdLst/>
              <a:ahLst/>
              <a:cxnLst>
                <a:cxn ang="0">
                  <a:pos x="41" y="30"/>
                </a:cxn>
                <a:cxn ang="0">
                  <a:pos x="40" y="14"/>
                </a:cxn>
                <a:cxn ang="0">
                  <a:pos x="38" y="7"/>
                </a:cxn>
                <a:cxn ang="0">
                  <a:pos x="35" y="0"/>
                </a:cxn>
                <a:cxn ang="0">
                  <a:pos x="32" y="3"/>
                </a:cxn>
                <a:cxn ang="0">
                  <a:pos x="4" y="2"/>
                </a:cxn>
                <a:cxn ang="0">
                  <a:pos x="6" y="13"/>
                </a:cxn>
                <a:cxn ang="0">
                  <a:pos x="4" y="15"/>
                </a:cxn>
                <a:cxn ang="0">
                  <a:pos x="8" y="33"/>
                </a:cxn>
                <a:cxn ang="0">
                  <a:pos x="4" y="40"/>
                </a:cxn>
                <a:cxn ang="0">
                  <a:pos x="0" y="51"/>
                </a:cxn>
                <a:cxn ang="0">
                  <a:pos x="5" y="64"/>
                </a:cxn>
                <a:cxn ang="0">
                  <a:pos x="4" y="69"/>
                </a:cxn>
                <a:cxn ang="0">
                  <a:pos x="13" y="72"/>
                </a:cxn>
                <a:cxn ang="0">
                  <a:pos x="35" y="64"/>
                </a:cxn>
                <a:cxn ang="0">
                  <a:pos x="48" y="58"/>
                </a:cxn>
                <a:cxn ang="0">
                  <a:pos x="44" y="45"/>
                </a:cxn>
                <a:cxn ang="0">
                  <a:pos x="41" y="30"/>
                </a:cxn>
              </a:cxnLst>
              <a:rect l="0" t="0" r="r" b="b"/>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Freeform 28"/>
            <p:cNvSpPr/>
            <p:nvPr>
              <p:custDataLst>
                <p:tags r:id="rId25"/>
              </p:custDataLst>
            </p:nvPr>
          </p:nvSpPr>
          <p:spPr bwMode="auto">
            <a:xfrm>
              <a:off x="4033838" y="2981325"/>
              <a:ext cx="165100" cy="122238"/>
            </a:xfrm>
            <a:custGeom>
              <a:avLst/>
              <a:gdLst/>
              <a:ahLst/>
              <a:cxnLst>
                <a:cxn ang="0">
                  <a:pos x="29" y="34"/>
                </a:cxn>
                <a:cxn ang="0">
                  <a:pos x="34" y="33"/>
                </a:cxn>
                <a:cxn ang="0">
                  <a:pos x="42" y="31"/>
                </a:cxn>
                <a:cxn ang="0">
                  <a:pos x="51" y="42"/>
                </a:cxn>
                <a:cxn ang="0">
                  <a:pos x="53" y="49"/>
                </a:cxn>
                <a:cxn ang="0">
                  <a:pos x="53" y="50"/>
                </a:cxn>
                <a:cxn ang="0">
                  <a:pos x="61" y="48"/>
                </a:cxn>
                <a:cxn ang="0">
                  <a:pos x="65" y="58"/>
                </a:cxn>
                <a:cxn ang="0">
                  <a:pos x="70" y="62"/>
                </a:cxn>
                <a:cxn ang="0">
                  <a:pos x="74" y="58"/>
                </a:cxn>
                <a:cxn ang="0">
                  <a:pos x="77" y="60"/>
                </a:cxn>
                <a:cxn ang="0">
                  <a:pos x="80" y="57"/>
                </a:cxn>
                <a:cxn ang="0">
                  <a:pos x="79" y="50"/>
                </a:cxn>
                <a:cxn ang="0">
                  <a:pos x="84" y="49"/>
                </a:cxn>
                <a:cxn ang="0">
                  <a:pos x="82" y="42"/>
                </a:cxn>
                <a:cxn ang="0">
                  <a:pos x="80" y="37"/>
                </a:cxn>
                <a:cxn ang="0">
                  <a:pos x="80" y="28"/>
                </a:cxn>
                <a:cxn ang="0">
                  <a:pos x="78" y="26"/>
                </a:cxn>
                <a:cxn ang="0">
                  <a:pos x="76" y="20"/>
                </a:cxn>
                <a:cxn ang="0">
                  <a:pos x="76" y="16"/>
                </a:cxn>
                <a:cxn ang="0">
                  <a:pos x="72" y="11"/>
                </a:cxn>
                <a:cxn ang="0">
                  <a:pos x="67" y="2"/>
                </a:cxn>
                <a:cxn ang="0">
                  <a:pos x="59" y="8"/>
                </a:cxn>
                <a:cxn ang="0">
                  <a:pos x="52" y="7"/>
                </a:cxn>
                <a:cxn ang="0">
                  <a:pos x="45" y="8"/>
                </a:cxn>
                <a:cxn ang="0">
                  <a:pos x="42" y="5"/>
                </a:cxn>
                <a:cxn ang="0">
                  <a:pos x="42" y="3"/>
                </a:cxn>
                <a:cxn ang="0">
                  <a:pos x="41" y="4"/>
                </a:cxn>
                <a:cxn ang="0">
                  <a:pos x="24" y="3"/>
                </a:cxn>
                <a:cxn ang="0">
                  <a:pos x="16" y="0"/>
                </a:cxn>
                <a:cxn ang="0">
                  <a:pos x="14" y="5"/>
                </a:cxn>
                <a:cxn ang="0">
                  <a:pos x="15" y="10"/>
                </a:cxn>
                <a:cxn ang="0">
                  <a:pos x="11" y="12"/>
                </a:cxn>
                <a:cxn ang="0">
                  <a:pos x="1" y="17"/>
                </a:cxn>
                <a:cxn ang="0">
                  <a:pos x="0" y="18"/>
                </a:cxn>
                <a:cxn ang="0">
                  <a:pos x="8" y="28"/>
                </a:cxn>
                <a:cxn ang="0">
                  <a:pos x="21" y="42"/>
                </a:cxn>
                <a:cxn ang="0">
                  <a:pos x="29" y="34"/>
                </a:cxn>
              </a:cxnLst>
              <a:rect l="0" t="0" r="r" b="b"/>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Freeform 29"/>
            <p:cNvSpPr/>
            <p:nvPr>
              <p:custDataLst>
                <p:tags r:id="rId26"/>
              </p:custDataLst>
            </p:nvPr>
          </p:nvSpPr>
          <p:spPr bwMode="auto">
            <a:xfrm>
              <a:off x="4113213" y="3071813"/>
              <a:ext cx="88900" cy="85725"/>
            </a:xfrm>
            <a:custGeom>
              <a:avLst/>
              <a:gdLst/>
              <a:ahLst/>
              <a:cxnLst>
                <a:cxn ang="0">
                  <a:pos x="38" y="26"/>
                </a:cxn>
                <a:cxn ang="0">
                  <a:pos x="34" y="23"/>
                </a:cxn>
                <a:cxn ang="0">
                  <a:pos x="35" y="15"/>
                </a:cxn>
                <a:cxn ang="0">
                  <a:pos x="36" y="12"/>
                </a:cxn>
                <a:cxn ang="0">
                  <a:pos x="33" y="10"/>
                </a:cxn>
                <a:cxn ang="0">
                  <a:pos x="29" y="14"/>
                </a:cxn>
                <a:cxn ang="0">
                  <a:pos x="24" y="10"/>
                </a:cxn>
                <a:cxn ang="0">
                  <a:pos x="20" y="0"/>
                </a:cxn>
                <a:cxn ang="0">
                  <a:pos x="12" y="2"/>
                </a:cxn>
                <a:cxn ang="0">
                  <a:pos x="11" y="7"/>
                </a:cxn>
                <a:cxn ang="0">
                  <a:pos x="2" y="15"/>
                </a:cxn>
                <a:cxn ang="0">
                  <a:pos x="0" y="19"/>
                </a:cxn>
                <a:cxn ang="0">
                  <a:pos x="14" y="28"/>
                </a:cxn>
                <a:cxn ang="0">
                  <a:pos x="41" y="45"/>
                </a:cxn>
                <a:cxn ang="0">
                  <a:pos x="43" y="45"/>
                </a:cxn>
                <a:cxn ang="0">
                  <a:pos x="47" y="35"/>
                </a:cxn>
                <a:cxn ang="0">
                  <a:pos x="38" y="26"/>
                </a:cxn>
              </a:cxnLst>
              <a:rect l="0" t="0" r="r" b="b"/>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Freeform 30"/>
            <p:cNvSpPr/>
            <p:nvPr>
              <p:custDataLst>
                <p:tags r:id="rId27"/>
              </p:custDataLst>
            </p:nvPr>
          </p:nvSpPr>
          <p:spPr bwMode="auto">
            <a:xfrm>
              <a:off x="4075113" y="3040063"/>
              <a:ext cx="63500" cy="68263"/>
            </a:xfrm>
            <a:custGeom>
              <a:avLst/>
              <a:gdLst/>
              <a:ahLst/>
              <a:cxnLst>
                <a:cxn ang="0">
                  <a:pos x="31" y="24"/>
                </a:cxn>
                <a:cxn ang="0">
                  <a:pos x="32" y="18"/>
                </a:cxn>
                <a:cxn ang="0">
                  <a:pos x="30" y="11"/>
                </a:cxn>
                <a:cxn ang="0">
                  <a:pos x="21" y="0"/>
                </a:cxn>
                <a:cxn ang="0">
                  <a:pos x="13" y="2"/>
                </a:cxn>
                <a:cxn ang="0">
                  <a:pos x="8" y="3"/>
                </a:cxn>
                <a:cxn ang="0">
                  <a:pos x="0" y="11"/>
                </a:cxn>
                <a:cxn ang="0">
                  <a:pos x="2" y="15"/>
                </a:cxn>
                <a:cxn ang="0">
                  <a:pos x="11" y="30"/>
                </a:cxn>
                <a:cxn ang="0">
                  <a:pos x="20" y="36"/>
                </a:cxn>
                <a:cxn ang="0">
                  <a:pos x="22" y="32"/>
                </a:cxn>
                <a:cxn ang="0">
                  <a:pos x="31" y="24"/>
                </a:cxn>
              </a:cxnLst>
              <a:rect l="0" t="0" r="r" b="b"/>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Freeform 31"/>
            <p:cNvSpPr/>
            <p:nvPr>
              <p:custDataLst>
                <p:tags r:id="rId28"/>
              </p:custDataLst>
            </p:nvPr>
          </p:nvSpPr>
          <p:spPr bwMode="auto">
            <a:xfrm>
              <a:off x="3994150" y="2640013"/>
              <a:ext cx="179388" cy="147638"/>
            </a:xfrm>
            <a:custGeom>
              <a:avLst/>
              <a:gdLst/>
              <a:ahLst/>
              <a:cxnLst>
                <a:cxn ang="0">
                  <a:pos x="44" y="59"/>
                </a:cxn>
                <a:cxn ang="0">
                  <a:pos x="56" y="51"/>
                </a:cxn>
                <a:cxn ang="0">
                  <a:pos x="56" y="20"/>
                </a:cxn>
                <a:cxn ang="0">
                  <a:pos x="94" y="20"/>
                </a:cxn>
                <a:cxn ang="0">
                  <a:pos x="94" y="4"/>
                </a:cxn>
                <a:cxn ang="0">
                  <a:pos x="86" y="0"/>
                </a:cxn>
                <a:cxn ang="0">
                  <a:pos x="44" y="0"/>
                </a:cxn>
                <a:cxn ang="0">
                  <a:pos x="38" y="10"/>
                </a:cxn>
                <a:cxn ang="0">
                  <a:pos x="23" y="31"/>
                </a:cxn>
                <a:cxn ang="0">
                  <a:pos x="3" y="66"/>
                </a:cxn>
                <a:cxn ang="0">
                  <a:pos x="0" y="77"/>
                </a:cxn>
                <a:cxn ang="0">
                  <a:pos x="44" y="77"/>
                </a:cxn>
                <a:cxn ang="0">
                  <a:pos x="44" y="59"/>
                </a:cxn>
              </a:cxnLst>
              <a:rect l="0" t="0" r="r" b="b"/>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Freeform 32"/>
            <p:cNvSpPr/>
            <p:nvPr>
              <p:custDataLst>
                <p:tags r:id="rId29"/>
              </p:custDataLst>
            </p:nvPr>
          </p:nvSpPr>
          <p:spPr bwMode="auto">
            <a:xfrm>
              <a:off x="3992563" y="2647950"/>
              <a:ext cx="261938" cy="287338"/>
            </a:xfrm>
            <a:custGeom>
              <a:avLst/>
              <a:gdLst/>
              <a:ahLst/>
              <a:cxnLst>
                <a:cxn ang="0">
                  <a:pos x="11" y="130"/>
                </a:cxn>
                <a:cxn ang="0">
                  <a:pos x="21" y="130"/>
                </a:cxn>
                <a:cxn ang="0">
                  <a:pos x="30" y="129"/>
                </a:cxn>
                <a:cxn ang="0">
                  <a:pos x="36" y="135"/>
                </a:cxn>
                <a:cxn ang="0">
                  <a:pos x="40" y="135"/>
                </a:cxn>
                <a:cxn ang="0">
                  <a:pos x="48" y="145"/>
                </a:cxn>
                <a:cxn ang="0">
                  <a:pos x="53" y="150"/>
                </a:cxn>
                <a:cxn ang="0">
                  <a:pos x="59" y="147"/>
                </a:cxn>
                <a:cxn ang="0">
                  <a:pos x="66" y="144"/>
                </a:cxn>
                <a:cxn ang="0">
                  <a:pos x="72" y="143"/>
                </a:cxn>
                <a:cxn ang="0">
                  <a:pos x="80" y="144"/>
                </a:cxn>
                <a:cxn ang="0">
                  <a:pos x="87" y="141"/>
                </a:cxn>
                <a:cxn ang="0">
                  <a:pos x="131" y="141"/>
                </a:cxn>
                <a:cxn ang="0">
                  <a:pos x="132" y="131"/>
                </a:cxn>
                <a:cxn ang="0">
                  <a:pos x="129" y="128"/>
                </a:cxn>
                <a:cxn ang="0">
                  <a:pos x="118" y="28"/>
                </a:cxn>
                <a:cxn ang="0">
                  <a:pos x="137" y="28"/>
                </a:cxn>
                <a:cxn ang="0">
                  <a:pos x="97" y="2"/>
                </a:cxn>
                <a:cxn ang="0">
                  <a:pos x="95" y="0"/>
                </a:cxn>
                <a:cxn ang="0">
                  <a:pos x="95" y="16"/>
                </a:cxn>
                <a:cxn ang="0">
                  <a:pos x="57" y="16"/>
                </a:cxn>
                <a:cxn ang="0">
                  <a:pos x="57" y="47"/>
                </a:cxn>
                <a:cxn ang="0">
                  <a:pos x="45" y="55"/>
                </a:cxn>
                <a:cxn ang="0">
                  <a:pos x="45" y="73"/>
                </a:cxn>
                <a:cxn ang="0">
                  <a:pos x="1" y="73"/>
                </a:cxn>
                <a:cxn ang="0">
                  <a:pos x="7" y="85"/>
                </a:cxn>
                <a:cxn ang="0">
                  <a:pos x="9" y="104"/>
                </a:cxn>
                <a:cxn ang="0">
                  <a:pos x="6" y="126"/>
                </a:cxn>
                <a:cxn ang="0">
                  <a:pos x="4" y="135"/>
                </a:cxn>
                <a:cxn ang="0">
                  <a:pos x="4" y="135"/>
                </a:cxn>
                <a:cxn ang="0">
                  <a:pos x="11" y="130"/>
                </a:cxn>
              </a:cxnLst>
              <a:rect l="0" t="0" r="r" b="b"/>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Freeform 33"/>
            <p:cNvSpPr/>
            <p:nvPr>
              <p:custDataLst>
                <p:tags r:id="rId30"/>
              </p:custDataLst>
            </p:nvPr>
          </p:nvSpPr>
          <p:spPr bwMode="auto">
            <a:xfrm>
              <a:off x="4094163" y="2701925"/>
              <a:ext cx="360363" cy="338138"/>
            </a:xfrm>
            <a:custGeom>
              <a:avLst/>
              <a:gdLst/>
              <a:ahLst/>
              <a:cxnLst>
                <a:cxn ang="0">
                  <a:pos x="179" y="73"/>
                </a:cxn>
                <a:cxn ang="0">
                  <a:pos x="173" y="61"/>
                </a:cxn>
                <a:cxn ang="0">
                  <a:pos x="161" y="57"/>
                </a:cxn>
                <a:cxn ang="0">
                  <a:pos x="153" y="47"/>
                </a:cxn>
                <a:cxn ang="0">
                  <a:pos x="84" y="0"/>
                </a:cxn>
                <a:cxn ang="0">
                  <a:pos x="65" y="0"/>
                </a:cxn>
                <a:cxn ang="0">
                  <a:pos x="76" y="100"/>
                </a:cxn>
                <a:cxn ang="0">
                  <a:pos x="79" y="103"/>
                </a:cxn>
                <a:cxn ang="0">
                  <a:pos x="78" y="113"/>
                </a:cxn>
                <a:cxn ang="0">
                  <a:pos x="34" y="113"/>
                </a:cxn>
                <a:cxn ang="0">
                  <a:pos x="27" y="116"/>
                </a:cxn>
                <a:cxn ang="0">
                  <a:pos x="19" y="115"/>
                </a:cxn>
                <a:cxn ang="0">
                  <a:pos x="13" y="116"/>
                </a:cxn>
                <a:cxn ang="0">
                  <a:pos x="6" y="119"/>
                </a:cxn>
                <a:cxn ang="0">
                  <a:pos x="0" y="122"/>
                </a:cxn>
                <a:cxn ang="0">
                  <a:pos x="1" y="125"/>
                </a:cxn>
                <a:cxn ang="0">
                  <a:pos x="3" y="128"/>
                </a:cxn>
                <a:cxn ang="0">
                  <a:pos x="5" y="135"/>
                </a:cxn>
                <a:cxn ang="0">
                  <a:pos x="11" y="142"/>
                </a:cxn>
                <a:cxn ang="0">
                  <a:pos x="11" y="151"/>
                </a:cxn>
                <a:cxn ang="0">
                  <a:pos x="14" y="154"/>
                </a:cxn>
                <a:cxn ang="0">
                  <a:pos x="21" y="153"/>
                </a:cxn>
                <a:cxn ang="0">
                  <a:pos x="28" y="154"/>
                </a:cxn>
                <a:cxn ang="0">
                  <a:pos x="36" y="148"/>
                </a:cxn>
                <a:cxn ang="0">
                  <a:pos x="41" y="157"/>
                </a:cxn>
                <a:cxn ang="0">
                  <a:pos x="45" y="162"/>
                </a:cxn>
                <a:cxn ang="0">
                  <a:pos x="45" y="166"/>
                </a:cxn>
                <a:cxn ang="0">
                  <a:pos x="47" y="172"/>
                </a:cxn>
                <a:cxn ang="0">
                  <a:pos x="53" y="173"/>
                </a:cxn>
                <a:cxn ang="0">
                  <a:pos x="58" y="175"/>
                </a:cxn>
                <a:cxn ang="0">
                  <a:pos x="65" y="172"/>
                </a:cxn>
                <a:cxn ang="0">
                  <a:pos x="70" y="171"/>
                </a:cxn>
                <a:cxn ang="0">
                  <a:pos x="74" y="172"/>
                </a:cxn>
                <a:cxn ang="0">
                  <a:pos x="78" y="172"/>
                </a:cxn>
                <a:cxn ang="0">
                  <a:pos x="81" y="163"/>
                </a:cxn>
                <a:cxn ang="0">
                  <a:pos x="80" y="156"/>
                </a:cxn>
                <a:cxn ang="0">
                  <a:pos x="89" y="152"/>
                </a:cxn>
                <a:cxn ang="0">
                  <a:pos x="93" y="145"/>
                </a:cxn>
                <a:cxn ang="0">
                  <a:pos x="96" y="136"/>
                </a:cxn>
                <a:cxn ang="0">
                  <a:pos x="103" y="137"/>
                </a:cxn>
                <a:cxn ang="0">
                  <a:pos x="108" y="131"/>
                </a:cxn>
                <a:cxn ang="0">
                  <a:pos x="114" y="129"/>
                </a:cxn>
                <a:cxn ang="0">
                  <a:pos x="118" y="126"/>
                </a:cxn>
                <a:cxn ang="0">
                  <a:pos x="128" y="122"/>
                </a:cxn>
                <a:cxn ang="0">
                  <a:pos x="136" y="119"/>
                </a:cxn>
                <a:cxn ang="0">
                  <a:pos x="150" y="119"/>
                </a:cxn>
                <a:cxn ang="0">
                  <a:pos x="159" y="116"/>
                </a:cxn>
                <a:cxn ang="0">
                  <a:pos x="177" y="115"/>
                </a:cxn>
                <a:cxn ang="0">
                  <a:pos x="184" y="110"/>
                </a:cxn>
                <a:cxn ang="0">
                  <a:pos x="188" y="101"/>
                </a:cxn>
                <a:cxn ang="0">
                  <a:pos x="188" y="71"/>
                </a:cxn>
                <a:cxn ang="0">
                  <a:pos x="179" y="73"/>
                </a:cxn>
              </a:cxnLst>
              <a:rect l="0" t="0" r="r" b="b"/>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Freeform 34"/>
            <p:cNvSpPr/>
            <p:nvPr>
              <p:custDataLst>
                <p:tags r:id="rId31"/>
              </p:custDataLst>
            </p:nvPr>
          </p:nvSpPr>
          <p:spPr bwMode="auto">
            <a:xfrm>
              <a:off x="4243388" y="2925763"/>
              <a:ext cx="176213" cy="125413"/>
            </a:xfrm>
            <a:custGeom>
              <a:avLst/>
              <a:gdLst/>
              <a:ahLst/>
              <a:cxnLst>
                <a:cxn ang="0">
                  <a:pos x="92" y="37"/>
                </a:cxn>
                <a:cxn ang="0">
                  <a:pos x="87" y="35"/>
                </a:cxn>
                <a:cxn ang="0">
                  <a:pos x="86" y="29"/>
                </a:cxn>
                <a:cxn ang="0">
                  <a:pos x="81" y="30"/>
                </a:cxn>
                <a:cxn ang="0">
                  <a:pos x="76" y="26"/>
                </a:cxn>
                <a:cxn ang="0">
                  <a:pos x="74" y="21"/>
                </a:cxn>
                <a:cxn ang="0">
                  <a:pos x="69" y="15"/>
                </a:cxn>
                <a:cxn ang="0">
                  <a:pos x="65" y="9"/>
                </a:cxn>
                <a:cxn ang="0">
                  <a:pos x="65" y="3"/>
                </a:cxn>
                <a:cxn ang="0">
                  <a:pos x="58" y="2"/>
                </a:cxn>
                <a:cxn ang="0">
                  <a:pos x="50" y="5"/>
                </a:cxn>
                <a:cxn ang="0">
                  <a:pos x="40" y="9"/>
                </a:cxn>
                <a:cxn ang="0">
                  <a:pos x="36" y="12"/>
                </a:cxn>
                <a:cxn ang="0">
                  <a:pos x="30" y="14"/>
                </a:cxn>
                <a:cxn ang="0">
                  <a:pos x="25" y="20"/>
                </a:cxn>
                <a:cxn ang="0">
                  <a:pos x="18" y="19"/>
                </a:cxn>
                <a:cxn ang="0">
                  <a:pos x="15" y="28"/>
                </a:cxn>
                <a:cxn ang="0">
                  <a:pos x="11" y="35"/>
                </a:cxn>
                <a:cxn ang="0">
                  <a:pos x="2" y="39"/>
                </a:cxn>
                <a:cxn ang="0">
                  <a:pos x="3" y="46"/>
                </a:cxn>
                <a:cxn ang="0">
                  <a:pos x="0" y="55"/>
                </a:cxn>
                <a:cxn ang="0">
                  <a:pos x="5" y="58"/>
                </a:cxn>
                <a:cxn ang="0">
                  <a:pos x="15" y="63"/>
                </a:cxn>
                <a:cxn ang="0">
                  <a:pos x="28" y="61"/>
                </a:cxn>
                <a:cxn ang="0">
                  <a:pos x="32" y="60"/>
                </a:cxn>
                <a:cxn ang="0">
                  <a:pos x="30" y="49"/>
                </a:cxn>
                <a:cxn ang="0">
                  <a:pos x="58" y="50"/>
                </a:cxn>
                <a:cxn ang="0">
                  <a:pos x="63" y="47"/>
                </a:cxn>
                <a:cxn ang="0">
                  <a:pos x="73" y="48"/>
                </a:cxn>
                <a:cxn ang="0">
                  <a:pos x="79" y="44"/>
                </a:cxn>
                <a:cxn ang="0">
                  <a:pos x="89" y="42"/>
                </a:cxn>
                <a:cxn ang="0">
                  <a:pos x="92" y="37"/>
                </a:cxn>
                <a:cxn ang="0">
                  <a:pos x="92" y="37"/>
                </a:cxn>
              </a:cxnLst>
              <a:rect l="0" t="0" r="r" b="b"/>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Freeform 35"/>
            <p:cNvSpPr/>
            <p:nvPr>
              <p:custDataLst>
                <p:tags r:id="rId32"/>
              </p:custDataLst>
            </p:nvPr>
          </p:nvSpPr>
          <p:spPr bwMode="auto">
            <a:xfrm>
              <a:off x="4365625" y="2738438"/>
              <a:ext cx="336550" cy="261938"/>
            </a:xfrm>
            <a:custGeom>
              <a:avLst/>
              <a:gdLst/>
              <a:ahLst/>
              <a:cxnLst>
                <a:cxn ang="0">
                  <a:pos x="168" y="20"/>
                </a:cxn>
                <a:cxn ang="0">
                  <a:pos x="167" y="5"/>
                </a:cxn>
                <a:cxn ang="0">
                  <a:pos x="158" y="10"/>
                </a:cxn>
                <a:cxn ang="0">
                  <a:pos x="151" y="3"/>
                </a:cxn>
                <a:cxn ang="0">
                  <a:pos x="134" y="0"/>
                </a:cxn>
                <a:cxn ang="0">
                  <a:pos x="86" y="30"/>
                </a:cxn>
                <a:cxn ang="0">
                  <a:pos x="65" y="46"/>
                </a:cxn>
                <a:cxn ang="0">
                  <a:pos x="48" y="52"/>
                </a:cxn>
                <a:cxn ang="0">
                  <a:pos x="46" y="52"/>
                </a:cxn>
                <a:cxn ang="0">
                  <a:pos x="46" y="82"/>
                </a:cxn>
                <a:cxn ang="0">
                  <a:pos x="42" y="91"/>
                </a:cxn>
                <a:cxn ang="0">
                  <a:pos x="35" y="96"/>
                </a:cxn>
                <a:cxn ang="0">
                  <a:pos x="17" y="97"/>
                </a:cxn>
                <a:cxn ang="0">
                  <a:pos x="8" y="100"/>
                </a:cxn>
                <a:cxn ang="0">
                  <a:pos x="1" y="101"/>
                </a:cxn>
                <a:cxn ang="0">
                  <a:pos x="1" y="107"/>
                </a:cxn>
                <a:cxn ang="0">
                  <a:pos x="5" y="113"/>
                </a:cxn>
                <a:cxn ang="0">
                  <a:pos x="10" y="119"/>
                </a:cxn>
                <a:cxn ang="0">
                  <a:pos x="12" y="124"/>
                </a:cxn>
                <a:cxn ang="0">
                  <a:pos x="17" y="128"/>
                </a:cxn>
                <a:cxn ang="0">
                  <a:pos x="22" y="127"/>
                </a:cxn>
                <a:cxn ang="0">
                  <a:pos x="23" y="133"/>
                </a:cxn>
                <a:cxn ang="0">
                  <a:pos x="28" y="135"/>
                </a:cxn>
                <a:cxn ang="0">
                  <a:pos x="32" y="130"/>
                </a:cxn>
                <a:cxn ang="0">
                  <a:pos x="35" y="135"/>
                </a:cxn>
                <a:cxn ang="0">
                  <a:pos x="40" y="133"/>
                </a:cxn>
                <a:cxn ang="0">
                  <a:pos x="45" y="125"/>
                </a:cxn>
                <a:cxn ang="0">
                  <a:pos x="48" y="116"/>
                </a:cxn>
                <a:cxn ang="0">
                  <a:pos x="58" y="116"/>
                </a:cxn>
                <a:cxn ang="0">
                  <a:pos x="65" y="114"/>
                </a:cxn>
                <a:cxn ang="0">
                  <a:pos x="74" y="117"/>
                </a:cxn>
                <a:cxn ang="0">
                  <a:pos x="80" y="123"/>
                </a:cxn>
                <a:cxn ang="0">
                  <a:pos x="89" y="120"/>
                </a:cxn>
                <a:cxn ang="0">
                  <a:pos x="98" y="125"/>
                </a:cxn>
                <a:cxn ang="0">
                  <a:pos x="109" y="125"/>
                </a:cxn>
                <a:cxn ang="0">
                  <a:pos x="117" y="119"/>
                </a:cxn>
                <a:cxn ang="0">
                  <a:pos x="132" y="120"/>
                </a:cxn>
                <a:cxn ang="0">
                  <a:pos x="141" y="122"/>
                </a:cxn>
                <a:cxn ang="0">
                  <a:pos x="149" y="115"/>
                </a:cxn>
                <a:cxn ang="0">
                  <a:pos x="151" y="114"/>
                </a:cxn>
                <a:cxn ang="0">
                  <a:pos x="151" y="111"/>
                </a:cxn>
                <a:cxn ang="0">
                  <a:pos x="153" y="101"/>
                </a:cxn>
                <a:cxn ang="0">
                  <a:pos x="171" y="79"/>
                </a:cxn>
                <a:cxn ang="0">
                  <a:pos x="172" y="51"/>
                </a:cxn>
                <a:cxn ang="0">
                  <a:pos x="174" y="39"/>
                </a:cxn>
                <a:cxn ang="0">
                  <a:pos x="172" y="30"/>
                </a:cxn>
                <a:cxn ang="0">
                  <a:pos x="168" y="20"/>
                </a:cxn>
              </a:cxnLst>
              <a:rect l="0" t="0" r="r" b="b"/>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Freeform 36"/>
            <p:cNvSpPr/>
            <p:nvPr>
              <p:custDataLst>
                <p:tags r:id="rId33"/>
              </p:custDataLst>
            </p:nvPr>
          </p:nvSpPr>
          <p:spPr bwMode="auto">
            <a:xfrm>
              <a:off x="4654550" y="2738438"/>
              <a:ext cx="215900" cy="357188"/>
            </a:xfrm>
            <a:custGeom>
              <a:avLst/>
              <a:gdLst/>
              <a:ahLst/>
              <a:cxnLst>
                <a:cxn ang="0">
                  <a:pos x="112" y="46"/>
                </a:cxn>
                <a:cxn ang="0">
                  <a:pos x="26" y="0"/>
                </a:cxn>
                <a:cxn ang="0">
                  <a:pos x="16" y="5"/>
                </a:cxn>
                <a:cxn ang="0">
                  <a:pos x="17" y="20"/>
                </a:cxn>
                <a:cxn ang="0">
                  <a:pos x="21" y="30"/>
                </a:cxn>
                <a:cxn ang="0">
                  <a:pos x="23" y="39"/>
                </a:cxn>
                <a:cxn ang="0">
                  <a:pos x="21" y="51"/>
                </a:cxn>
                <a:cxn ang="0">
                  <a:pos x="20" y="79"/>
                </a:cxn>
                <a:cxn ang="0">
                  <a:pos x="2" y="101"/>
                </a:cxn>
                <a:cxn ang="0">
                  <a:pos x="0" y="111"/>
                </a:cxn>
                <a:cxn ang="0">
                  <a:pos x="0" y="114"/>
                </a:cxn>
                <a:cxn ang="0">
                  <a:pos x="2" y="117"/>
                </a:cxn>
                <a:cxn ang="0">
                  <a:pos x="7" y="122"/>
                </a:cxn>
                <a:cxn ang="0">
                  <a:pos x="14" y="132"/>
                </a:cxn>
                <a:cxn ang="0">
                  <a:pos x="15" y="142"/>
                </a:cxn>
                <a:cxn ang="0">
                  <a:pos x="20" y="156"/>
                </a:cxn>
                <a:cxn ang="0">
                  <a:pos x="15" y="158"/>
                </a:cxn>
                <a:cxn ang="0">
                  <a:pos x="6" y="159"/>
                </a:cxn>
                <a:cxn ang="0">
                  <a:pos x="8" y="167"/>
                </a:cxn>
                <a:cxn ang="0">
                  <a:pos x="18" y="177"/>
                </a:cxn>
                <a:cxn ang="0">
                  <a:pos x="22" y="186"/>
                </a:cxn>
                <a:cxn ang="0">
                  <a:pos x="28" y="184"/>
                </a:cxn>
                <a:cxn ang="0">
                  <a:pos x="36" y="184"/>
                </a:cxn>
                <a:cxn ang="0">
                  <a:pos x="48" y="180"/>
                </a:cxn>
                <a:cxn ang="0">
                  <a:pos x="58" y="175"/>
                </a:cxn>
                <a:cxn ang="0">
                  <a:pos x="59" y="169"/>
                </a:cxn>
                <a:cxn ang="0">
                  <a:pos x="75" y="165"/>
                </a:cxn>
                <a:cxn ang="0">
                  <a:pos x="86" y="154"/>
                </a:cxn>
                <a:cxn ang="0">
                  <a:pos x="88" y="149"/>
                </a:cxn>
                <a:cxn ang="0">
                  <a:pos x="97" y="145"/>
                </a:cxn>
                <a:cxn ang="0">
                  <a:pos x="99" y="145"/>
                </a:cxn>
                <a:cxn ang="0">
                  <a:pos x="99" y="145"/>
                </a:cxn>
                <a:cxn ang="0">
                  <a:pos x="100" y="140"/>
                </a:cxn>
                <a:cxn ang="0">
                  <a:pos x="95" y="133"/>
                </a:cxn>
                <a:cxn ang="0">
                  <a:pos x="93" y="125"/>
                </a:cxn>
                <a:cxn ang="0">
                  <a:pos x="91" y="118"/>
                </a:cxn>
                <a:cxn ang="0">
                  <a:pos x="92" y="110"/>
                </a:cxn>
                <a:cxn ang="0">
                  <a:pos x="97" y="102"/>
                </a:cxn>
                <a:cxn ang="0">
                  <a:pos x="101" y="95"/>
                </a:cxn>
                <a:cxn ang="0">
                  <a:pos x="111" y="89"/>
                </a:cxn>
                <a:cxn ang="0">
                  <a:pos x="112" y="77"/>
                </a:cxn>
                <a:cxn ang="0">
                  <a:pos x="112" y="46"/>
                </a:cxn>
              </a:cxnLst>
              <a:rect l="0" t="0" r="r" b="b"/>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Freeform 37"/>
            <p:cNvSpPr/>
            <p:nvPr>
              <p:custDataLst>
                <p:tags r:id="rId34"/>
              </p:custDataLst>
            </p:nvPr>
          </p:nvSpPr>
          <p:spPr bwMode="auto">
            <a:xfrm>
              <a:off x="4881563" y="2540000"/>
              <a:ext cx="236538" cy="234950"/>
            </a:xfrm>
            <a:custGeom>
              <a:avLst/>
              <a:gdLst/>
              <a:ahLst/>
              <a:cxnLst>
                <a:cxn ang="0">
                  <a:pos x="115" y="27"/>
                </a:cxn>
                <a:cxn ang="0">
                  <a:pos x="107" y="7"/>
                </a:cxn>
                <a:cxn ang="0">
                  <a:pos x="106" y="9"/>
                </a:cxn>
                <a:cxn ang="0">
                  <a:pos x="94" y="8"/>
                </a:cxn>
                <a:cxn ang="0">
                  <a:pos x="80" y="5"/>
                </a:cxn>
                <a:cxn ang="0">
                  <a:pos x="56" y="9"/>
                </a:cxn>
                <a:cxn ang="0">
                  <a:pos x="44" y="10"/>
                </a:cxn>
                <a:cxn ang="0">
                  <a:pos x="23" y="4"/>
                </a:cxn>
                <a:cxn ang="0">
                  <a:pos x="6" y="0"/>
                </a:cxn>
                <a:cxn ang="0">
                  <a:pos x="5" y="3"/>
                </a:cxn>
                <a:cxn ang="0">
                  <a:pos x="4" y="17"/>
                </a:cxn>
                <a:cxn ang="0">
                  <a:pos x="4" y="33"/>
                </a:cxn>
                <a:cxn ang="0">
                  <a:pos x="4" y="120"/>
                </a:cxn>
                <a:cxn ang="0">
                  <a:pos x="72" y="120"/>
                </a:cxn>
                <a:cxn ang="0">
                  <a:pos x="76" y="118"/>
                </a:cxn>
                <a:cxn ang="0">
                  <a:pos x="82" y="120"/>
                </a:cxn>
                <a:cxn ang="0">
                  <a:pos x="96" y="120"/>
                </a:cxn>
                <a:cxn ang="0">
                  <a:pos x="102" y="123"/>
                </a:cxn>
                <a:cxn ang="0">
                  <a:pos x="109" y="118"/>
                </a:cxn>
                <a:cxn ang="0">
                  <a:pos x="116" y="110"/>
                </a:cxn>
                <a:cxn ang="0">
                  <a:pos x="122" y="106"/>
                </a:cxn>
                <a:cxn ang="0">
                  <a:pos x="123" y="105"/>
                </a:cxn>
                <a:cxn ang="0">
                  <a:pos x="123" y="101"/>
                </a:cxn>
                <a:cxn ang="0">
                  <a:pos x="118" y="88"/>
                </a:cxn>
                <a:cxn ang="0">
                  <a:pos x="106" y="65"/>
                </a:cxn>
                <a:cxn ang="0">
                  <a:pos x="100" y="54"/>
                </a:cxn>
                <a:cxn ang="0">
                  <a:pos x="93" y="41"/>
                </a:cxn>
                <a:cxn ang="0">
                  <a:pos x="87" y="20"/>
                </a:cxn>
                <a:cxn ang="0">
                  <a:pos x="95" y="35"/>
                </a:cxn>
                <a:cxn ang="0">
                  <a:pos x="106" y="50"/>
                </a:cxn>
                <a:cxn ang="0">
                  <a:pos x="113" y="34"/>
                </a:cxn>
                <a:cxn ang="0">
                  <a:pos x="113" y="34"/>
                </a:cxn>
                <a:cxn ang="0">
                  <a:pos x="114" y="31"/>
                </a:cxn>
                <a:cxn ang="0">
                  <a:pos x="115" y="27"/>
                </a:cxn>
              </a:cxnLst>
              <a:rect l="0" t="0" r="r" b="b"/>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Freeform 38"/>
            <p:cNvSpPr/>
            <p:nvPr>
              <p:custDataLst>
                <p:tags r:id="rId35"/>
              </p:custDataLst>
            </p:nvPr>
          </p:nvSpPr>
          <p:spPr bwMode="auto">
            <a:xfrm>
              <a:off x="4551363" y="3206750"/>
              <a:ext cx="122238" cy="134938"/>
            </a:xfrm>
            <a:custGeom>
              <a:avLst/>
              <a:gdLst/>
              <a:ahLst/>
              <a:cxnLst>
                <a:cxn ang="0">
                  <a:pos x="32" y="67"/>
                </a:cxn>
                <a:cxn ang="0">
                  <a:pos x="34" y="58"/>
                </a:cxn>
                <a:cxn ang="0">
                  <a:pos x="41" y="53"/>
                </a:cxn>
                <a:cxn ang="0">
                  <a:pos x="45" y="47"/>
                </a:cxn>
                <a:cxn ang="0">
                  <a:pos x="52" y="54"/>
                </a:cxn>
                <a:cxn ang="0">
                  <a:pos x="60" y="56"/>
                </a:cxn>
                <a:cxn ang="0">
                  <a:pos x="64" y="42"/>
                </a:cxn>
                <a:cxn ang="0">
                  <a:pos x="61" y="30"/>
                </a:cxn>
                <a:cxn ang="0">
                  <a:pos x="59" y="21"/>
                </a:cxn>
                <a:cxn ang="0">
                  <a:pos x="60" y="12"/>
                </a:cxn>
                <a:cxn ang="0">
                  <a:pos x="49" y="12"/>
                </a:cxn>
                <a:cxn ang="0">
                  <a:pos x="50" y="1"/>
                </a:cxn>
                <a:cxn ang="0">
                  <a:pos x="33" y="0"/>
                </a:cxn>
                <a:cxn ang="0">
                  <a:pos x="31" y="1"/>
                </a:cxn>
                <a:cxn ang="0">
                  <a:pos x="31" y="15"/>
                </a:cxn>
                <a:cxn ang="0">
                  <a:pos x="15" y="16"/>
                </a:cxn>
                <a:cxn ang="0">
                  <a:pos x="10" y="16"/>
                </a:cxn>
                <a:cxn ang="0">
                  <a:pos x="8" y="19"/>
                </a:cxn>
                <a:cxn ang="0">
                  <a:pos x="13" y="25"/>
                </a:cxn>
                <a:cxn ang="0">
                  <a:pos x="7" y="29"/>
                </a:cxn>
                <a:cxn ang="0">
                  <a:pos x="2" y="36"/>
                </a:cxn>
                <a:cxn ang="0">
                  <a:pos x="8" y="46"/>
                </a:cxn>
                <a:cxn ang="0">
                  <a:pos x="16" y="57"/>
                </a:cxn>
                <a:cxn ang="0">
                  <a:pos x="27" y="71"/>
                </a:cxn>
                <a:cxn ang="0">
                  <a:pos x="32" y="67"/>
                </a:cxn>
              </a:cxnLst>
              <a:rect l="0" t="0" r="r" b="b"/>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Freeform 39"/>
            <p:cNvSpPr/>
            <p:nvPr>
              <p:custDataLst>
                <p:tags r:id="rId36"/>
              </p:custDataLst>
            </p:nvPr>
          </p:nvSpPr>
          <p:spPr bwMode="auto">
            <a:xfrm>
              <a:off x="4564063" y="3208338"/>
              <a:ext cx="47625" cy="28575"/>
            </a:xfrm>
            <a:custGeom>
              <a:avLst/>
              <a:gdLst/>
              <a:ahLst/>
              <a:cxnLst>
                <a:cxn ang="0">
                  <a:pos x="24" y="14"/>
                </a:cxn>
                <a:cxn ang="0">
                  <a:pos x="24" y="0"/>
                </a:cxn>
                <a:cxn ang="0">
                  <a:pos x="22" y="0"/>
                </a:cxn>
                <a:cxn ang="0">
                  <a:pos x="6" y="0"/>
                </a:cxn>
                <a:cxn ang="0">
                  <a:pos x="6" y="1"/>
                </a:cxn>
                <a:cxn ang="0">
                  <a:pos x="3" y="8"/>
                </a:cxn>
                <a:cxn ang="0">
                  <a:pos x="3" y="13"/>
                </a:cxn>
                <a:cxn ang="0">
                  <a:pos x="3" y="15"/>
                </a:cxn>
                <a:cxn ang="0">
                  <a:pos x="8" y="15"/>
                </a:cxn>
                <a:cxn ang="0">
                  <a:pos x="24" y="14"/>
                </a:cxn>
              </a:cxnLst>
              <a:rect l="0" t="0" r="r" b="b"/>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Freeform 40"/>
            <p:cNvSpPr/>
            <p:nvPr>
              <p:custDataLst>
                <p:tags r:id="rId37"/>
              </p:custDataLst>
            </p:nvPr>
          </p:nvSpPr>
          <p:spPr bwMode="auto">
            <a:xfrm>
              <a:off x="4602163" y="3175000"/>
              <a:ext cx="153988" cy="188913"/>
            </a:xfrm>
            <a:custGeom>
              <a:avLst/>
              <a:gdLst/>
              <a:ahLst/>
              <a:cxnLst>
                <a:cxn ang="0">
                  <a:pos x="21" y="94"/>
                </a:cxn>
                <a:cxn ang="0">
                  <a:pos x="29" y="95"/>
                </a:cxn>
                <a:cxn ang="0">
                  <a:pos x="38" y="95"/>
                </a:cxn>
                <a:cxn ang="0">
                  <a:pos x="43" y="95"/>
                </a:cxn>
                <a:cxn ang="0">
                  <a:pos x="50" y="88"/>
                </a:cxn>
                <a:cxn ang="0">
                  <a:pos x="54" y="80"/>
                </a:cxn>
                <a:cxn ang="0">
                  <a:pos x="55" y="61"/>
                </a:cxn>
                <a:cxn ang="0">
                  <a:pos x="64" y="49"/>
                </a:cxn>
                <a:cxn ang="0">
                  <a:pos x="73" y="25"/>
                </a:cxn>
                <a:cxn ang="0">
                  <a:pos x="77" y="13"/>
                </a:cxn>
                <a:cxn ang="0">
                  <a:pos x="79" y="1"/>
                </a:cxn>
                <a:cxn ang="0">
                  <a:pos x="79" y="1"/>
                </a:cxn>
                <a:cxn ang="0">
                  <a:pos x="69" y="0"/>
                </a:cxn>
                <a:cxn ang="0">
                  <a:pos x="64" y="1"/>
                </a:cxn>
                <a:cxn ang="0">
                  <a:pos x="58" y="3"/>
                </a:cxn>
                <a:cxn ang="0">
                  <a:pos x="56" y="11"/>
                </a:cxn>
                <a:cxn ang="0">
                  <a:pos x="52" y="22"/>
                </a:cxn>
                <a:cxn ang="0">
                  <a:pos x="36" y="17"/>
                </a:cxn>
                <a:cxn ang="0">
                  <a:pos x="23" y="17"/>
                </a:cxn>
                <a:cxn ang="0">
                  <a:pos x="22" y="28"/>
                </a:cxn>
                <a:cxn ang="0">
                  <a:pos x="33" y="28"/>
                </a:cxn>
                <a:cxn ang="0">
                  <a:pos x="32" y="37"/>
                </a:cxn>
                <a:cxn ang="0">
                  <a:pos x="34" y="46"/>
                </a:cxn>
                <a:cxn ang="0">
                  <a:pos x="37" y="58"/>
                </a:cxn>
                <a:cxn ang="0">
                  <a:pos x="33" y="72"/>
                </a:cxn>
                <a:cxn ang="0">
                  <a:pos x="25" y="70"/>
                </a:cxn>
                <a:cxn ang="0">
                  <a:pos x="18" y="63"/>
                </a:cxn>
                <a:cxn ang="0">
                  <a:pos x="14" y="69"/>
                </a:cxn>
                <a:cxn ang="0">
                  <a:pos x="7" y="74"/>
                </a:cxn>
                <a:cxn ang="0">
                  <a:pos x="5" y="83"/>
                </a:cxn>
                <a:cxn ang="0">
                  <a:pos x="0" y="87"/>
                </a:cxn>
                <a:cxn ang="0">
                  <a:pos x="1" y="88"/>
                </a:cxn>
                <a:cxn ang="0">
                  <a:pos x="11" y="99"/>
                </a:cxn>
                <a:cxn ang="0">
                  <a:pos x="21" y="94"/>
                </a:cxn>
              </a:cxnLst>
              <a:rect l="0" t="0" r="r" b="b"/>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Freeform 41"/>
            <p:cNvSpPr/>
            <p:nvPr>
              <p:custDataLst>
                <p:tags r:id="rId38"/>
              </p:custDataLst>
            </p:nvPr>
          </p:nvSpPr>
          <p:spPr bwMode="auto">
            <a:xfrm>
              <a:off x="4819650" y="2740025"/>
              <a:ext cx="358775" cy="441325"/>
            </a:xfrm>
            <a:custGeom>
              <a:avLst/>
              <a:gdLst/>
              <a:ahLst/>
              <a:cxnLst>
                <a:cxn ang="0">
                  <a:pos x="141" y="13"/>
                </a:cxn>
                <a:cxn ang="0">
                  <a:pos x="128" y="15"/>
                </a:cxn>
                <a:cxn ang="0">
                  <a:pos x="108" y="13"/>
                </a:cxn>
                <a:cxn ang="0">
                  <a:pos x="36" y="15"/>
                </a:cxn>
                <a:cxn ang="0">
                  <a:pos x="25" y="39"/>
                </a:cxn>
                <a:cxn ang="0">
                  <a:pos x="24" y="88"/>
                </a:cxn>
                <a:cxn ang="0">
                  <a:pos x="10" y="101"/>
                </a:cxn>
                <a:cxn ang="0">
                  <a:pos x="4" y="117"/>
                </a:cxn>
                <a:cxn ang="0">
                  <a:pos x="8" y="132"/>
                </a:cxn>
                <a:cxn ang="0">
                  <a:pos x="12" y="144"/>
                </a:cxn>
                <a:cxn ang="0">
                  <a:pos x="21" y="165"/>
                </a:cxn>
                <a:cxn ang="0">
                  <a:pos x="24" y="170"/>
                </a:cxn>
                <a:cxn ang="0">
                  <a:pos x="35" y="177"/>
                </a:cxn>
                <a:cxn ang="0">
                  <a:pos x="47" y="190"/>
                </a:cxn>
                <a:cxn ang="0">
                  <a:pos x="59" y="204"/>
                </a:cxn>
                <a:cxn ang="0">
                  <a:pos x="64" y="213"/>
                </a:cxn>
                <a:cxn ang="0">
                  <a:pos x="76" y="219"/>
                </a:cxn>
                <a:cxn ang="0">
                  <a:pos x="88" y="218"/>
                </a:cxn>
                <a:cxn ang="0">
                  <a:pos x="109" y="227"/>
                </a:cxn>
                <a:cxn ang="0">
                  <a:pos x="124" y="226"/>
                </a:cxn>
                <a:cxn ang="0">
                  <a:pos x="135" y="222"/>
                </a:cxn>
                <a:cxn ang="0">
                  <a:pos x="146" y="214"/>
                </a:cxn>
                <a:cxn ang="0">
                  <a:pos x="155" y="217"/>
                </a:cxn>
                <a:cxn ang="0">
                  <a:pos x="145" y="198"/>
                </a:cxn>
                <a:cxn ang="0">
                  <a:pos x="125" y="180"/>
                </a:cxn>
                <a:cxn ang="0">
                  <a:pos x="136" y="172"/>
                </a:cxn>
                <a:cxn ang="0">
                  <a:pos x="141" y="149"/>
                </a:cxn>
                <a:cxn ang="0">
                  <a:pos x="149" y="133"/>
                </a:cxn>
                <a:cxn ang="0">
                  <a:pos x="161" y="119"/>
                </a:cxn>
                <a:cxn ang="0">
                  <a:pos x="166" y="90"/>
                </a:cxn>
                <a:cxn ang="0">
                  <a:pos x="176" y="73"/>
                </a:cxn>
                <a:cxn ang="0">
                  <a:pos x="180" y="57"/>
                </a:cxn>
                <a:cxn ang="0">
                  <a:pos x="171" y="20"/>
                </a:cxn>
                <a:cxn ang="0">
                  <a:pos x="155" y="0"/>
                </a:cxn>
                <a:cxn ang="0">
                  <a:pos x="148" y="5"/>
                </a:cxn>
              </a:cxnLst>
              <a:rect l="0" t="0" r="r" b="b"/>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Freeform 42"/>
            <p:cNvSpPr/>
            <p:nvPr>
              <p:custDataLst>
                <p:tags r:id="rId39"/>
              </p:custDataLst>
            </p:nvPr>
          </p:nvSpPr>
          <p:spPr bwMode="auto">
            <a:xfrm>
              <a:off x="5245100" y="2978150"/>
              <a:ext cx="41275" cy="41275"/>
            </a:xfrm>
            <a:custGeom>
              <a:avLst/>
              <a:gdLst/>
              <a:ahLst/>
              <a:cxnLst>
                <a:cxn ang="0">
                  <a:pos x="8" y="3"/>
                </a:cxn>
                <a:cxn ang="0">
                  <a:pos x="3" y="10"/>
                </a:cxn>
                <a:cxn ang="0">
                  <a:pos x="2" y="20"/>
                </a:cxn>
                <a:cxn ang="0">
                  <a:pos x="9" y="19"/>
                </a:cxn>
                <a:cxn ang="0">
                  <a:pos x="14" y="21"/>
                </a:cxn>
                <a:cxn ang="0">
                  <a:pos x="19" y="16"/>
                </a:cxn>
                <a:cxn ang="0">
                  <a:pos x="13" y="13"/>
                </a:cxn>
                <a:cxn ang="0">
                  <a:pos x="19" y="8"/>
                </a:cxn>
                <a:cxn ang="0">
                  <a:pos x="18" y="1"/>
                </a:cxn>
                <a:cxn ang="0">
                  <a:pos x="17" y="0"/>
                </a:cxn>
                <a:cxn ang="0">
                  <a:pos x="14" y="2"/>
                </a:cxn>
                <a:cxn ang="0">
                  <a:pos x="8" y="3"/>
                </a:cxn>
              </a:cxnLst>
              <a:rect l="0" t="0" r="r" b="b"/>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Freeform 43"/>
            <p:cNvSpPr/>
            <p:nvPr>
              <p:custDataLst>
                <p:tags r:id="rId40"/>
              </p:custDataLst>
            </p:nvPr>
          </p:nvSpPr>
          <p:spPr bwMode="auto">
            <a:xfrm>
              <a:off x="5130800" y="2860675"/>
              <a:ext cx="146050" cy="123825"/>
            </a:xfrm>
            <a:custGeom>
              <a:avLst/>
              <a:gdLst/>
              <a:ahLst/>
              <a:cxnLst>
                <a:cxn ang="0">
                  <a:pos x="14" y="10"/>
                </a:cxn>
                <a:cxn ang="0">
                  <a:pos x="8" y="16"/>
                </a:cxn>
                <a:cxn ang="0">
                  <a:pos x="4" y="27"/>
                </a:cxn>
                <a:cxn ang="0">
                  <a:pos x="3" y="43"/>
                </a:cxn>
                <a:cxn ang="0">
                  <a:pos x="13" y="43"/>
                </a:cxn>
                <a:cxn ang="0">
                  <a:pos x="16" y="40"/>
                </a:cxn>
                <a:cxn ang="0">
                  <a:pos x="21" y="38"/>
                </a:cxn>
                <a:cxn ang="0">
                  <a:pos x="28" y="41"/>
                </a:cxn>
                <a:cxn ang="0">
                  <a:pos x="33" y="41"/>
                </a:cxn>
                <a:cxn ang="0">
                  <a:pos x="45" y="41"/>
                </a:cxn>
                <a:cxn ang="0">
                  <a:pos x="68" y="64"/>
                </a:cxn>
                <a:cxn ang="0">
                  <a:pos x="68" y="65"/>
                </a:cxn>
                <a:cxn ang="0">
                  <a:pos x="74" y="64"/>
                </a:cxn>
                <a:cxn ang="0">
                  <a:pos x="77" y="62"/>
                </a:cxn>
                <a:cxn ang="0">
                  <a:pos x="65" y="49"/>
                </a:cxn>
                <a:cxn ang="0">
                  <a:pos x="47" y="36"/>
                </a:cxn>
                <a:cxn ang="0">
                  <a:pos x="40" y="29"/>
                </a:cxn>
                <a:cxn ang="0">
                  <a:pos x="31" y="13"/>
                </a:cxn>
                <a:cxn ang="0">
                  <a:pos x="25" y="0"/>
                </a:cxn>
                <a:cxn ang="0">
                  <a:pos x="14" y="10"/>
                </a:cxn>
              </a:cxnLst>
              <a:rect l="0" t="0" r="r" b="b"/>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Freeform 44"/>
            <p:cNvSpPr/>
            <p:nvPr>
              <p:custDataLst>
                <p:tags r:id="rId41"/>
              </p:custDataLst>
            </p:nvPr>
          </p:nvSpPr>
          <p:spPr bwMode="auto">
            <a:xfrm>
              <a:off x="5056188" y="2928938"/>
              <a:ext cx="323850" cy="252413"/>
            </a:xfrm>
            <a:custGeom>
              <a:avLst/>
              <a:gdLst/>
              <a:ahLst/>
              <a:cxnLst>
                <a:cxn ang="0">
                  <a:pos x="12" y="87"/>
                </a:cxn>
                <a:cxn ang="0">
                  <a:pos x="22" y="99"/>
                </a:cxn>
                <a:cxn ang="0">
                  <a:pos x="32" y="108"/>
                </a:cxn>
                <a:cxn ang="0">
                  <a:pos x="32" y="118"/>
                </a:cxn>
                <a:cxn ang="0">
                  <a:pos x="36" y="119"/>
                </a:cxn>
                <a:cxn ang="0">
                  <a:pos x="47" y="122"/>
                </a:cxn>
                <a:cxn ang="0">
                  <a:pos x="60" y="129"/>
                </a:cxn>
                <a:cxn ang="0">
                  <a:pos x="73" y="131"/>
                </a:cxn>
                <a:cxn ang="0">
                  <a:pos x="81" y="125"/>
                </a:cxn>
                <a:cxn ang="0">
                  <a:pos x="91" y="123"/>
                </a:cxn>
                <a:cxn ang="0">
                  <a:pos x="96" y="126"/>
                </a:cxn>
                <a:cxn ang="0">
                  <a:pos x="102" y="124"/>
                </a:cxn>
                <a:cxn ang="0">
                  <a:pos x="111" y="123"/>
                </a:cxn>
                <a:cxn ang="0">
                  <a:pos x="126" y="115"/>
                </a:cxn>
                <a:cxn ang="0">
                  <a:pos x="138" y="113"/>
                </a:cxn>
                <a:cxn ang="0">
                  <a:pos x="168" y="83"/>
                </a:cxn>
                <a:cxn ang="0">
                  <a:pos x="164" y="80"/>
                </a:cxn>
                <a:cxn ang="0">
                  <a:pos x="149" y="77"/>
                </a:cxn>
                <a:cxn ang="0">
                  <a:pos x="126" y="69"/>
                </a:cxn>
                <a:cxn ang="0">
                  <a:pos x="118" y="62"/>
                </a:cxn>
                <a:cxn ang="0">
                  <a:pos x="111" y="52"/>
                </a:cxn>
                <a:cxn ang="0">
                  <a:pos x="113" y="47"/>
                </a:cxn>
                <a:cxn ang="0">
                  <a:pos x="108" y="45"/>
                </a:cxn>
                <a:cxn ang="0">
                  <a:pos x="101" y="46"/>
                </a:cxn>
                <a:cxn ang="0">
                  <a:pos x="102" y="36"/>
                </a:cxn>
                <a:cxn ang="0">
                  <a:pos x="107" y="28"/>
                </a:cxn>
                <a:cxn ang="0">
                  <a:pos x="84" y="5"/>
                </a:cxn>
                <a:cxn ang="0">
                  <a:pos x="72" y="5"/>
                </a:cxn>
                <a:cxn ang="0">
                  <a:pos x="67" y="5"/>
                </a:cxn>
                <a:cxn ang="0">
                  <a:pos x="60" y="2"/>
                </a:cxn>
                <a:cxn ang="0">
                  <a:pos x="55" y="4"/>
                </a:cxn>
                <a:cxn ang="0">
                  <a:pos x="52" y="7"/>
                </a:cxn>
                <a:cxn ang="0">
                  <a:pos x="42" y="7"/>
                </a:cxn>
                <a:cxn ang="0">
                  <a:pos x="42" y="7"/>
                </a:cxn>
                <a:cxn ang="0">
                  <a:pos x="38" y="20"/>
                </a:cxn>
                <a:cxn ang="0">
                  <a:pos x="33" y="26"/>
                </a:cxn>
                <a:cxn ang="0">
                  <a:pos x="26" y="34"/>
                </a:cxn>
                <a:cxn ang="0">
                  <a:pos x="23" y="45"/>
                </a:cxn>
                <a:cxn ang="0">
                  <a:pos x="18" y="50"/>
                </a:cxn>
                <a:cxn ang="0">
                  <a:pos x="14" y="60"/>
                </a:cxn>
                <a:cxn ang="0">
                  <a:pos x="13" y="73"/>
                </a:cxn>
                <a:cxn ang="0">
                  <a:pos x="4" y="75"/>
                </a:cxn>
                <a:cxn ang="0">
                  <a:pos x="2" y="81"/>
                </a:cxn>
                <a:cxn ang="0">
                  <a:pos x="12" y="87"/>
                </a:cxn>
              </a:cxnLst>
              <a:rect l="0" t="0" r="r" b="b"/>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Freeform 45"/>
            <p:cNvSpPr/>
            <p:nvPr>
              <p:custDataLst>
                <p:tags r:id="rId42"/>
              </p:custDataLst>
            </p:nvPr>
          </p:nvSpPr>
          <p:spPr bwMode="auto">
            <a:xfrm>
              <a:off x="5106988" y="2468563"/>
              <a:ext cx="33338" cy="39688"/>
            </a:xfrm>
            <a:custGeom>
              <a:avLst/>
              <a:gdLst/>
              <a:ahLst/>
              <a:cxnLst>
                <a:cxn ang="0">
                  <a:pos x="14" y="9"/>
                </a:cxn>
                <a:cxn ang="0">
                  <a:pos x="8" y="0"/>
                </a:cxn>
                <a:cxn ang="0">
                  <a:pos x="8" y="2"/>
                </a:cxn>
                <a:cxn ang="0">
                  <a:pos x="0" y="18"/>
                </a:cxn>
                <a:cxn ang="0">
                  <a:pos x="5" y="21"/>
                </a:cxn>
                <a:cxn ang="0">
                  <a:pos x="14" y="9"/>
                </a:cxn>
              </a:cxnLst>
              <a:rect l="0" t="0" r="r" b="b"/>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Freeform 46"/>
            <p:cNvSpPr/>
            <p:nvPr>
              <p:custDataLst>
                <p:tags r:id="rId43"/>
              </p:custDataLst>
            </p:nvPr>
          </p:nvSpPr>
          <p:spPr bwMode="auto">
            <a:xfrm>
              <a:off x="5116513" y="2406650"/>
              <a:ext cx="149225" cy="119063"/>
            </a:xfrm>
            <a:custGeom>
              <a:avLst/>
              <a:gdLst/>
              <a:ahLst/>
              <a:cxnLst>
                <a:cxn ang="0">
                  <a:pos x="9" y="41"/>
                </a:cxn>
                <a:cxn ang="0">
                  <a:pos x="0" y="53"/>
                </a:cxn>
                <a:cxn ang="0">
                  <a:pos x="1" y="53"/>
                </a:cxn>
                <a:cxn ang="0">
                  <a:pos x="2" y="57"/>
                </a:cxn>
                <a:cxn ang="0">
                  <a:pos x="12" y="62"/>
                </a:cxn>
                <a:cxn ang="0">
                  <a:pos x="23" y="56"/>
                </a:cxn>
                <a:cxn ang="0">
                  <a:pos x="61" y="37"/>
                </a:cxn>
                <a:cxn ang="0">
                  <a:pos x="64" y="30"/>
                </a:cxn>
                <a:cxn ang="0">
                  <a:pos x="65" y="21"/>
                </a:cxn>
                <a:cxn ang="0">
                  <a:pos x="64" y="12"/>
                </a:cxn>
                <a:cxn ang="0">
                  <a:pos x="71" y="7"/>
                </a:cxn>
                <a:cxn ang="0">
                  <a:pos x="78" y="2"/>
                </a:cxn>
                <a:cxn ang="0">
                  <a:pos x="73" y="0"/>
                </a:cxn>
                <a:cxn ang="0">
                  <a:pos x="61" y="2"/>
                </a:cxn>
                <a:cxn ang="0">
                  <a:pos x="46" y="7"/>
                </a:cxn>
                <a:cxn ang="0">
                  <a:pos x="33" y="6"/>
                </a:cxn>
                <a:cxn ang="0">
                  <a:pos x="26" y="8"/>
                </a:cxn>
                <a:cxn ang="0">
                  <a:pos x="16" y="8"/>
                </a:cxn>
                <a:cxn ang="0">
                  <a:pos x="11" y="10"/>
                </a:cxn>
                <a:cxn ang="0">
                  <a:pos x="4" y="18"/>
                </a:cxn>
                <a:cxn ang="0">
                  <a:pos x="4" y="24"/>
                </a:cxn>
                <a:cxn ang="0">
                  <a:pos x="3" y="32"/>
                </a:cxn>
                <a:cxn ang="0">
                  <a:pos x="9" y="41"/>
                </a:cxn>
              </a:cxnLst>
              <a:rect l="0" t="0" r="r" b="b"/>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Freeform 47"/>
            <p:cNvSpPr/>
            <p:nvPr>
              <p:custDataLst>
                <p:tags r:id="rId44"/>
              </p:custDataLst>
            </p:nvPr>
          </p:nvSpPr>
          <p:spPr bwMode="auto">
            <a:xfrm>
              <a:off x="7058025" y="2382838"/>
              <a:ext cx="80963" cy="101600"/>
            </a:xfrm>
            <a:custGeom>
              <a:avLst/>
              <a:gdLst/>
              <a:ahLst/>
              <a:cxnLst>
                <a:cxn ang="0">
                  <a:pos x="10" y="4"/>
                </a:cxn>
                <a:cxn ang="0">
                  <a:pos x="4" y="9"/>
                </a:cxn>
                <a:cxn ang="0">
                  <a:pos x="7" y="15"/>
                </a:cxn>
                <a:cxn ang="0">
                  <a:pos x="7" y="20"/>
                </a:cxn>
                <a:cxn ang="0">
                  <a:pos x="6" y="30"/>
                </a:cxn>
                <a:cxn ang="0">
                  <a:pos x="3" y="44"/>
                </a:cxn>
                <a:cxn ang="0">
                  <a:pos x="4" y="51"/>
                </a:cxn>
                <a:cxn ang="0">
                  <a:pos x="26" y="44"/>
                </a:cxn>
                <a:cxn ang="0">
                  <a:pos x="37" y="40"/>
                </a:cxn>
                <a:cxn ang="0">
                  <a:pos x="41" y="35"/>
                </a:cxn>
                <a:cxn ang="0">
                  <a:pos x="38" y="19"/>
                </a:cxn>
                <a:cxn ang="0">
                  <a:pos x="27" y="0"/>
                </a:cxn>
                <a:cxn ang="0">
                  <a:pos x="21" y="2"/>
                </a:cxn>
                <a:cxn ang="0">
                  <a:pos x="10" y="4"/>
                </a:cxn>
              </a:cxnLst>
              <a:rect l="0" t="0" r="r" b="b"/>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Freeform 48"/>
            <p:cNvSpPr/>
            <p:nvPr>
              <p:custDataLst>
                <p:tags r:id="rId45"/>
              </p:custDataLst>
            </p:nvPr>
          </p:nvSpPr>
          <p:spPr bwMode="auto">
            <a:xfrm>
              <a:off x="6246813" y="2668588"/>
              <a:ext cx="95250" cy="128588"/>
            </a:xfrm>
            <a:custGeom>
              <a:avLst/>
              <a:gdLst/>
              <a:ahLst/>
              <a:cxnLst>
                <a:cxn ang="0">
                  <a:pos x="50" y="56"/>
                </a:cxn>
                <a:cxn ang="0">
                  <a:pos x="46" y="34"/>
                </a:cxn>
                <a:cxn ang="0">
                  <a:pos x="37" y="43"/>
                </a:cxn>
                <a:cxn ang="0">
                  <a:pos x="38" y="31"/>
                </a:cxn>
                <a:cxn ang="0">
                  <a:pos x="47" y="19"/>
                </a:cxn>
                <a:cxn ang="0">
                  <a:pos x="39" y="17"/>
                </a:cxn>
                <a:cxn ang="0">
                  <a:pos x="26" y="17"/>
                </a:cxn>
                <a:cxn ang="0">
                  <a:pos x="21" y="12"/>
                </a:cxn>
                <a:cxn ang="0">
                  <a:pos x="13" y="6"/>
                </a:cxn>
                <a:cxn ang="0">
                  <a:pos x="4" y="6"/>
                </a:cxn>
                <a:cxn ang="0">
                  <a:pos x="11" y="15"/>
                </a:cxn>
                <a:cxn ang="0">
                  <a:pos x="5" y="20"/>
                </a:cxn>
                <a:cxn ang="0">
                  <a:pos x="8" y="37"/>
                </a:cxn>
                <a:cxn ang="0">
                  <a:pos x="12" y="57"/>
                </a:cxn>
                <a:cxn ang="0">
                  <a:pos x="19" y="55"/>
                </a:cxn>
                <a:cxn ang="0">
                  <a:pos x="28" y="51"/>
                </a:cxn>
                <a:cxn ang="0">
                  <a:pos x="35" y="46"/>
                </a:cxn>
                <a:cxn ang="0">
                  <a:pos x="41" y="61"/>
                </a:cxn>
                <a:cxn ang="0">
                  <a:pos x="43" y="67"/>
                </a:cxn>
                <a:cxn ang="0">
                  <a:pos x="47" y="63"/>
                </a:cxn>
                <a:cxn ang="0">
                  <a:pos x="50" y="56"/>
                </a:cxn>
              </a:cxnLst>
              <a:rect l="0" t="0" r="r" b="b"/>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Freeform 49"/>
            <p:cNvSpPr/>
            <p:nvPr>
              <p:custDataLst>
                <p:tags r:id="rId46"/>
              </p:custDataLst>
            </p:nvPr>
          </p:nvSpPr>
          <p:spPr bwMode="auto">
            <a:xfrm>
              <a:off x="5832475" y="2452688"/>
              <a:ext cx="601663" cy="635000"/>
            </a:xfrm>
            <a:custGeom>
              <a:avLst/>
              <a:gdLst/>
              <a:ahLst/>
              <a:cxnLst>
                <a:cxn ang="0">
                  <a:pos x="222" y="133"/>
                </a:cxn>
                <a:cxn ang="0">
                  <a:pos x="221" y="119"/>
                </a:cxn>
                <a:cxn ang="0">
                  <a:pos x="238" y="125"/>
                </a:cxn>
                <a:cxn ang="0">
                  <a:pos x="256" y="130"/>
                </a:cxn>
                <a:cxn ang="0">
                  <a:pos x="255" y="144"/>
                </a:cxn>
                <a:cxn ang="0">
                  <a:pos x="263" y="147"/>
                </a:cxn>
                <a:cxn ang="0">
                  <a:pos x="269" y="168"/>
                </a:cxn>
                <a:cxn ang="0">
                  <a:pos x="274" y="145"/>
                </a:cxn>
                <a:cxn ang="0">
                  <a:pos x="287" y="131"/>
                </a:cxn>
                <a:cxn ang="0">
                  <a:pos x="298" y="109"/>
                </a:cxn>
                <a:cxn ang="0">
                  <a:pos x="312" y="105"/>
                </a:cxn>
                <a:cxn ang="0">
                  <a:pos x="314" y="92"/>
                </a:cxn>
                <a:cxn ang="0">
                  <a:pos x="303" y="81"/>
                </a:cxn>
                <a:cxn ang="0">
                  <a:pos x="283" y="82"/>
                </a:cxn>
                <a:cxn ang="0">
                  <a:pos x="269" y="93"/>
                </a:cxn>
                <a:cxn ang="0">
                  <a:pos x="258" y="100"/>
                </a:cxn>
                <a:cxn ang="0">
                  <a:pos x="248" y="111"/>
                </a:cxn>
                <a:cxn ang="0">
                  <a:pos x="230" y="108"/>
                </a:cxn>
                <a:cxn ang="0">
                  <a:pos x="223" y="95"/>
                </a:cxn>
                <a:cxn ang="0">
                  <a:pos x="218" y="112"/>
                </a:cxn>
                <a:cxn ang="0">
                  <a:pos x="184" y="108"/>
                </a:cxn>
                <a:cxn ang="0">
                  <a:pos x="167" y="103"/>
                </a:cxn>
                <a:cxn ang="0">
                  <a:pos x="149" y="93"/>
                </a:cxn>
                <a:cxn ang="0">
                  <a:pos x="134" y="85"/>
                </a:cxn>
                <a:cxn ang="0">
                  <a:pos x="141" y="69"/>
                </a:cxn>
                <a:cxn ang="0">
                  <a:pos x="130" y="58"/>
                </a:cxn>
                <a:cxn ang="0">
                  <a:pos x="116" y="43"/>
                </a:cxn>
                <a:cxn ang="0">
                  <a:pos x="126" y="34"/>
                </a:cxn>
                <a:cxn ang="0">
                  <a:pos x="119" y="13"/>
                </a:cxn>
                <a:cxn ang="0">
                  <a:pos x="108" y="0"/>
                </a:cxn>
                <a:cxn ang="0">
                  <a:pos x="99" y="9"/>
                </a:cxn>
                <a:cxn ang="0">
                  <a:pos x="71" y="10"/>
                </a:cxn>
                <a:cxn ang="0">
                  <a:pos x="67" y="27"/>
                </a:cxn>
                <a:cxn ang="0">
                  <a:pos x="79" y="43"/>
                </a:cxn>
                <a:cxn ang="0">
                  <a:pos x="71" y="60"/>
                </a:cxn>
                <a:cxn ang="0">
                  <a:pos x="59" y="71"/>
                </a:cxn>
                <a:cxn ang="0">
                  <a:pos x="45" y="89"/>
                </a:cxn>
                <a:cxn ang="0">
                  <a:pos x="31" y="98"/>
                </a:cxn>
                <a:cxn ang="0">
                  <a:pos x="15" y="108"/>
                </a:cxn>
                <a:cxn ang="0">
                  <a:pos x="27" y="127"/>
                </a:cxn>
                <a:cxn ang="0">
                  <a:pos x="22" y="140"/>
                </a:cxn>
                <a:cxn ang="0">
                  <a:pos x="1" y="147"/>
                </a:cxn>
                <a:cxn ang="0">
                  <a:pos x="11" y="158"/>
                </a:cxn>
                <a:cxn ang="0">
                  <a:pos x="8" y="164"/>
                </a:cxn>
                <a:cxn ang="0">
                  <a:pos x="43" y="172"/>
                </a:cxn>
                <a:cxn ang="0">
                  <a:pos x="50" y="177"/>
                </a:cxn>
                <a:cxn ang="0">
                  <a:pos x="52" y="207"/>
                </a:cxn>
                <a:cxn ang="0">
                  <a:pos x="68" y="257"/>
                </a:cxn>
                <a:cxn ang="0">
                  <a:pos x="89" y="310"/>
                </a:cxn>
                <a:cxn ang="0">
                  <a:pos x="111" y="323"/>
                </a:cxn>
                <a:cxn ang="0">
                  <a:pos x="126" y="305"/>
                </a:cxn>
                <a:cxn ang="0">
                  <a:pos x="132" y="283"/>
                </a:cxn>
                <a:cxn ang="0">
                  <a:pos x="134" y="250"/>
                </a:cxn>
                <a:cxn ang="0">
                  <a:pos x="150" y="233"/>
                </a:cxn>
                <a:cxn ang="0">
                  <a:pos x="185" y="201"/>
                </a:cxn>
                <a:cxn ang="0">
                  <a:pos x="206" y="178"/>
                </a:cxn>
                <a:cxn ang="0">
                  <a:pos x="229" y="170"/>
                </a:cxn>
              </a:cxnLst>
              <a:rect l="0" t="0" r="r" b="b"/>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Freeform 50"/>
            <p:cNvSpPr/>
            <p:nvPr>
              <p:custDataLst>
                <p:tags r:id="rId47"/>
              </p:custDataLst>
            </p:nvPr>
          </p:nvSpPr>
          <p:spPr bwMode="auto">
            <a:xfrm>
              <a:off x="6246813" y="2011363"/>
              <a:ext cx="677863" cy="293688"/>
            </a:xfrm>
            <a:custGeom>
              <a:avLst/>
              <a:gdLst/>
              <a:ahLst/>
              <a:cxnLst>
                <a:cxn ang="0">
                  <a:pos x="329" y="65"/>
                </a:cxn>
                <a:cxn ang="0">
                  <a:pos x="306" y="63"/>
                </a:cxn>
                <a:cxn ang="0">
                  <a:pos x="308" y="52"/>
                </a:cxn>
                <a:cxn ang="0">
                  <a:pos x="309" y="33"/>
                </a:cxn>
                <a:cxn ang="0">
                  <a:pos x="286" y="30"/>
                </a:cxn>
                <a:cxn ang="0">
                  <a:pos x="268" y="40"/>
                </a:cxn>
                <a:cxn ang="0">
                  <a:pos x="238" y="43"/>
                </a:cxn>
                <a:cxn ang="0">
                  <a:pos x="218" y="34"/>
                </a:cxn>
                <a:cxn ang="0">
                  <a:pos x="200" y="28"/>
                </a:cxn>
                <a:cxn ang="0">
                  <a:pos x="179" y="27"/>
                </a:cxn>
                <a:cxn ang="0">
                  <a:pos x="161" y="28"/>
                </a:cxn>
                <a:cxn ang="0">
                  <a:pos x="153" y="13"/>
                </a:cxn>
                <a:cxn ang="0">
                  <a:pos x="133" y="6"/>
                </a:cxn>
                <a:cxn ang="0">
                  <a:pos x="118" y="1"/>
                </a:cxn>
                <a:cxn ang="0">
                  <a:pos x="108" y="9"/>
                </a:cxn>
                <a:cxn ang="0">
                  <a:pos x="107" y="24"/>
                </a:cxn>
                <a:cxn ang="0">
                  <a:pos x="98" y="35"/>
                </a:cxn>
                <a:cxn ang="0">
                  <a:pos x="81" y="33"/>
                </a:cxn>
                <a:cxn ang="0">
                  <a:pos x="68" y="23"/>
                </a:cxn>
                <a:cxn ang="0">
                  <a:pos x="44" y="22"/>
                </a:cxn>
                <a:cxn ang="0">
                  <a:pos x="29" y="30"/>
                </a:cxn>
                <a:cxn ang="0">
                  <a:pos x="10" y="40"/>
                </a:cxn>
                <a:cxn ang="0">
                  <a:pos x="0" y="44"/>
                </a:cxn>
                <a:cxn ang="0">
                  <a:pos x="9" y="55"/>
                </a:cxn>
                <a:cxn ang="0">
                  <a:pos x="29" y="69"/>
                </a:cxn>
                <a:cxn ang="0">
                  <a:pos x="34" y="88"/>
                </a:cxn>
                <a:cxn ang="0">
                  <a:pos x="57" y="104"/>
                </a:cxn>
                <a:cxn ang="0">
                  <a:pos x="72" y="114"/>
                </a:cxn>
                <a:cxn ang="0">
                  <a:pos x="88" y="135"/>
                </a:cxn>
                <a:cxn ang="0">
                  <a:pos x="129" y="137"/>
                </a:cxn>
                <a:cxn ang="0">
                  <a:pos x="162" y="145"/>
                </a:cxn>
                <a:cxn ang="0">
                  <a:pos x="182" y="152"/>
                </a:cxn>
                <a:cxn ang="0">
                  <a:pos x="227" y="141"/>
                </a:cxn>
                <a:cxn ang="0">
                  <a:pos x="261" y="121"/>
                </a:cxn>
                <a:cxn ang="0">
                  <a:pos x="269" y="105"/>
                </a:cxn>
                <a:cxn ang="0">
                  <a:pos x="304" y="99"/>
                </a:cxn>
                <a:cxn ang="0">
                  <a:pos x="328" y="84"/>
                </a:cxn>
                <a:cxn ang="0">
                  <a:pos x="354" y="79"/>
                </a:cxn>
              </a:cxnLst>
              <a:rect l="0" t="0" r="r" b="b"/>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Freeform 51"/>
            <p:cNvSpPr/>
            <p:nvPr>
              <p:custDataLst>
                <p:tags r:id="rId48"/>
              </p:custDataLst>
            </p:nvPr>
          </p:nvSpPr>
          <p:spPr bwMode="auto">
            <a:xfrm>
              <a:off x="5105400" y="2522538"/>
              <a:ext cx="11113" cy="30163"/>
            </a:xfrm>
            <a:custGeom>
              <a:avLst/>
              <a:gdLst/>
              <a:ahLst/>
              <a:cxnLst>
                <a:cxn ang="0">
                  <a:pos x="2" y="0"/>
                </a:cxn>
                <a:cxn ang="0">
                  <a:pos x="0" y="9"/>
                </a:cxn>
                <a:cxn ang="0">
                  <a:pos x="4" y="16"/>
                </a:cxn>
                <a:cxn ang="0">
                  <a:pos x="5" y="3"/>
                </a:cxn>
                <a:cxn ang="0">
                  <a:pos x="6" y="0"/>
                </a:cxn>
                <a:cxn ang="0">
                  <a:pos x="2" y="0"/>
                </a:cxn>
              </a:cxnLst>
              <a:rect l="0" t="0" r="r" b="b"/>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Freeform 52"/>
            <p:cNvSpPr/>
            <p:nvPr>
              <p:custDataLst>
                <p:tags r:id="rId49"/>
              </p:custDataLst>
            </p:nvPr>
          </p:nvSpPr>
          <p:spPr bwMode="auto">
            <a:xfrm>
              <a:off x="5086350" y="2503488"/>
              <a:ext cx="31750" cy="90488"/>
            </a:xfrm>
            <a:custGeom>
              <a:avLst/>
              <a:gdLst/>
              <a:ahLst/>
              <a:cxnLst>
                <a:cxn ang="0">
                  <a:pos x="8" y="47"/>
                </a:cxn>
                <a:cxn ang="0">
                  <a:pos x="9" y="48"/>
                </a:cxn>
                <a:cxn ang="0">
                  <a:pos x="13" y="31"/>
                </a:cxn>
                <a:cxn ang="0">
                  <a:pos x="14" y="26"/>
                </a:cxn>
                <a:cxn ang="0">
                  <a:pos x="10" y="19"/>
                </a:cxn>
                <a:cxn ang="0">
                  <a:pos x="12" y="10"/>
                </a:cxn>
                <a:cxn ang="0">
                  <a:pos x="16" y="10"/>
                </a:cxn>
                <a:cxn ang="0">
                  <a:pos x="17" y="3"/>
                </a:cxn>
                <a:cxn ang="0">
                  <a:pos x="11" y="0"/>
                </a:cxn>
                <a:cxn ang="0">
                  <a:pos x="9" y="6"/>
                </a:cxn>
                <a:cxn ang="0">
                  <a:pos x="0" y="26"/>
                </a:cxn>
                <a:cxn ang="0">
                  <a:pos x="8" y="46"/>
                </a:cxn>
                <a:cxn ang="0">
                  <a:pos x="8" y="47"/>
                </a:cxn>
              </a:cxnLst>
              <a:rect l="0" t="0" r="r" b="b"/>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Freeform 53"/>
            <p:cNvSpPr/>
            <p:nvPr>
              <p:custDataLst>
                <p:tags r:id="rId50"/>
              </p:custDataLst>
            </p:nvPr>
          </p:nvSpPr>
          <p:spPr bwMode="auto">
            <a:xfrm>
              <a:off x="5103813" y="2503488"/>
              <a:ext cx="92075" cy="98425"/>
            </a:xfrm>
            <a:custGeom>
              <a:avLst/>
              <a:gdLst/>
              <a:ahLst/>
              <a:cxnLst>
                <a:cxn ang="0">
                  <a:pos x="44" y="0"/>
                </a:cxn>
                <a:cxn ang="0">
                  <a:pos x="30" y="6"/>
                </a:cxn>
                <a:cxn ang="0">
                  <a:pos x="19" y="12"/>
                </a:cxn>
                <a:cxn ang="0">
                  <a:pos x="9" y="7"/>
                </a:cxn>
                <a:cxn ang="0">
                  <a:pos x="8" y="3"/>
                </a:cxn>
                <a:cxn ang="0">
                  <a:pos x="8" y="3"/>
                </a:cxn>
                <a:cxn ang="0">
                  <a:pos x="6" y="13"/>
                </a:cxn>
                <a:cxn ang="0">
                  <a:pos x="4" y="31"/>
                </a:cxn>
                <a:cxn ang="0">
                  <a:pos x="0" y="48"/>
                </a:cxn>
                <a:cxn ang="0">
                  <a:pos x="10" y="52"/>
                </a:cxn>
                <a:cxn ang="0">
                  <a:pos x="19" y="45"/>
                </a:cxn>
                <a:cxn ang="0">
                  <a:pos x="26" y="42"/>
                </a:cxn>
                <a:cxn ang="0">
                  <a:pos x="33" y="37"/>
                </a:cxn>
                <a:cxn ang="0">
                  <a:pos x="24" y="27"/>
                </a:cxn>
                <a:cxn ang="0">
                  <a:pos x="35" y="20"/>
                </a:cxn>
                <a:cxn ang="0">
                  <a:pos x="47" y="16"/>
                </a:cxn>
                <a:cxn ang="0">
                  <a:pos x="48" y="16"/>
                </a:cxn>
                <a:cxn ang="0">
                  <a:pos x="45" y="5"/>
                </a:cxn>
                <a:cxn ang="0">
                  <a:pos x="44" y="0"/>
                </a:cxn>
              </a:cxnLst>
              <a:rect l="0" t="0" r="r" b="b"/>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3" name="Freeform 54"/>
            <p:cNvSpPr/>
            <p:nvPr>
              <p:custDataLst>
                <p:tags r:id="rId51"/>
              </p:custDataLst>
            </p:nvPr>
          </p:nvSpPr>
          <p:spPr bwMode="auto">
            <a:xfrm>
              <a:off x="5856288" y="2255838"/>
              <a:ext cx="234950" cy="103188"/>
            </a:xfrm>
            <a:custGeom>
              <a:avLst/>
              <a:gdLst/>
              <a:ahLst/>
              <a:cxnLst>
                <a:cxn ang="0">
                  <a:pos x="114" y="10"/>
                </a:cxn>
                <a:cxn ang="0">
                  <a:pos x="103" y="7"/>
                </a:cxn>
                <a:cxn ang="0">
                  <a:pos x="74" y="6"/>
                </a:cxn>
                <a:cxn ang="0">
                  <a:pos x="59" y="1"/>
                </a:cxn>
                <a:cxn ang="0">
                  <a:pos x="47" y="6"/>
                </a:cxn>
                <a:cxn ang="0">
                  <a:pos x="37" y="8"/>
                </a:cxn>
                <a:cxn ang="0">
                  <a:pos x="22" y="8"/>
                </a:cxn>
                <a:cxn ang="0">
                  <a:pos x="15" y="16"/>
                </a:cxn>
                <a:cxn ang="0">
                  <a:pos x="12" y="22"/>
                </a:cxn>
                <a:cxn ang="0">
                  <a:pos x="16" y="26"/>
                </a:cxn>
                <a:cxn ang="0">
                  <a:pos x="25" y="25"/>
                </a:cxn>
                <a:cxn ang="0">
                  <a:pos x="40" y="32"/>
                </a:cxn>
                <a:cxn ang="0">
                  <a:pos x="35" y="38"/>
                </a:cxn>
                <a:cxn ang="0">
                  <a:pos x="25" y="40"/>
                </a:cxn>
                <a:cxn ang="0">
                  <a:pos x="8" y="42"/>
                </a:cxn>
                <a:cxn ang="0">
                  <a:pos x="0" y="49"/>
                </a:cxn>
                <a:cxn ang="0">
                  <a:pos x="16" y="50"/>
                </a:cxn>
                <a:cxn ang="0">
                  <a:pos x="26" y="50"/>
                </a:cxn>
                <a:cxn ang="0">
                  <a:pos x="36" y="52"/>
                </a:cxn>
                <a:cxn ang="0">
                  <a:pos x="51" y="51"/>
                </a:cxn>
                <a:cxn ang="0">
                  <a:pos x="52" y="46"/>
                </a:cxn>
                <a:cxn ang="0">
                  <a:pos x="57" y="43"/>
                </a:cxn>
                <a:cxn ang="0">
                  <a:pos x="64" y="39"/>
                </a:cxn>
                <a:cxn ang="0">
                  <a:pos x="70" y="37"/>
                </a:cxn>
                <a:cxn ang="0">
                  <a:pos x="77" y="39"/>
                </a:cxn>
                <a:cxn ang="0">
                  <a:pos x="84" y="34"/>
                </a:cxn>
                <a:cxn ang="0">
                  <a:pos x="94" y="31"/>
                </a:cxn>
                <a:cxn ang="0">
                  <a:pos x="103" y="26"/>
                </a:cxn>
                <a:cxn ang="0">
                  <a:pos x="112" y="21"/>
                </a:cxn>
                <a:cxn ang="0">
                  <a:pos x="122" y="16"/>
                </a:cxn>
                <a:cxn ang="0">
                  <a:pos x="123" y="14"/>
                </a:cxn>
                <a:cxn ang="0">
                  <a:pos x="114" y="10"/>
                </a:cxn>
              </a:cxnLst>
              <a:rect l="0" t="0" r="r" b="b"/>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4" name="Freeform 55"/>
            <p:cNvSpPr/>
            <p:nvPr>
              <p:custDataLst>
                <p:tags r:id="rId52"/>
              </p:custDataLst>
            </p:nvPr>
          </p:nvSpPr>
          <p:spPr bwMode="auto">
            <a:xfrm>
              <a:off x="5210175" y="2244725"/>
              <a:ext cx="149225" cy="66675"/>
            </a:xfrm>
            <a:custGeom>
              <a:avLst/>
              <a:gdLst/>
              <a:ahLst/>
              <a:cxnLst>
                <a:cxn ang="0">
                  <a:pos x="31" y="27"/>
                </a:cxn>
                <a:cxn ang="0">
                  <a:pos x="39" y="33"/>
                </a:cxn>
                <a:cxn ang="0">
                  <a:pos x="40" y="34"/>
                </a:cxn>
                <a:cxn ang="0">
                  <a:pos x="51" y="32"/>
                </a:cxn>
                <a:cxn ang="0">
                  <a:pos x="61" y="33"/>
                </a:cxn>
                <a:cxn ang="0">
                  <a:pos x="60" y="30"/>
                </a:cxn>
                <a:cxn ang="0">
                  <a:pos x="68" y="33"/>
                </a:cxn>
                <a:cxn ang="0">
                  <a:pos x="77" y="33"/>
                </a:cxn>
                <a:cxn ang="0">
                  <a:pos x="73" y="28"/>
                </a:cxn>
                <a:cxn ang="0">
                  <a:pos x="75" y="24"/>
                </a:cxn>
                <a:cxn ang="0">
                  <a:pos x="68" y="21"/>
                </a:cxn>
                <a:cxn ang="0">
                  <a:pos x="65" y="14"/>
                </a:cxn>
                <a:cxn ang="0">
                  <a:pos x="61" y="12"/>
                </a:cxn>
                <a:cxn ang="0">
                  <a:pos x="49" y="14"/>
                </a:cxn>
                <a:cxn ang="0">
                  <a:pos x="42" y="10"/>
                </a:cxn>
                <a:cxn ang="0">
                  <a:pos x="35" y="6"/>
                </a:cxn>
                <a:cxn ang="0">
                  <a:pos x="18" y="4"/>
                </a:cxn>
                <a:cxn ang="0">
                  <a:pos x="4" y="0"/>
                </a:cxn>
                <a:cxn ang="0">
                  <a:pos x="0" y="2"/>
                </a:cxn>
                <a:cxn ang="0">
                  <a:pos x="18" y="12"/>
                </a:cxn>
                <a:cxn ang="0">
                  <a:pos x="22" y="23"/>
                </a:cxn>
                <a:cxn ang="0">
                  <a:pos x="19" y="27"/>
                </a:cxn>
                <a:cxn ang="0">
                  <a:pos x="31" y="27"/>
                </a:cxn>
              </a:cxnLst>
              <a:rect l="0" t="0" r="r" b="b"/>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Freeform 56"/>
            <p:cNvSpPr>
              <a:spLocks noEditPoints="1"/>
            </p:cNvSpPr>
            <p:nvPr>
              <p:custDataLst>
                <p:tags r:id="rId53"/>
              </p:custDataLst>
            </p:nvPr>
          </p:nvSpPr>
          <p:spPr bwMode="auto">
            <a:xfrm>
              <a:off x="4911725" y="2281238"/>
              <a:ext cx="406400" cy="160338"/>
            </a:xfrm>
            <a:custGeom>
              <a:avLst/>
              <a:gdLst/>
              <a:ahLst/>
              <a:cxnLst>
                <a:cxn ang="0">
                  <a:pos x="206" y="59"/>
                </a:cxn>
                <a:cxn ang="0">
                  <a:pos x="206" y="47"/>
                </a:cxn>
                <a:cxn ang="0">
                  <a:pos x="206" y="37"/>
                </a:cxn>
                <a:cxn ang="0">
                  <a:pos x="209" y="32"/>
                </a:cxn>
                <a:cxn ang="0">
                  <a:pos x="207" y="28"/>
                </a:cxn>
                <a:cxn ang="0">
                  <a:pos x="198" y="24"/>
                </a:cxn>
                <a:cxn ang="0">
                  <a:pos x="195" y="14"/>
                </a:cxn>
                <a:cxn ang="0">
                  <a:pos x="187" y="8"/>
                </a:cxn>
                <a:cxn ang="0">
                  <a:pos x="175" y="8"/>
                </a:cxn>
                <a:cxn ang="0">
                  <a:pos x="154" y="15"/>
                </a:cxn>
                <a:cxn ang="0">
                  <a:pos x="135" y="16"/>
                </a:cxn>
                <a:cxn ang="0">
                  <a:pos x="121" y="11"/>
                </a:cxn>
                <a:cxn ang="0">
                  <a:pos x="111" y="7"/>
                </a:cxn>
                <a:cxn ang="0">
                  <a:pos x="95" y="2"/>
                </a:cxn>
                <a:cxn ang="0">
                  <a:pos x="60" y="13"/>
                </a:cxn>
                <a:cxn ang="0">
                  <a:pos x="36" y="14"/>
                </a:cxn>
                <a:cxn ang="0">
                  <a:pos x="30" y="23"/>
                </a:cxn>
                <a:cxn ang="0">
                  <a:pos x="6" y="25"/>
                </a:cxn>
                <a:cxn ang="0">
                  <a:pos x="4" y="33"/>
                </a:cxn>
                <a:cxn ang="0">
                  <a:pos x="9" y="36"/>
                </a:cxn>
                <a:cxn ang="0">
                  <a:pos x="10" y="45"/>
                </a:cxn>
                <a:cxn ang="0">
                  <a:pos x="10" y="53"/>
                </a:cxn>
                <a:cxn ang="0">
                  <a:pos x="10" y="59"/>
                </a:cxn>
                <a:cxn ang="0">
                  <a:pos x="16" y="65"/>
                </a:cxn>
                <a:cxn ang="0">
                  <a:pos x="23" y="69"/>
                </a:cxn>
                <a:cxn ang="0">
                  <a:pos x="29" y="71"/>
                </a:cxn>
                <a:cxn ang="0">
                  <a:pos x="36" y="78"/>
                </a:cxn>
                <a:cxn ang="0">
                  <a:pos x="50" y="75"/>
                </a:cxn>
                <a:cxn ang="0">
                  <a:pos x="59" y="71"/>
                </a:cxn>
                <a:cxn ang="0">
                  <a:pos x="75" y="80"/>
                </a:cxn>
                <a:cxn ang="0">
                  <a:pos x="86" y="78"/>
                </a:cxn>
                <a:cxn ang="0">
                  <a:pos x="97" y="71"/>
                </a:cxn>
                <a:cxn ang="0">
                  <a:pos x="106" y="74"/>
                </a:cxn>
                <a:cxn ang="0">
                  <a:pos x="114" y="71"/>
                </a:cxn>
                <a:cxn ang="0">
                  <a:pos x="111" y="80"/>
                </a:cxn>
                <a:cxn ang="0">
                  <a:pos x="111" y="84"/>
                </a:cxn>
                <a:cxn ang="0">
                  <a:pos x="118" y="76"/>
                </a:cxn>
                <a:cxn ang="0">
                  <a:pos x="123" y="74"/>
                </a:cxn>
                <a:cxn ang="0">
                  <a:pos x="133" y="74"/>
                </a:cxn>
                <a:cxn ang="0">
                  <a:pos x="140" y="72"/>
                </a:cxn>
                <a:cxn ang="0">
                  <a:pos x="153" y="73"/>
                </a:cxn>
                <a:cxn ang="0">
                  <a:pos x="168" y="68"/>
                </a:cxn>
                <a:cxn ang="0">
                  <a:pos x="180" y="66"/>
                </a:cxn>
                <a:cxn ang="0">
                  <a:pos x="185" y="68"/>
                </a:cxn>
                <a:cxn ang="0">
                  <a:pos x="190" y="64"/>
                </a:cxn>
                <a:cxn ang="0">
                  <a:pos x="200" y="66"/>
                </a:cxn>
                <a:cxn ang="0">
                  <a:pos x="212" y="68"/>
                </a:cxn>
                <a:cxn ang="0">
                  <a:pos x="206" y="59"/>
                </a:cxn>
                <a:cxn ang="0">
                  <a:pos x="19" y="16"/>
                </a:cxn>
                <a:cxn ang="0">
                  <a:pos x="34" y="14"/>
                </a:cxn>
                <a:cxn ang="0">
                  <a:pos x="25" y="8"/>
                </a:cxn>
                <a:cxn ang="0">
                  <a:pos x="22" y="2"/>
                </a:cxn>
                <a:cxn ang="0">
                  <a:pos x="18" y="3"/>
                </a:cxn>
                <a:cxn ang="0">
                  <a:pos x="6" y="3"/>
                </a:cxn>
                <a:cxn ang="0">
                  <a:pos x="7" y="10"/>
                </a:cxn>
                <a:cxn ang="0">
                  <a:pos x="4" y="15"/>
                </a:cxn>
                <a:cxn ang="0">
                  <a:pos x="1" y="19"/>
                </a:cxn>
                <a:cxn ang="0">
                  <a:pos x="8" y="22"/>
                </a:cxn>
                <a:cxn ang="0">
                  <a:pos x="19" y="16"/>
                </a:cxn>
              </a:cxnLst>
              <a:rect l="0" t="0" r="r" b="b"/>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Freeform 57"/>
            <p:cNvSpPr/>
            <p:nvPr>
              <p:custDataLst>
                <p:tags r:id="rId54"/>
              </p:custDataLst>
            </p:nvPr>
          </p:nvSpPr>
          <p:spPr bwMode="auto">
            <a:xfrm>
              <a:off x="6043613" y="2443163"/>
              <a:ext cx="50800" cy="47625"/>
            </a:xfrm>
            <a:custGeom>
              <a:avLst/>
              <a:gdLst/>
              <a:ahLst/>
              <a:cxnLst>
                <a:cxn ang="0">
                  <a:pos x="12" y="0"/>
                </a:cxn>
                <a:cxn ang="0">
                  <a:pos x="0" y="8"/>
                </a:cxn>
                <a:cxn ang="0">
                  <a:pos x="1" y="11"/>
                </a:cxn>
                <a:cxn ang="0">
                  <a:pos x="8" y="18"/>
                </a:cxn>
                <a:cxn ang="0">
                  <a:pos x="9" y="25"/>
                </a:cxn>
                <a:cxn ang="0">
                  <a:pos x="14" y="25"/>
                </a:cxn>
                <a:cxn ang="0">
                  <a:pos x="25" y="11"/>
                </a:cxn>
                <a:cxn ang="0">
                  <a:pos x="12" y="0"/>
                </a:cxn>
              </a:cxnLst>
              <a:rect l="0" t="0" r="r" b="b"/>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Freeform 58"/>
            <p:cNvSpPr/>
            <p:nvPr>
              <p:custDataLst>
                <p:tags r:id="rId55"/>
              </p:custDataLst>
            </p:nvPr>
          </p:nvSpPr>
          <p:spPr bwMode="auto">
            <a:xfrm>
              <a:off x="7016750" y="2263775"/>
              <a:ext cx="147638" cy="141288"/>
            </a:xfrm>
            <a:custGeom>
              <a:avLst/>
              <a:gdLst/>
              <a:ahLst/>
              <a:cxnLst>
                <a:cxn ang="0">
                  <a:pos x="74" y="4"/>
                </a:cxn>
                <a:cxn ang="0">
                  <a:pos x="65" y="0"/>
                </a:cxn>
                <a:cxn ang="0">
                  <a:pos x="58" y="9"/>
                </a:cxn>
                <a:cxn ang="0">
                  <a:pos x="50" y="15"/>
                </a:cxn>
                <a:cxn ang="0">
                  <a:pos x="46" y="19"/>
                </a:cxn>
                <a:cxn ang="0">
                  <a:pos x="38" y="21"/>
                </a:cxn>
                <a:cxn ang="0">
                  <a:pos x="31" y="18"/>
                </a:cxn>
                <a:cxn ang="0">
                  <a:pos x="24" y="26"/>
                </a:cxn>
                <a:cxn ang="0">
                  <a:pos x="3" y="38"/>
                </a:cxn>
                <a:cxn ang="0">
                  <a:pos x="0" y="43"/>
                </a:cxn>
                <a:cxn ang="0">
                  <a:pos x="13" y="49"/>
                </a:cxn>
                <a:cxn ang="0">
                  <a:pos x="6" y="62"/>
                </a:cxn>
                <a:cxn ang="0">
                  <a:pos x="8" y="68"/>
                </a:cxn>
                <a:cxn ang="0">
                  <a:pos x="14" y="71"/>
                </a:cxn>
                <a:cxn ang="0">
                  <a:pos x="22" y="70"/>
                </a:cxn>
                <a:cxn ang="0">
                  <a:pos x="25" y="71"/>
                </a:cxn>
                <a:cxn ang="0">
                  <a:pos x="31" y="66"/>
                </a:cxn>
                <a:cxn ang="0">
                  <a:pos x="42" y="64"/>
                </a:cxn>
                <a:cxn ang="0">
                  <a:pos x="48" y="62"/>
                </a:cxn>
                <a:cxn ang="0">
                  <a:pos x="38" y="52"/>
                </a:cxn>
                <a:cxn ang="0">
                  <a:pos x="41" y="42"/>
                </a:cxn>
                <a:cxn ang="0">
                  <a:pos x="61" y="30"/>
                </a:cxn>
                <a:cxn ang="0">
                  <a:pos x="65" y="17"/>
                </a:cxn>
                <a:cxn ang="0">
                  <a:pos x="77" y="4"/>
                </a:cxn>
                <a:cxn ang="0">
                  <a:pos x="74" y="4"/>
                </a:cxn>
              </a:cxnLst>
              <a:rect l="0" t="0" r="r" b="b"/>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Freeform 59"/>
            <p:cNvSpPr/>
            <p:nvPr>
              <p:custDataLst>
                <p:tags r:id="rId56"/>
              </p:custDataLst>
            </p:nvPr>
          </p:nvSpPr>
          <p:spPr bwMode="auto">
            <a:xfrm>
              <a:off x="6088063" y="2579688"/>
              <a:ext cx="166688" cy="95250"/>
            </a:xfrm>
            <a:custGeom>
              <a:avLst/>
              <a:gdLst/>
              <a:ahLst/>
              <a:cxnLst>
                <a:cxn ang="0">
                  <a:pos x="85" y="32"/>
                </a:cxn>
                <a:cxn ang="0">
                  <a:pos x="83" y="32"/>
                </a:cxn>
                <a:cxn ang="0">
                  <a:pos x="68" y="29"/>
                </a:cxn>
                <a:cxn ang="0">
                  <a:pos x="46" y="20"/>
                </a:cxn>
                <a:cxn ang="0">
                  <a:pos x="23" y="3"/>
                </a:cxn>
                <a:cxn ang="0">
                  <a:pos x="14" y="2"/>
                </a:cxn>
                <a:cxn ang="0">
                  <a:pos x="7" y="4"/>
                </a:cxn>
                <a:cxn ang="0">
                  <a:pos x="2" y="10"/>
                </a:cxn>
                <a:cxn ang="0">
                  <a:pos x="0" y="19"/>
                </a:cxn>
                <a:cxn ang="0">
                  <a:pos x="6" y="23"/>
                </a:cxn>
                <a:cxn ang="0">
                  <a:pos x="15" y="27"/>
                </a:cxn>
                <a:cxn ang="0">
                  <a:pos x="23" y="32"/>
                </a:cxn>
                <a:cxn ang="0">
                  <a:pos x="33" y="37"/>
                </a:cxn>
                <a:cxn ang="0">
                  <a:pos x="43" y="35"/>
                </a:cxn>
                <a:cxn ang="0">
                  <a:pos x="50" y="42"/>
                </a:cxn>
                <a:cxn ang="0">
                  <a:pos x="64" y="47"/>
                </a:cxn>
                <a:cxn ang="0">
                  <a:pos x="84" y="46"/>
                </a:cxn>
                <a:cxn ang="0">
                  <a:pos x="84" y="34"/>
                </a:cxn>
                <a:cxn ang="0">
                  <a:pos x="85" y="32"/>
                </a:cxn>
              </a:cxnLst>
              <a:rect l="0" t="0" r="r" b="b"/>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Freeform 60"/>
            <p:cNvSpPr/>
            <p:nvPr>
              <p:custDataLst>
                <p:tags r:id="rId57"/>
              </p:custDataLst>
            </p:nvPr>
          </p:nvSpPr>
          <p:spPr bwMode="auto">
            <a:xfrm>
              <a:off x="6329363" y="2622550"/>
              <a:ext cx="182563" cy="407988"/>
            </a:xfrm>
            <a:custGeom>
              <a:avLst/>
              <a:gdLst/>
              <a:ahLst/>
              <a:cxnLst>
                <a:cxn ang="0">
                  <a:pos x="78" y="193"/>
                </a:cxn>
                <a:cxn ang="0">
                  <a:pos x="74" y="185"/>
                </a:cxn>
                <a:cxn ang="0">
                  <a:pos x="70" y="171"/>
                </a:cxn>
                <a:cxn ang="0">
                  <a:pos x="66" y="159"/>
                </a:cxn>
                <a:cxn ang="0">
                  <a:pos x="67" y="151"/>
                </a:cxn>
                <a:cxn ang="0">
                  <a:pos x="68" y="146"/>
                </a:cxn>
                <a:cxn ang="0">
                  <a:pos x="66" y="138"/>
                </a:cxn>
                <a:cxn ang="0">
                  <a:pos x="57" y="128"/>
                </a:cxn>
                <a:cxn ang="0">
                  <a:pos x="59" y="110"/>
                </a:cxn>
                <a:cxn ang="0">
                  <a:pos x="66" y="106"/>
                </a:cxn>
                <a:cxn ang="0">
                  <a:pos x="74" y="104"/>
                </a:cxn>
                <a:cxn ang="0">
                  <a:pos x="84" y="98"/>
                </a:cxn>
                <a:cxn ang="0">
                  <a:pos x="90" y="93"/>
                </a:cxn>
                <a:cxn ang="0">
                  <a:pos x="96" y="84"/>
                </a:cxn>
                <a:cxn ang="0">
                  <a:pos x="96" y="84"/>
                </a:cxn>
                <a:cxn ang="0">
                  <a:pos x="91" y="85"/>
                </a:cxn>
                <a:cxn ang="0">
                  <a:pos x="84" y="81"/>
                </a:cxn>
                <a:cxn ang="0">
                  <a:pos x="78" y="78"/>
                </a:cxn>
                <a:cxn ang="0">
                  <a:pos x="78" y="71"/>
                </a:cxn>
                <a:cxn ang="0">
                  <a:pos x="74" y="66"/>
                </a:cxn>
                <a:cxn ang="0">
                  <a:pos x="70" y="56"/>
                </a:cxn>
                <a:cxn ang="0">
                  <a:pos x="60" y="54"/>
                </a:cxn>
                <a:cxn ang="0">
                  <a:pos x="58" y="49"/>
                </a:cxn>
                <a:cxn ang="0">
                  <a:pos x="67" y="33"/>
                </a:cxn>
                <a:cxn ang="0">
                  <a:pos x="70" y="17"/>
                </a:cxn>
                <a:cxn ang="0">
                  <a:pos x="65" y="11"/>
                </a:cxn>
                <a:cxn ang="0">
                  <a:pos x="63" y="5"/>
                </a:cxn>
                <a:cxn ang="0">
                  <a:pos x="55" y="2"/>
                </a:cxn>
                <a:cxn ang="0">
                  <a:pos x="53" y="3"/>
                </a:cxn>
                <a:cxn ang="0">
                  <a:pos x="54" y="3"/>
                </a:cxn>
                <a:cxn ang="0">
                  <a:pos x="51" y="8"/>
                </a:cxn>
                <a:cxn ang="0">
                  <a:pos x="52" y="16"/>
                </a:cxn>
                <a:cxn ang="0">
                  <a:pos x="47" y="16"/>
                </a:cxn>
                <a:cxn ang="0">
                  <a:pos x="38" y="20"/>
                </a:cxn>
                <a:cxn ang="0">
                  <a:pos x="30" y="28"/>
                </a:cxn>
                <a:cxn ang="0">
                  <a:pos x="27" y="42"/>
                </a:cxn>
                <a:cxn ang="0">
                  <a:pos x="23" y="56"/>
                </a:cxn>
                <a:cxn ang="0">
                  <a:pos x="14" y="56"/>
                </a:cxn>
                <a:cxn ang="0">
                  <a:pos x="12" y="67"/>
                </a:cxn>
                <a:cxn ang="0">
                  <a:pos x="9" y="79"/>
                </a:cxn>
                <a:cxn ang="0">
                  <a:pos x="4" y="87"/>
                </a:cxn>
                <a:cxn ang="0">
                  <a:pos x="0" y="91"/>
                </a:cxn>
                <a:cxn ang="0">
                  <a:pos x="10" y="102"/>
                </a:cxn>
                <a:cxn ang="0">
                  <a:pos x="23" y="125"/>
                </a:cxn>
                <a:cxn ang="0">
                  <a:pos x="22" y="143"/>
                </a:cxn>
                <a:cxn ang="0">
                  <a:pos x="26" y="149"/>
                </a:cxn>
                <a:cxn ang="0">
                  <a:pos x="37" y="148"/>
                </a:cxn>
                <a:cxn ang="0">
                  <a:pos x="47" y="136"/>
                </a:cxn>
                <a:cxn ang="0">
                  <a:pos x="53" y="141"/>
                </a:cxn>
                <a:cxn ang="0">
                  <a:pos x="57" y="153"/>
                </a:cxn>
                <a:cxn ang="0">
                  <a:pos x="63" y="178"/>
                </a:cxn>
                <a:cxn ang="0">
                  <a:pos x="67" y="195"/>
                </a:cxn>
                <a:cxn ang="0">
                  <a:pos x="69" y="209"/>
                </a:cxn>
                <a:cxn ang="0">
                  <a:pos x="68" y="212"/>
                </a:cxn>
                <a:cxn ang="0">
                  <a:pos x="78" y="193"/>
                </a:cxn>
              </a:cxnLst>
              <a:rect l="0" t="0" r="r" b="b"/>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Freeform 61"/>
            <p:cNvSpPr/>
            <p:nvPr>
              <p:custDataLst>
                <p:tags r:id="rId58"/>
              </p:custDataLst>
            </p:nvPr>
          </p:nvSpPr>
          <p:spPr bwMode="auto">
            <a:xfrm>
              <a:off x="6265863" y="2628900"/>
              <a:ext cx="65088" cy="39688"/>
            </a:xfrm>
            <a:custGeom>
              <a:avLst/>
              <a:gdLst/>
              <a:ahLst/>
              <a:cxnLst>
                <a:cxn ang="0">
                  <a:pos x="33" y="7"/>
                </a:cxn>
                <a:cxn ang="0">
                  <a:pos x="20" y="3"/>
                </a:cxn>
                <a:cxn ang="0">
                  <a:pos x="11" y="2"/>
                </a:cxn>
                <a:cxn ang="0">
                  <a:pos x="3" y="9"/>
                </a:cxn>
                <a:cxn ang="0">
                  <a:pos x="0" y="14"/>
                </a:cxn>
                <a:cxn ang="0">
                  <a:pos x="3" y="16"/>
                </a:cxn>
                <a:cxn ang="0">
                  <a:pos x="11" y="18"/>
                </a:cxn>
                <a:cxn ang="0">
                  <a:pos x="21" y="19"/>
                </a:cxn>
                <a:cxn ang="0">
                  <a:pos x="32" y="17"/>
                </a:cxn>
                <a:cxn ang="0">
                  <a:pos x="31" y="8"/>
                </a:cxn>
                <a:cxn ang="0">
                  <a:pos x="33" y="7"/>
                </a:cxn>
              </a:cxnLst>
              <a:rect l="0" t="0" r="r" b="b"/>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Freeform 62"/>
            <p:cNvSpPr/>
            <p:nvPr>
              <p:custDataLst>
                <p:tags r:id="rId59"/>
              </p:custDataLst>
            </p:nvPr>
          </p:nvSpPr>
          <p:spPr bwMode="auto">
            <a:xfrm>
              <a:off x="6535738" y="2741613"/>
              <a:ext cx="160338" cy="331788"/>
            </a:xfrm>
            <a:custGeom>
              <a:avLst/>
              <a:gdLst/>
              <a:ahLst/>
              <a:cxnLst>
                <a:cxn ang="0">
                  <a:pos x="62" y="22"/>
                </a:cxn>
                <a:cxn ang="0">
                  <a:pos x="51" y="13"/>
                </a:cxn>
                <a:cxn ang="0">
                  <a:pos x="48" y="7"/>
                </a:cxn>
                <a:cxn ang="0">
                  <a:pos x="38" y="2"/>
                </a:cxn>
                <a:cxn ang="0">
                  <a:pos x="29" y="7"/>
                </a:cxn>
                <a:cxn ang="0">
                  <a:pos x="22" y="9"/>
                </a:cxn>
                <a:cxn ang="0">
                  <a:pos x="12" y="9"/>
                </a:cxn>
                <a:cxn ang="0">
                  <a:pos x="4" y="10"/>
                </a:cxn>
                <a:cxn ang="0">
                  <a:pos x="0" y="12"/>
                </a:cxn>
                <a:cxn ang="0">
                  <a:pos x="5" y="18"/>
                </a:cxn>
                <a:cxn ang="0">
                  <a:pos x="10" y="27"/>
                </a:cxn>
                <a:cxn ang="0">
                  <a:pos x="20" y="32"/>
                </a:cxn>
                <a:cxn ang="0">
                  <a:pos x="27" y="34"/>
                </a:cxn>
                <a:cxn ang="0">
                  <a:pos x="31" y="42"/>
                </a:cxn>
                <a:cxn ang="0">
                  <a:pos x="22" y="47"/>
                </a:cxn>
                <a:cxn ang="0">
                  <a:pos x="35" y="58"/>
                </a:cxn>
                <a:cxn ang="0">
                  <a:pos x="40" y="68"/>
                </a:cxn>
                <a:cxn ang="0">
                  <a:pos x="50" y="80"/>
                </a:cxn>
                <a:cxn ang="0">
                  <a:pos x="59" y="89"/>
                </a:cxn>
                <a:cxn ang="0">
                  <a:pos x="61" y="100"/>
                </a:cxn>
                <a:cxn ang="0">
                  <a:pos x="65" y="119"/>
                </a:cxn>
                <a:cxn ang="0">
                  <a:pos x="57" y="132"/>
                </a:cxn>
                <a:cxn ang="0">
                  <a:pos x="47" y="138"/>
                </a:cxn>
                <a:cxn ang="0">
                  <a:pos x="47" y="148"/>
                </a:cxn>
                <a:cxn ang="0">
                  <a:pos x="34" y="148"/>
                </a:cxn>
                <a:cxn ang="0">
                  <a:pos x="27" y="153"/>
                </a:cxn>
                <a:cxn ang="0">
                  <a:pos x="32" y="157"/>
                </a:cxn>
                <a:cxn ang="0">
                  <a:pos x="29" y="167"/>
                </a:cxn>
                <a:cxn ang="0">
                  <a:pos x="34" y="172"/>
                </a:cxn>
                <a:cxn ang="0">
                  <a:pos x="45" y="164"/>
                </a:cxn>
                <a:cxn ang="0">
                  <a:pos x="47" y="159"/>
                </a:cxn>
                <a:cxn ang="0">
                  <a:pos x="50" y="153"/>
                </a:cxn>
                <a:cxn ang="0">
                  <a:pos x="57" y="152"/>
                </a:cxn>
                <a:cxn ang="0">
                  <a:pos x="73" y="145"/>
                </a:cxn>
                <a:cxn ang="0">
                  <a:pos x="81" y="130"/>
                </a:cxn>
                <a:cxn ang="0">
                  <a:pos x="79" y="104"/>
                </a:cxn>
                <a:cxn ang="0">
                  <a:pos x="68" y="86"/>
                </a:cxn>
                <a:cxn ang="0">
                  <a:pos x="50" y="71"/>
                </a:cxn>
                <a:cxn ang="0">
                  <a:pos x="45" y="62"/>
                </a:cxn>
                <a:cxn ang="0">
                  <a:pos x="42" y="47"/>
                </a:cxn>
                <a:cxn ang="0">
                  <a:pos x="50" y="37"/>
                </a:cxn>
                <a:cxn ang="0">
                  <a:pos x="54" y="30"/>
                </a:cxn>
                <a:cxn ang="0">
                  <a:pos x="63" y="24"/>
                </a:cxn>
                <a:cxn ang="0">
                  <a:pos x="64" y="24"/>
                </a:cxn>
                <a:cxn ang="0">
                  <a:pos x="62" y="22"/>
                </a:cxn>
              </a:cxnLst>
              <a:rect l="0" t="0" r="r" b="b"/>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Freeform 63"/>
            <p:cNvSpPr/>
            <p:nvPr>
              <p:custDataLst>
                <p:tags r:id="rId60"/>
              </p:custDataLst>
            </p:nvPr>
          </p:nvSpPr>
          <p:spPr bwMode="auto">
            <a:xfrm>
              <a:off x="6535738" y="2940050"/>
              <a:ext cx="131763" cy="93663"/>
            </a:xfrm>
            <a:custGeom>
              <a:avLst/>
              <a:gdLst/>
              <a:ahLst/>
              <a:cxnLst>
                <a:cxn ang="0">
                  <a:pos x="34" y="44"/>
                </a:cxn>
                <a:cxn ang="0">
                  <a:pos x="47" y="44"/>
                </a:cxn>
                <a:cxn ang="0">
                  <a:pos x="47" y="34"/>
                </a:cxn>
                <a:cxn ang="0">
                  <a:pos x="57" y="28"/>
                </a:cxn>
                <a:cxn ang="0">
                  <a:pos x="65" y="15"/>
                </a:cxn>
                <a:cxn ang="0">
                  <a:pos x="61" y="1"/>
                </a:cxn>
                <a:cxn ang="0">
                  <a:pos x="53" y="2"/>
                </a:cxn>
                <a:cxn ang="0">
                  <a:pos x="45" y="5"/>
                </a:cxn>
                <a:cxn ang="0">
                  <a:pos x="42" y="8"/>
                </a:cxn>
                <a:cxn ang="0">
                  <a:pos x="35" y="3"/>
                </a:cxn>
                <a:cxn ang="0">
                  <a:pos x="20" y="3"/>
                </a:cxn>
                <a:cxn ang="0">
                  <a:pos x="4" y="10"/>
                </a:cxn>
                <a:cxn ang="0">
                  <a:pos x="5" y="21"/>
                </a:cxn>
                <a:cxn ang="0">
                  <a:pos x="6" y="29"/>
                </a:cxn>
                <a:cxn ang="0">
                  <a:pos x="6" y="30"/>
                </a:cxn>
                <a:cxn ang="0">
                  <a:pos x="9" y="40"/>
                </a:cxn>
                <a:cxn ang="0">
                  <a:pos x="16" y="41"/>
                </a:cxn>
                <a:cxn ang="0">
                  <a:pos x="17" y="47"/>
                </a:cxn>
                <a:cxn ang="0">
                  <a:pos x="26" y="48"/>
                </a:cxn>
                <a:cxn ang="0">
                  <a:pos x="27" y="49"/>
                </a:cxn>
                <a:cxn ang="0">
                  <a:pos x="34" y="44"/>
                </a:cxn>
              </a:cxnLst>
              <a:rect l="0" t="0" r="r" b="b"/>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Freeform 64"/>
            <p:cNvSpPr/>
            <p:nvPr>
              <p:custDataLst>
                <p:tags r:id="rId61"/>
              </p:custDataLst>
            </p:nvPr>
          </p:nvSpPr>
          <p:spPr bwMode="auto">
            <a:xfrm>
              <a:off x="6492875" y="2762250"/>
              <a:ext cx="160338" cy="195263"/>
            </a:xfrm>
            <a:custGeom>
              <a:avLst/>
              <a:gdLst/>
              <a:ahLst/>
              <a:cxnLst>
                <a:cxn ang="0">
                  <a:pos x="57" y="47"/>
                </a:cxn>
                <a:cxn ang="0">
                  <a:pos x="44" y="36"/>
                </a:cxn>
                <a:cxn ang="0">
                  <a:pos x="53" y="31"/>
                </a:cxn>
                <a:cxn ang="0">
                  <a:pos x="49" y="23"/>
                </a:cxn>
                <a:cxn ang="0">
                  <a:pos x="42" y="21"/>
                </a:cxn>
                <a:cxn ang="0">
                  <a:pos x="32" y="16"/>
                </a:cxn>
                <a:cxn ang="0">
                  <a:pos x="27" y="7"/>
                </a:cxn>
                <a:cxn ang="0">
                  <a:pos x="22" y="1"/>
                </a:cxn>
                <a:cxn ang="0">
                  <a:pos x="18" y="1"/>
                </a:cxn>
                <a:cxn ang="0">
                  <a:pos x="16" y="7"/>
                </a:cxn>
                <a:cxn ang="0">
                  <a:pos x="16" y="16"/>
                </a:cxn>
                <a:cxn ang="0">
                  <a:pos x="10" y="11"/>
                </a:cxn>
                <a:cxn ang="0">
                  <a:pos x="4" y="20"/>
                </a:cxn>
                <a:cxn ang="0">
                  <a:pos x="0" y="23"/>
                </a:cxn>
                <a:cxn ang="0">
                  <a:pos x="2" y="25"/>
                </a:cxn>
                <a:cxn ang="0">
                  <a:pos x="3" y="34"/>
                </a:cxn>
                <a:cxn ang="0">
                  <a:pos x="11" y="37"/>
                </a:cxn>
                <a:cxn ang="0">
                  <a:pos x="10" y="49"/>
                </a:cxn>
                <a:cxn ang="0">
                  <a:pos x="7" y="58"/>
                </a:cxn>
                <a:cxn ang="0">
                  <a:pos x="17" y="54"/>
                </a:cxn>
                <a:cxn ang="0">
                  <a:pos x="26" y="53"/>
                </a:cxn>
                <a:cxn ang="0">
                  <a:pos x="33" y="51"/>
                </a:cxn>
                <a:cxn ang="0">
                  <a:pos x="43" y="51"/>
                </a:cxn>
                <a:cxn ang="0">
                  <a:pos x="52" y="59"/>
                </a:cxn>
                <a:cxn ang="0">
                  <a:pos x="52" y="73"/>
                </a:cxn>
                <a:cxn ang="0">
                  <a:pos x="60" y="85"/>
                </a:cxn>
                <a:cxn ang="0">
                  <a:pos x="59" y="97"/>
                </a:cxn>
                <a:cxn ang="0">
                  <a:pos x="64" y="101"/>
                </a:cxn>
                <a:cxn ang="0">
                  <a:pos x="67" y="98"/>
                </a:cxn>
                <a:cxn ang="0">
                  <a:pos x="75" y="95"/>
                </a:cxn>
                <a:cxn ang="0">
                  <a:pos x="83" y="94"/>
                </a:cxn>
                <a:cxn ang="0">
                  <a:pos x="83" y="89"/>
                </a:cxn>
                <a:cxn ang="0">
                  <a:pos x="81" y="78"/>
                </a:cxn>
                <a:cxn ang="0">
                  <a:pos x="72" y="69"/>
                </a:cxn>
                <a:cxn ang="0">
                  <a:pos x="62" y="57"/>
                </a:cxn>
                <a:cxn ang="0">
                  <a:pos x="57" y="47"/>
                </a:cxn>
              </a:cxnLst>
              <a:rect l="0" t="0" r="r" b="b"/>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Freeform 65"/>
            <p:cNvSpPr/>
            <p:nvPr>
              <p:custDataLst>
                <p:tags r:id="rId62"/>
              </p:custDataLst>
            </p:nvPr>
          </p:nvSpPr>
          <p:spPr bwMode="auto">
            <a:xfrm>
              <a:off x="6437313" y="2806700"/>
              <a:ext cx="176213" cy="328613"/>
            </a:xfrm>
            <a:custGeom>
              <a:avLst/>
              <a:gdLst/>
              <a:ahLst/>
              <a:cxnLst>
                <a:cxn ang="0">
                  <a:pos x="56" y="91"/>
                </a:cxn>
                <a:cxn ang="0">
                  <a:pos x="55" y="80"/>
                </a:cxn>
                <a:cxn ang="0">
                  <a:pos x="71" y="73"/>
                </a:cxn>
                <a:cxn ang="0">
                  <a:pos x="86" y="73"/>
                </a:cxn>
                <a:cxn ang="0">
                  <a:pos x="88" y="74"/>
                </a:cxn>
                <a:cxn ang="0">
                  <a:pos x="89" y="62"/>
                </a:cxn>
                <a:cxn ang="0">
                  <a:pos x="81" y="50"/>
                </a:cxn>
                <a:cxn ang="0">
                  <a:pos x="81" y="36"/>
                </a:cxn>
                <a:cxn ang="0">
                  <a:pos x="72" y="28"/>
                </a:cxn>
                <a:cxn ang="0">
                  <a:pos x="62" y="28"/>
                </a:cxn>
                <a:cxn ang="0">
                  <a:pos x="55" y="30"/>
                </a:cxn>
                <a:cxn ang="0">
                  <a:pos x="46" y="31"/>
                </a:cxn>
                <a:cxn ang="0">
                  <a:pos x="36" y="35"/>
                </a:cxn>
                <a:cxn ang="0">
                  <a:pos x="39" y="26"/>
                </a:cxn>
                <a:cxn ang="0">
                  <a:pos x="40" y="14"/>
                </a:cxn>
                <a:cxn ang="0">
                  <a:pos x="32" y="11"/>
                </a:cxn>
                <a:cxn ang="0">
                  <a:pos x="31" y="2"/>
                </a:cxn>
                <a:cxn ang="0">
                  <a:pos x="29" y="0"/>
                </a:cxn>
                <a:cxn ang="0">
                  <a:pos x="27" y="2"/>
                </a:cxn>
                <a:cxn ang="0">
                  <a:pos x="17" y="8"/>
                </a:cxn>
                <a:cxn ang="0">
                  <a:pos x="9" y="10"/>
                </a:cxn>
                <a:cxn ang="0">
                  <a:pos x="2" y="14"/>
                </a:cxn>
                <a:cxn ang="0">
                  <a:pos x="0" y="32"/>
                </a:cxn>
                <a:cxn ang="0">
                  <a:pos x="9" y="42"/>
                </a:cxn>
                <a:cxn ang="0">
                  <a:pos x="11" y="50"/>
                </a:cxn>
                <a:cxn ang="0">
                  <a:pos x="10" y="55"/>
                </a:cxn>
                <a:cxn ang="0">
                  <a:pos x="9" y="63"/>
                </a:cxn>
                <a:cxn ang="0">
                  <a:pos x="13" y="75"/>
                </a:cxn>
                <a:cxn ang="0">
                  <a:pos x="17" y="89"/>
                </a:cxn>
                <a:cxn ang="0">
                  <a:pos x="21" y="97"/>
                </a:cxn>
                <a:cxn ang="0">
                  <a:pos x="11" y="116"/>
                </a:cxn>
                <a:cxn ang="0">
                  <a:pos x="8" y="132"/>
                </a:cxn>
                <a:cxn ang="0">
                  <a:pos x="9" y="142"/>
                </a:cxn>
                <a:cxn ang="0">
                  <a:pos x="23" y="157"/>
                </a:cxn>
                <a:cxn ang="0">
                  <a:pos x="27" y="162"/>
                </a:cxn>
                <a:cxn ang="0">
                  <a:pos x="33" y="163"/>
                </a:cxn>
                <a:cxn ang="0">
                  <a:pos x="39" y="170"/>
                </a:cxn>
                <a:cxn ang="0">
                  <a:pos x="48" y="171"/>
                </a:cxn>
                <a:cxn ang="0">
                  <a:pos x="51" y="166"/>
                </a:cxn>
                <a:cxn ang="0">
                  <a:pos x="38" y="159"/>
                </a:cxn>
                <a:cxn ang="0">
                  <a:pos x="30" y="146"/>
                </a:cxn>
                <a:cxn ang="0">
                  <a:pos x="26" y="135"/>
                </a:cxn>
                <a:cxn ang="0">
                  <a:pos x="19" y="130"/>
                </a:cxn>
                <a:cxn ang="0">
                  <a:pos x="20" y="112"/>
                </a:cxn>
                <a:cxn ang="0">
                  <a:pos x="27" y="89"/>
                </a:cxn>
                <a:cxn ang="0">
                  <a:pos x="36" y="86"/>
                </a:cxn>
                <a:cxn ang="0">
                  <a:pos x="45" y="93"/>
                </a:cxn>
                <a:cxn ang="0">
                  <a:pos x="57" y="99"/>
                </a:cxn>
                <a:cxn ang="0">
                  <a:pos x="57" y="100"/>
                </a:cxn>
                <a:cxn ang="0">
                  <a:pos x="57" y="99"/>
                </a:cxn>
                <a:cxn ang="0">
                  <a:pos x="56" y="91"/>
                </a:cxn>
              </a:cxnLst>
              <a:rect l="0" t="0" r="r" b="b"/>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Freeform 66"/>
            <p:cNvSpPr/>
            <p:nvPr>
              <p:custDataLst>
                <p:tags r:id="rId63"/>
              </p:custDataLst>
            </p:nvPr>
          </p:nvSpPr>
          <p:spPr bwMode="auto">
            <a:xfrm>
              <a:off x="4665663" y="1922463"/>
              <a:ext cx="207963" cy="169863"/>
            </a:xfrm>
            <a:custGeom>
              <a:avLst/>
              <a:gdLst/>
              <a:ahLst/>
              <a:cxnLst>
                <a:cxn ang="0">
                  <a:pos x="2" y="19"/>
                </a:cxn>
                <a:cxn ang="0">
                  <a:pos x="2" y="31"/>
                </a:cxn>
                <a:cxn ang="0">
                  <a:pos x="3" y="36"/>
                </a:cxn>
                <a:cxn ang="0">
                  <a:pos x="5" y="41"/>
                </a:cxn>
                <a:cxn ang="0">
                  <a:pos x="7" y="47"/>
                </a:cxn>
                <a:cxn ang="0">
                  <a:pos x="10" y="56"/>
                </a:cxn>
                <a:cxn ang="0">
                  <a:pos x="10" y="61"/>
                </a:cxn>
                <a:cxn ang="0">
                  <a:pos x="16" y="65"/>
                </a:cxn>
                <a:cxn ang="0">
                  <a:pos x="24" y="70"/>
                </a:cxn>
                <a:cxn ang="0">
                  <a:pos x="30" y="73"/>
                </a:cxn>
                <a:cxn ang="0">
                  <a:pos x="36" y="72"/>
                </a:cxn>
                <a:cxn ang="0">
                  <a:pos x="39" y="76"/>
                </a:cxn>
                <a:cxn ang="0">
                  <a:pos x="47" y="78"/>
                </a:cxn>
                <a:cxn ang="0">
                  <a:pos x="52" y="84"/>
                </a:cxn>
                <a:cxn ang="0">
                  <a:pos x="59" y="83"/>
                </a:cxn>
                <a:cxn ang="0">
                  <a:pos x="68" y="85"/>
                </a:cxn>
                <a:cxn ang="0">
                  <a:pos x="77" y="85"/>
                </a:cxn>
                <a:cxn ang="0">
                  <a:pos x="86" y="88"/>
                </a:cxn>
                <a:cxn ang="0">
                  <a:pos x="93" y="89"/>
                </a:cxn>
                <a:cxn ang="0">
                  <a:pos x="93" y="82"/>
                </a:cxn>
                <a:cxn ang="0">
                  <a:pos x="103" y="71"/>
                </a:cxn>
                <a:cxn ang="0">
                  <a:pos x="108" y="67"/>
                </a:cxn>
                <a:cxn ang="0">
                  <a:pos x="104" y="56"/>
                </a:cxn>
                <a:cxn ang="0">
                  <a:pos x="103" y="46"/>
                </a:cxn>
                <a:cxn ang="0">
                  <a:pos x="99" y="40"/>
                </a:cxn>
                <a:cxn ang="0">
                  <a:pos x="106" y="35"/>
                </a:cxn>
                <a:cxn ang="0">
                  <a:pos x="105" y="25"/>
                </a:cxn>
                <a:cxn ang="0">
                  <a:pos x="103" y="16"/>
                </a:cxn>
                <a:cxn ang="0">
                  <a:pos x="95" y="10"/>
                </a:cxn>
                <a:cxn ang="0">
                  <a:pos x="94" y="9"/>
                </a:cxn>
                <a:cxn ang="0">
                  <a:pos x="65" y="8"/>
                </a:cxn>
                <a:cxn ang="0">
                  <a:pos x="59" y="6"/>
                </a:cxn>
                <a:cxn ang="0">
                  <a:pos x="53" y="9"/>
                </a:cxn>
                <a:cxn ang="0">
                  <a:pos x="48" y="2"/>
                </a:cxn>
                <a:cxn ang="0">
                  <a:pos x="23" y="9"/>
                </a:cxn>
                <a:cxn ang="0">
                  <a:pos x="6" y="15"/>
                </a:cxn>
                <a:cxn ang="0">
                  <a:pos x="2" y="18"/>
                </a:cxn>
                <a:cxn ang="0">
                  <a:pos x="2" y="19"/>
                </a:cxn>
              </a:cxnLst>
              <a:rect l="0" t="0" r="r" b="b"/>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Freeform 67"/>
            <p:cNvSpPr/>
            <p:nvPr>
              <p:custDataLst>
                <p:tags r:id="rId64"/>
              </p:custDataLst>
            </p:nvPr>
          </p:nvSpPr>
          <p:spPr bwMode="auto">
            <a:xfrm>
              <a:off x="4695825" y="2198688"/>
              <a:ext cx="79375" cy="74613"/>
            </a:xfrm>
            <a:custGeom>
              <a:avLst/>
              <a:gdLst/>
              <a:ahLst/>
              <a:cxnLst>
                <a:cxn ang="0">
                  <a:pos x="31" y="35"/>
                </a:cxn>
                <a:cxn ang="0">
                  <a:pos x="39" y="23"/>
                </a:cxn>
                <a:cxn ang="0">
                  <a:pos x="40" y="8"/>
                </a:cxn>
                <a:cxn ang="0">
                  <a:pos x="30" y="2"/>
                </a:cxn>
                <a:cxn ang="0">
                  <a:pos x="13" y="1"/>
                </a:cxn>
                <a:cxn ang="0">
                  <a:pos x="6" y="2"/>
                </a:cxn>
                <a:cxn ang="0">
                  <a:pos x="1" y="5"/>
                </a:cxn>
                <a:cxn ang="0">
                  <a:pos x="6" y="13"/>
                </a:cxn>
                <a:cxn ang="0">
                  <a:pos x="15" y="24"/>
                </a:cxn>
                <a:cxn ang="0">
                  <a:pos x="24" y="34"/>
                </a:cxn>
                <a:cxn ang="0">
                  <a:pos x="30" y="39"/>
                </a:cxn>
                <a:cxn ang="0">
                  <a:pos x="31" y="35"/>
                </a:cxn>
              </a:cxnLst>
              <a:rect l="0" t="0" r="r" b="b"/>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Freeform 68"/>
            <p:cNvSpPr/>
            <p:nvPr>
              <p:custDataLst>
                <p:tags r:id="rId65"/>
              </p:custDataLst>
            </p:nvPr>
          </p:nvSpPr>
          <p:spPr bwMode="auto">
            <a:xfrm>
              <a:off x="4657725" y="2165350"/>
              <a:ext cx="114300" cy="98425"/>
            </a:xfrm>
            <a:custGeom>
              <a:avLst/>
              <a:gdLst/>
              <a:ahLst/>
              <a:cxnLst>
                <a:cxn ang="0">
                  <a:pos x="35" y="42"/>
                </a:cxn>
                <a:cxn ang="0">
                  <a:pos x="26" y="31"/>
                </a:cxn>
                <a:cxn ang="0">
                  <a:pos x="21" y="23"/>
                </a:cxn>
                <a:cxn ang="0">
                  <a:pos x="26" y="20"/>
                </a:cxn>
                <a:cxn ang="0">
                  <a:pos x="33" y="19"/>
                </a:cxn>
                <a:cxn ang="0">
                  <a:pos x="50" y="20"/>
                </a:cxn>
                <a:cxn ang="0">
                  <a:pos x="60" y="26"/>
                </a:cxn>
                <a:cxn ang="0">
                  <a:pos x="60" y="23"/>
                </a:cxn>
                <a:cxn ang="0">
                  <a:pos x="56" y="15"/>
                </a:cxn>
                <a:cxn ang="0">
                  <a:pos x="53" y="8"/>
                </a:cxn>
                <a:cxn ang="0">
                  <a:pos x="50" y="9"/>
                </a:cxn>
                <a:cxn ang="0">
                  <a:pos x="38" y="7"/>
                </a:cxn>
                <a:cxn ang="0">
                  <a:pos x="29" y="0"/>
                </a:cxn>
                <a:cxn ang="0">
                  <a:pos x="22" y="4"/>
                </a:cxn>
                <a:cxn ang="0">
                  <a:pos x="19" y="10"/>
                </a:cxn>
                <a:cxn ang="0">
                  <a:pos x="15" y="15"/>
                </a:cxn>
                <a:cxn ang="0">
                  <a:pos x="8" y="15"/>
                </a:cxn>
                <a:cxn ang="0">
                  <a:pos x="0" y="16"/>
                </a:cxn>
                <a:cxn ang="0">
                  <a:pos x="2" y="21"/>
                </a:cxn>
                <a:cxn ang="0">
                  <a:pos x="11" y="25"/>
                </a:cxn>
                <a:cxn ang="0">
                  <a:pos x="21" y="40"/>
                </a:cxn>
                <a:cxn ang="0">
                  <a:pos x="30" y="45"/>
                </a:cxn>
                <a:cxn ang="0">
                  <a:pos x="40" y="50"/>
                </a:cxn>
                <a:cxn ang="0">
                  <a:pos x="44" y="52"/>
                </a:cxn>
                <a:cxn ang="0">
                  <a:pos x="35" y="42"/>
                </a:cxn>
              </a:cxnLst>
              <a:rect l="0" t="0" r="r" b="b"/>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8" name="Freeform 69"/>
            <p:cNvSpPr/>
            <p:nvPr>
              <p:custDataLst>
                <p:tags r:id="rId66"/>
              </p:custDataLst>
            </p:nvPr>
          </p:nvSpPr>
          <p:spPr bwMode="auto">
            <a:xfrm>
              <a:off x="4768850" y="2270125"/>
              <a:ext cx="39688" cy="77788"/>
            </a:xfrm>
            <a:custGeom>
              <a:avLst/>
              <a:gdLst/>
              <a:ahLst/>
              <a:cxnLst>
                <a:cxn ang="0">
                  <a:pos x="14" y="35"/>
                </a:cxn>
                <a:cxn ang="0">
                  <a:pos x="17" y="31"/>
                </a:cxn>
                <a:cxn ang="0">
                  <a:pos x="21" y="24"/>
                </a:cxn>
                <a:cxn ang="0">
                  <a:pos x="21" y="24"/>
                </a:cxn>
                <a:cxn ang="0">
                  <a:pos x="15" y="17"/>
                </a:cxn>
                <a:cxn ang="0">
                  <a:pos x="16" y="5"/>
                </a:cxn>
                <a:cxn ang="0">
                  <a:pos x="6" y="0"/>
                </a:cxn>
                <a:cxn ang="0">
                  <a:pos x="1" y="8"/>
                </a:cxn>
                <a:cxn ang="0">
                  <a:pos x="4" y="15"/>
                </a:cxn>
                <a:cxn ang="0">
                  <a:pos x="3" y="32"/>
                </a:cxn>
                <a:cxn ang="0">
                  <a:pos x="11" y="41"/>
                </a:cxn>
                <a:cxn ang="0">
                  <a:pos x="14" y="35"/>
                </a:cxn>
              </a:cxnLst>
              <a:rect l="0" t="0" r="r" b="b"/>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Freeform 70"/>
            <p:cNvSpPr/>
            <p:nvPr>
              <p:custDataLst>
                <p:tags r:id="rId67"/>
              </p:custDataLst>
            </p:nvPr>
          </p:nvSpPr>
          <p:spPr bwMode="auto">
            <a:xfrm>
              <a:off x="4570413" y="2095500"/>
              <a:ext cx="160338" cy="71438"/>
            </a:xfrm>
            <a:custGeom>
              <a:avLst/>
              <a:gdLst/>
              <a:ahLst/>
              <a:cxnLst>
                <a:cxn ang="0">
                  <a:pos x="71" y="3"/>
                </a:cxn>
                <a:cxn ang="0">
                  <a:pos x="60" y="0"/>
                </a:cxn>
                <a:cxn ang="0">
                  <a:pos x="58" y="5"/>
                </a:cxn>
                <a:cxn ang="0">
                  <a:pos x="48" y="5"/>
                </a:cxn>
                <a:cxn ang="0">
                  <a:pos x="42" y="10"/>
                </a:cxn>
                <a:cxn ang="0">
                  <a:pos x="38" y="17"/>
                </a:cxn>
                <a:cxn ang="0">
                  <a:pos x="33" y="20"/>
                </a:cxn>
                <a:cxn ang="0">
                  <a:pos x="22" y="22"/>
                </a:cxn>
                <a:cxn ang="0">
                  <a:pos x="15" y="23"/>
                </a:cxn>
                <a:cxn ang="0">
                  <a:pos x="9" y="24"/>
                </a:cxn>
                <a:cxn ang="0">
                  <a:pos x="2" y="22"/>
                </a:cxn>
                <a:cxn ang="0">
                  <a:pos x="1" y="28"/>
                </a:cxn>
                <a:cxn ang="0">
                  <a:pos x="7" y="31"/>
                </a:cxn>
                <a:cxn ang="0">
                  <a:pos x="14" y="32"/>
                </a:cxn>
                <a:cxn ang="0">
                  <a:pos x="21" y="30"/>
                </a:cxn>
                <a:cxn ang="0">
                  <a:pos x="30" y="29"/>
                </a:cxn>
                <a:cxn ang="0">
                  <a:pos x="32" y="34"/>
                </a:cxn>
                <a:cxn ang="0">
                  <a:pos x="42" y="35"/>
                </a:cxn>
                <a:cxn ang="0">
                  <a:pos x="55" y="37"/>
                </a:cxn>
                <a:cxn ang="0">
                  <a:pos x="64" y="34"/>
                </a:cxn>
                <a:cxn ang="0">
                  <a:pos x="72" y="31"/>
                </a:cxn>
                <a:cxn ang="0">
                  <a:pos x="72" y="31"/>
                </a:cxn>
                <a:cxn ang="0">
                  <a:pos x="74" y="29"/>
                </a:cxn>
                <a:cxn ang="0">
                  <a:pos x="76" y="24"/>
                </a:cxn>
                <a:cxn ang="0">
                  <a:pos x="77" y="19"/>
                </a:cxn>
                <a:cxn ang="0">
                  <a:pos x="82" y="16"/>
                </a:cxn>
                <a:cxn ang="0">
                  <a:pos x="84" y="13"/>
                </a:cxn>
                <a:cxn ang="0">
                  <a:pos x="79" y="4"/>
                </a:cxn>
                <a:cxn ang="0">
                  <a:pos x="71" y="3"/>
                </a:cxn>
              </a:cxnLst>
              <a:rect l="0" t="0" r="r" b="b"/>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Freeform 71"/>
            <p:cNvSpPr/>
            <p:nvPr>
              <p:custDataLst>
                <p:tags r:id="rId68"/>
              </p:custDataLst>
            </p:nvPr>
          </p:nvSpPr>
          <p:spPr bwMode="auto">
            <a:xfrm>
              <a:off x="4706938" y="2103438"/>
              <a:ext cx="142875" cy="80963"/>
            </a:xfrm>
            <a:custGeom>
              <a:avLst/>
              <a:gdLst/>
              <a:ahLst/>
              <a:cxnLst>
                <a:cxn ang="0">
                  <a:pos x="71" y="8"/>
                </a:cxn>
                <a:cxn ang="0">
                  <a:pos x="68" y="7"/>
                </a:cxn>
                <a:cxn ang="0">
                  <a:pos x="61" y="4"/>
                </a:cxn>
                <a:cxn ang="0">
                  <a:pos x="51" y="1"/>
                </a:cxn>
                <a:cxn ang="0">
                  <a:pos x="40" y="7"/>
                </a:cxn>
                <a:cxn ang="0">
                  <a:pos x="28" y="11"/>
                </a:cxn>
                <a:cxn ang="0">
                  <a:pos x="13" y="11"/>
                </a:cxn>
                <a:cxn ang="0">
                  <a:pos x="12" y="9"/>
                </a:cxn>
                <a:cxn ang="0">
                  <a:pos x="10" y="12"/>
                </a:cxn>
                <a:cxn ang="0">
                  <a:pos x="5" y="15"/>
                </a:cxn>
                <a:cxn ang="0">
                  <a:pos x="4" y="20"/>
                </a:cxn>
                <a:cxn ang="0">
                  <a:pos x="2" y="25"/>
                </a:cxn>
                <a:cxn ang="0">
                  <a:pos x="0" y="27"/>
                </a:cxn>
                <a:cxn ang="0">
                  <a:pos x="3" y="32"/>
                </a:cxn>
                <a:cxn ang="0">
                  <a:pos x="3" y="32"/>
                </a:cxn>
                <a:cxn ang="0">
                  <a:pos x="12" y="39"/>
                </a:cxn>
                <a:cxn ang="0">
                  <a:pos x="24" y="41"/>
                </a:cxn>
                <a:cxn ang="0">
                  <a:pos x="39" y="37"/>
                </a:cxn>
                <a:cxn ang="0">
                  <a:pos x="44" y="38"/>
                </a:cxn>
                <a:cxn ang="0">
                  <a:pos x="47" y="39"/>
                </a:cxn>
                <a:cxn ang="0">
                  <a:pos x="54" y="34"/>
                </a:cxn>
                <a:cxn ang="0">
                  <a:pos x="64" y="17"/>
                </a:cxn>
                <a:cxn ang="0">
                  <a:pos x="72" y="12"/>
                </a:cxn>
                <a:cxn ang="0">
                  <a:pos x="71" y="8"/>
                </a:cxn>
              </a:cxnLst>
              <a:rect l="0" t="0" r="r" b="b"/>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Freeform 72"/>
            <p:cNvSpPr/>
            <p:nvPr>
              <p:custDataLst>
                <p:tags r:id="rId69"/>
              </p:custDataLst>
            </p:nvPr>
          </p:nvSpPr>
          <p:spPr bwMode="auto">
            <a:xfrm>
              <a:off x="4625975" y="2038350"/>
              <a:ext cx="134938" cy="69850"/>
            </a:xfrm>
            <a:custGeom>
              <a:avLst/>
              <a:gdLst/>
              <a:ahLst/>
              <a:cxnLst>
                <a:cxn ang="0">
                  <a:pos x="68" y="17"/>
                </a:cxn>
                <a:cxn ang="0">
                  <a:pos x="60" y="15"/>
                </a:cxn>
                <a:cxn ang="0">
                  <a:pos x="57" y="11"/>
                </a:cxn>
                <a:cxn ang="0">
                  <a:pos x="51" y="12"/>
                </a:cxn>
                <a:cxn ang="0">
                  <a:pos x="45" y="9"/>
                </a:cxn>
                <a:cxn ang="0">
                  <a:pos x="37" y="4"/>
                </a:cxn>
                <a:cxn ang="0">
                  <a:pos x="31" y="0"/>
                </a:cxn>
                <a:cxn ang="0">
                  <a:pos x="30" y="1"/>
                </a:cxn>
                <a:cxn ang="0">
                  <a:pos x="24" y="2"/>
                </a:cxn>
                <a:cxn ang="0">
                  <a:pos x="15" y="6"/>
                </a:cxn>
                <a:cxn ang="0">
                  <a:pos x="3" y="10"/>
                </a:cxn>
                <a:cxn ang="0">
                  <a:pos x="4" y="16"/>
                </a:cxn>
                <a:cxn ang="0">
                  <a:pos x="8" y="26"/>
                </a:cxn>
                <a:cxn ang="0">
                  <a:pos x="20" y="35"/>
                </a:cxn>
                <a:cxn ang="0">
                  <a:pos x="19" y="35"/>
                </a:cxn>
                <a:cxn ang="0">
                  <a:pos x="29" y="35"/>
                </a:cxn>
                <a:cxn ang="0">
                  <a:pos x="31" y="30"/>
                </a:cxn>
                <a:cxn ang="0">
                  <a:pos x="42" y="33"/>
                </a:cxn>
                <a:cxn ang="0">
                  <a:pos x="50" y="34"/>
                </a:cxn>
                <a:cxn ang="0">
                  <a:pos x="51" y="36"/>
                </a:cxn>
                <a:cxn ang="0">
                  <a:pos x="54" y="33"/>
                </a:cxn>
                <a:cxn ang="0">
                  <a:pos x="65" y="27"/>
                </a:cxn>
                <a:cxn ang="0">
                  <a:pos x="71" y="22"/>
                </a:cxn>
                <a:cxn ang="0">
                  <a:pos x="68" y="17"/>
                </a:cxn>
              </a:cxnLst>
              <a:rect l="0" t="0" r="r" b="b"/>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3" name="Freeform 73"/>
            <p:cNvSpPr/>
            <p:nvPr>
              <p:custDataLst>
                <p:tags r:id="rId70"/>
              </p:custDataLst>
            </p:nvPr>
          </p:nvSpPr>
          <p:spPr bwMode="auto">
            <a:xfrm>
              <a:off x="4722813" y="2079625"/>
              <a:ext cx="120650" cy="50800"/>
            </a:xfrm>
            <a:custGeom>
              <a:avLst/>
              <a:gdLst/>
              <a:ahLst/>
              <a:cxnLst>
                <a:cxn ang="0">
                  <a:pos x="47" y="3"/>
                </a:cxn>
                <a:cxn ang="0">
                  <a:pos x="38" y="3"/>
                </a:cxn>
                <a:cxn ang="0">
                  <a:pos x="29" y="1"/>
                </a:cxn>
                <a:cxn ang="0">
                  <a:pos x="22" y="2"/>
                </a:cxn>
                <a:cxn ang="0">
                  <a:pos x="20" y="1"/>
                </a:cxn>
                <a:cxn ang="0">
                  <a:pos x="14" y="6"/>
                </a:cxn>
                <a:cxn ang="0">
                  <a:pos x="3" y="12"/>
                </a:cxn>
                <a:cxn ang="0">
                  <a:pos x="0" y="15"/>
                </a:cxn>
                <a:cxn ang="0">
                  <a:pos x="5" y="24"/>
                </a:cxn>
                <a:cxn ang="0">
                  <a:pos x="20" y="24"/>
                </a:cxn>
                <a:cxn ang="0">
                  <a:pos x="32" y="20"/>
                </a:cxn>
                <a:cxn ang="0">
                  <a:pos x="43" y="14"/>
                </a:cxn>
                <a:cxn ang="0">
                  <a:pos x="53" y="17"/>
                </a:cxn>
                <a:cxn ang="0">
                  <a:pos x="60" y="20"/>
                </a:cxn>
                <a:cxn ang="0">
                  <a:pos x="58" y="16"/>
                </a:cxn>
                <a:cxn ang="0">
                  <a:pos x="63" y="8"/>
                </a:cxn>
                <a:cxn ang="0">
                  <a:pos x="63" y="7"/>
                </a:cxn>
                <a:cxn ang="0">
                  <a:pos x="56" y="6"/>
                </a:cxn>
                <a:cxn ang="0">
                  <a:pos x="47" y="3"/>
                </a:cxn>
              </a:cxnLst>
              <a:rect l="0" t="0" r="r" b="b"/>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 name="Freeform 74"/>
            <p:cNvSpPr/>
            <p:nvPr>
              <p:custDataLst>
                <p:tags r:id="rId71"/>
              </p:custDataLst>
            </p:nvPr>
          </p:nvSpPr>
          <p:spPr bwMode="auto">
            <a:xfrm>
              <a:off x="4151313" y="2281238"/>
              <a:ext cx="80963" cy="133350"/>
            </a:xfrm>
            <a:custGeom>
              <a:avLst/>
              <a:gdLst/>
              <a:ahLst/>
              <a:cxnLst>
                <a:cxn ang="0">
                  <a:pos x="30" y="57"/>
                </a:cxn>
                <a:cxn ang="0">
                  <a:pos x="28" y="52"/>
                </a:cxn>
                <a:cxn ang="0">
                  <a:pos x="31" y="45"/>
                </a:cxn>
                <a:cxn ang="0">
                  <a:pos x="27" y="39"/>
                </a:cxn>
                <a:cxn ang="0">
                  <a:pos x="30" y="35"/>
                </a:cxn>
                <a:cxn ang="0">
                  <a:pos x="32" y="27"/>
                </a:cxn>
                <a:cxn ang="0">
                  <a:pos x="31" y="17"/>
                </a:cxn>
                <a:cxn ang="0">
                  <a:pos x="39" y="10"/>
                </a:cxn>
                <a:cxn ang="0">
                  <a:pos x="36" y="6"/>
                </a:cxn>
                <a:cxn ang="0">
                  <a:pos x="29" y="4"/>
                </a:cxn>
                <a:cxn ang="0">
                  <a:pos x="25" y="4"/>
                </a:cxn>
                <a:cxn ang="0">
                  <a:pos x="18" y="3"/>
                </a:cxn>
                <a:cxn ang="0">
                  <a:pos x="14" y="2"/>
                </a:cxn>
                <a:cxn ang="0">
                  <a:pos x="11" y="4"/>
                </a:cxn>
                <a:cxn ang="0">
                  <a:pos x="11" y="11"/>
                </a:cxn>
                <a:cxn ang="0">
                  <a:pos x="4" y="38"/>
                </a:cxn>
                <a:cxn ang="0">
                  <a:pos x="8" y="48"/>
                </a:cxn>
                <a:cxn ang="0">
                  <a:pos x="10" y="67"/>
                </a:cxn>
                <a:cxn ang="0">
                  <a:pos x="18" y="70"/>
                </a:cxn>
                <a:cxn ang="0">
                  <a:pos x="27" y="68"/>
                </a:cxn>
                <a:cxn ang="0">
                  <a:pos x="26" y="64"/>
                </a:cxn>
                <a:cxn ang="0">
                  <a:pos x="30" y="57"/>
                </a:cxn>
              </a:cxnLst>
              <a:rect l="0" t="0" r="r" b="b"/>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5" name="Freeform 75"/>
            <p:cNvSpPr/>
            <p:nvPr>
              <p:custDataLst>
                <p:tags r:id="rId72"/>
              </p:custDataLst>
            </p:nvPr>
          </p:nvSpPr>
          <p:spPr bwMode="auto">
            <a:xfrm>
              <a:off x="4430713" y="1968500"/>
              <a:ext cx="88900" cy="76200"/>
            </a:xfrm>
            <a:custGeom>
              <a:avLst/>
              <a:gdLst/>
              <a:ahLst/>
              <a:cxnLst>
                <a:cxn ang="0">
                  <a:pos x="15" y="31"/>
                </a:cxn>
                <a:cxn ang="0">
                  <a:pos x="23" y="32"/>
                </a:cxn>
                <a:cxn ang="0">
                  <a:pos x="31" y="38"/>
                </a:cxn>
                <a:cxn ang="0">
                  <a:pos x="33" y="40"/>
                </a:cxn>
                <a:cxn ang="0">
                  <a:pos x="35" y="32"/>
                </a:cxn>
                <a:cxn ang="0">
                  <a:pos x="35" y="26"/>
                </a:cxn>
                <a:cxn ang="0">
                  <a:pos x="42" y="23"/>
                </a:cxn>
                <a:cxn ang="0">
                  <a:pos x="44" y="20"/>
                </a:cxn>
                <a:cxn ang="0">
                  <a:pos x="40" y="14"/>
                </a:cxn>
                <a:cxn ang="0">
                  <a:pos x="46" y="8"/>
                </a:cxn>
                <a:cxn ang="0">
                  <a:pos x="46" y="1"/>
                </a:cxn>
                <a:cxn ang="0">
                  <a:pos x="43" y="2"/>
                </a:cxn>
                <a:cxn ang="0">
                  <a:pos x="32" y="2"/>
                </a:cxn>
                <a:cxn ang="0">
                  <a:pos x="27" y="10"/>
                </a:cxn>
                <a:cxn ang="0">
                  <a:pos x="22" y="10"/>
                </a:cxn>
                <a:cxn ang="0">
                  <a:pos x="16" y="13"/>
                </a:cxn>
                <a:cxn ang="0">
                  <a:pos x="11" y="22"/>
                </a:cxn>
                <a:cxn ang="0">
                  <a:pos x="2" y="33"/>
                </a:cxn>
                <a:cxn ang="0">
                  <a:pos x="0" y="34"/>
                </a:cxn>
                <a:cxn ang="0">
                  <a:pos x="4" y="35"/>
                </a:cxn>
                <a:cxn ang="0">
                  <a:pos x="15" y="31"/>
                </a:cxn>
              </a:cxnLst>
              <a:rect l="0" t="0" r="r" b="b"/>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6" name="Freeform 76"/>
            <p:cNvSpPr/>
            <p:nvPr>
              <p:custDataLst>
                <p:tags r:id="rId73"/>
              </p:custDataLst>
            </p:nvPr>
          </p:nvSpPr>
          <p:spPr bwMode="auto">
            <a:xfrm>
              <a:off x="4487863" y="2065338"/>
              <a:ext cx="15875" cy="19050"/>
            </a:xfrm>
            <a:custGeom>
              <a:avLst/>
              <a:gdLst/>
              <a:ahLst/>
              <a:cxnLst>
                <a:cxn ang="0">
                  <a:pos x="4" y="0"/>
                </a:cxn>
                <a:cxn ang="0">
                  <a:pos x="0" y="9"/>
                </a:cxn>
                <a:cxn ang="0">
                  <a:pos x="8" y="10"/>
                </a:cxn>
                <a:cxn ang="0">
                  <a:pos x="4" y="1"/>
                </a:cxn>
                <a:cxn ang="0">
                  <a:pos x="4" y="0"/>
                </a:cxn>
              </a:cxnLst>
              <a:rect l="0" t="0" r="r" b="b"/>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7" name="Freeform 77"/>
            <p:cNvSpPr/>
            <p:nvPr>
              <p:custDataLst>
                <p:tags r:id="rId74"/>
              </p:custDataLst>
            </p:nvPr>
          </p:nvSpPr>
          <p:spPr bwMode="auto">
            <a:xfrm>
              <a:off x="4416425" y="2024063"/>
              <a:ext cx="84138" cy="60325"/>
            </a:xfrm>
            <a:custGeom>
              <a:avLst/>
              <a:gdLst/>
              <a:ahLst/>
              <a:cxnLst>
                <a:cxn ang="0">
                  <a:pos x="1" y="9"/>
                </a:cxn>
                <a:cxn ang="0">
                  <a:pos x="5" y="14"/>
                </a:cxn>
                <a:cxn ang="0">
                  <a:pos x="11" y="17"/>
                </a:cxn>
                <a:cxn ang="0">
                  <a:pos x="18" y="21"/>
                </a:cxn>
                <a:cxn ang="0">
                  <a:pos x="21" y="25"/>
                </a:cxn>
                <a:cxn ang="0">
                  <a:pos x="26" y="23"/>
                </a:cxn>
                <a:cxn ang="0">
                  <a:pos x="30" y="28"/>
                </a:cxn>
                <a:cxn ang="0">
                  <a:pos x="35" y="32"/>
                </a:cxn>
                <a:cxn ang="0">
                  <a:pos x="37" y="31"/>
                </a:cxn>
                <a:cxn ang="0">
                  <a:pos x="41" y="22"/>
                </a:cxn>
                <a:cxn ang="0">
                  <a:pos x="43" y="19"/>
                </a:cxn>
                <a:cxn ang="0">
                  <a:pos x="40" y="12"/>
                </a:cxn>
                <a:cxn ang="0">
                  <a:pos x="40" y="11"/>
                </a:cxn>
                <a:cxn ang="0">
                  <a:pos x="38" y="9"/>
                </a:cxn>
                <a:cxn ang="0">
                  <a:pos x="30" y="3"/>
                </a:cxn>
                <a:cxn ang="0">
                  <a:pos x="22" y="2"/>
                </a:cxn>
                <a:cxn ang="0">
                  <a:pos x="11" y="6"/>
                </a:cxn>
                <a:cxn ang="0">
                  <a:pos x="7" y="5"/>
                </a:cxn>
                <a:cxn ang="0">
                  <a:pos x="0" y="8"/>
                </a:cxn>
                <a:cxn ang="0">
                  <a:pos x="1" y="9"/>
                </a:cxn>
              </a:cxnLst>
              <a:rect l="0" t="0" r="r" b="b"/>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8" name="Freeform 78"/>
            <p:cNvSpPr/>
            <p:nvPr>
              <p:custDataLst>
                <p:tags r:id="rId75"/>
              </p:custDataLst>
            </p:nvPr>
          </p:nvSpPr>
          <p:spPr bwMode="auto">
            <a:xfrm>
              <a:off x="4797425" y="2112963"/>
              <a:ext cx="195263" cy="128588"/>
            </a:xfrm>
            <a:custGeom>
              <a:avLst/>
              <a:gdLst/>
              <a:ahLst/>
              <a:cxnLst>
                <a:cxn ang="0">
                  <a:pos x="91" y="45"/>
                </a:cxn>
                <a:cxn ang="0">
                  <a:pos x="87" y="42"/>
                </a:cxn>
                <a:cxn ang="0">
                  <a:pos x="87" y="41"/>
                </a:cxn>
                <a:cxn ang="0">
                  <a:pos x="85" y="29"/>
                </a:cxn>
                <a:cxn ang="0">
                  <a:pos x="78" y="13"/>
                </a:cxn>
                <a:cxn ang="0">
                  <a:pos x="70" y="0"/>
                </a:cxn>
                <a:cxn ang="0">
                  <a:pos x="65" y="3"/>
                </a:cxn>
                <a:cxn ang="0">
                  <a:pos x="59" y="6"/>
                </a:cxn>
                <a:cxn ang="0">
                  <a:pos x="53" y="7"/>
                </a:cxn>
                <a:cxn ang="0">
                  <a:pos x="48" y="8"/>
                </a:cxn>
                <a:cxn ang="0">
                  <a:pos x="41" y="6"/>
                </a:cxn>
                <a:cxn ang="0">
                  <a:pos x="30" y="4"/>
                </a:cxn>
                <a:cxn ang="0">
                  <a:pos x="26" y="5"/>
                </a:cxn>
                <a:cxn ang="0">
                  <a:pos x="25" y="7"/>
                </a:cxn>
                <a:cxn ang="0">
                  <a:pos x="17" y="12"/>
                </a:cxn>
                <a:cxn ang="0">
                  <a:pos x="7" y="29"/>
                </a:cxn>
                <a:cxn ang="0">
                  <a:pos x="0" y="34"/>
                </a:cxn>
                <a:cxn ang="0">
                  <a:pos x="4" y="41"/>
                </a:cxn>
                <a:cxn ang="0">
                  <a:pos x="8" y="45"/>
                </a:cxn>
                <a:cxn ang="0">
                  <a:pos x="9" y="52"/>
                </a:cxn>
                <a:cxn ang="0">
                  <a:pos x="22" y="55"/>
                </a:cxn>
                <a:cxn ang="0">
                  <a:pos x="22" y="60"/>
                </a:cxn>
                <a:cxn ang="0">
                  <a:pos x="29" y="65"/>
                </a:cxn>
                <a:cxn ang="0">
                  <a:pos x="41" y="66"/>
                </a:cxn>
                <a:cxn ang="0">
                  <a:pos x="53" y="66"/>
                </a:cxn>
                <a:cxn ang="0">
                  <a:pos x="61" y="63"/>
                </a:cxn>
                <a:cxn ang="0">
                  <a:pos x="74" y="61"/>
                </a:cxn>
                <a:cxn ang="0">
                  <a:pos x="83" y="63"/>
                </a:cxn>
                <a:cxn ang="0">
                  <a:pos x="90" y="66"/>
                </a:cxn>
                <a:cxn ang="0">
                  <a:pos x="90" y="61"/>
                </a:cxn>
                <a:cxn ang="0">
                  <a:pos x="96" y="51"/>
                </a:cxn>
                <a:cxn ang="0">
                  <a:pos x="101" y="45"/>
                </a:cxn>
                <a:cxn ang="0">
                  <a:pos x="101" y="45"/>
                </a:cxn>
                <a:cxn ang="0">
                  <a:pos x="97" y="42"/>
                </a:cxn>
                <a:cxn ang="0">
                  <a:pos x="91" y="45"/>
                </a:cxn>
              </a:cxnLst>
              <a:rect l="0" t="0" r="r" b="b"/>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9" name="Freeform 79"/>
            <p:cNvSpPr/>
            <p:nvPr>
              <p:custDataLst>
                <p:tags r:id="rId76"/>
              </p:custDataLst>
            </p:nvPr>
          </p:nvSpPr>
          <p:spPr bwMode="auto">
            <a:xfrm>
              <a:off x="4930775" y="2109788"/>
              <a:ext cx="66675" cy="82550"/>
            </a:xfrm>
            <a:custGeom>
              <a:avLst/>
              <a:gdLst/>
              <a:ahLst/>
              <a:cxnLst>
                <a:cxn ang="0">
                  <a:pos x="26" y="11"/>
                </a:cxn>
                <a:cxn ang="0">
                  <a:pos x="18" y="5"/>
                </a:cxn>
                <a:cxn ang="0">
                  <a:pos x="9" y="0"/>
                </a:cxn>
                <a:cxn ang="0">
                  <a:pos x="0" y="2"/>
                </a:cxn>
                <a:cxn ang="0">
                  <a:pos x="8" y="15"/>
                </a:cxn>
                <a:cxn ang="0">
                  <a:pos x="15" y="31"/>
                </a:cxn>
                <a:cxn ang="0">
                  <a:pos x="17" y="43"/>
                </a:cxn>
                <a:cxn ang="0">
                  <a:pos x="23" y="34"/>
                </a:cxn>
                <a:cxn ang="0">
                  <a:pos x="28" y="29"/>
                </a:cxn>
                <a:cxn ang="0">
                  <a:pos x="35" y="30"/>
                </a:cxn>
                <a:cxn ang="0">
                  <a:pos x="33" y="23"/>
                </a:cxn>
                <a:cxn ang="0">
                  <a:pos x="26" y="11"/>
                </a:cxn>
              </a:cxnLst>
              <a:rect l="0" t="0" r="r" b="b"/>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0" name="Freeform 80"/>
            <p:cNvSpPr/>
            <p:nvPr>
              <p:custDataLst>
                <p:tags r:id="rId77"/>
              </p:custDataLst>
            </p:nvPr>
          </p:nvSpPr>
          <p:spPr bwMode="auto">
            <a:xfrm>
              <a:off x="4833938" y="2227263"/>
              <a:ext cx="134938" cy="74613"/>
            </a:xfrm>
            <a:custGeom>
              <a:avLst/>
              <a:gdLst/>
              <a:ahLst/>
              <a:cxnLst>
                <a:cxn ang="0">
                  <a:pos x="55" y="1"/>
                </a:cxn>
                <a:cxn ang="0">
                  <a:pos x="42" y="3"/>
                </a:cxn>
                <a:cxn ang="0">
                  <a:pos x="34" y="6"/>
                </a:cxn>
                <a:cxn ang="0">
                  <a:pos x="22" y="6"/>
                </a:cxn>
                <a:cxn ang="0">
                  <a:pos x="10" y="5"/>
                </a:cxn>
                <a:cxn ang="0">
                  <a:pos x="3" y="0"/>
                </a:cxn>
                <a:cxn ang="0">
                  <a:pos x="2" y="1"/>
                </a:cxn>
                <a:cxn ang="0">
                  <a:pos x="2" y="9"/>
                </a:cxn>
                <a:cxn ang="0">
                  <a:pos x="6" y="16"/>
                </a:cxn>
                <a:cxn ang="0">
                  <a:pos x="2" y="21"/>
                </a:cxn>
                <a:cxn ang="0">
                  <a:pos x="2" y="26"/>
                </a:cxn>
                <a:cxn ang="0">
                  <a:pos x="8" y="34"/>
                </a:cxn>
                <a:cxn ang="0">
                  <a:pos x="11" y="37"/>
                </a:cxn>
                <a:cxn ang="0">
                  <a:pos x="26" y="37"/>
                </a:cxn>
                <a:cxn ang="0">
                  <a:pos x="38" y="39"/>
                </a:cxn>
                <a:cxn ang="0">
                  <a:pos x="42" y="36"/>
                </a:cxn>
                <a:cxn ang="0">
                  <a:pos x="47" y="34"/>
                </a:cxn>
                <a:cxn ang="0">
                  <a:pos x="47" y="31"/>
                </a:cxn>
                <a:cxn ang="0">
                  <a:pos x="59" y="31"/>
                </a:cxn>
                <a:cxn ang="0">
                  <a:pos x="63" y="30"/>
                </a:cxn>
                <a:cxn ang="0">
                  <a:pos x="62" y="27"/>
                </a:cxn>
                <a:cxn ang="0">
                  <a:pos x="60" y="19"/>
                </a:cxn>
                <a:cxn ang="0">
                  <a:pos x="69" y="9"/>
                </a:cxn>
                <a:cxn ang="0">
                  <a:pos x="71" y="6"/>
                </a:cxn>
                <a:cxn ang="0">
                  <a:pos x="64" y="3"/>
                </a:cxn>
                <a:cxn ang="0">
                  <a:pos x="55" y="1"/>
                </a:cxn>
              </a:cxnLst>
              <a:rect l="0" t="0" r="r" b="b"/>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1" name="Freeform 81"/>
            <p:cNvSpPr/>
            <p:nvPr>
              <p:custDataLst>
                <p:tags r:id="rId78"/>
              </p:custDataLst>
            </p:nvPr>
          </p:nvSpPr>
          <p:spPr bwMode="auto">
            <a:xfrm>
              <a:off x="4795838" y="2273300"/>
              <a:ext cx="58738" cy="42863"/>
            </a:xfrm>
            <a:custGeom>
              <a:avLst/>
              <a:gdLst/>
              <a:ahLst/>
              <a:cxnLst>
                <a:cxn ang="0">
                  <a:pos x="7" y="22"/>
                </a:cxn>
                <a:cxn ang="0">
                  <a:pos x="7" y="22"/>
                </a:cxn>
                <a:cxn ang="0">
                  <a:pos x="8" y="22"/>
                </a:cxn>
                <a:cxn ang="0">
                  <a:pos x="8" y="22"/>
                </a:cxn>
                <a:cxn ang="0">
                  <a:pos x="8" y="22"/>
                </a:cxn>
                <a:cxn ang="0">
                  <a:pos x="8" y="22"/>
                </a:cxn>
                <a:cxn ang="0">
                  <a:pos x="12" y="22"/>
                </a:cxn>
                <a:cxn ang="0">
                  <a:pos x="12" y="22"/>
                </a:cxn>
                <a:cxn ang="0">
                  <a:pos x="13" y="21"/>
                </a:cxn>
                <a:cxn ang="0">
                  <a:pos x="13" y="21"/>
                </a:cxn>
                <a:cxn ang="0">
                  <a:pos x="15" y="21"/>
                </a:cxn>
                <a:cxn ang="0">
                  <a:pos x="20" y="18"/>
                </a:cxn>
                <a:cxn ang="0">
                  <a:pos x="30" y="13"/>
                </a:cxn>
                <a:cxn ang="0">
                  <a:pos x="31" y="13"/>
                </a:cxn>
                <a:cxn ang="0">
                  <a:pos x="28" y="10"/>
                </a:cxn>
                <a:cxn ang="0">
                  <a:pos x="22" y="2"/>
                </a:cxn>
                <a:cxn ang="0">
                  <a:pos x="22" y="1"/>
                </a:cxn>
                <a:cxn ang="0">
                  <a:pos x="22" y="1"/>
                </a:cxn>
                <a:cxn ang="0">
                  <a:pos x="22" y="0"/>
                </a:cxn>
                <a:cxn ang="0">
                  <a:pos x="2" y="4"/>
                </a:cxn>
                <a:cxn ang="0">
                  <a:pos x="2" y="3"/>
                </a:cxn>
                <a:cxn ang="0">
                  <a:pos x="1" y="15"/>
                </a:cxn>
                <a:cxn ang="0">
                  <a:pos x="7" y="22"/>
                </a:cxn>
              </a:cxnLst>
              <a:rect l="0" t="0" r="r" b="b"/>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2" name="Freeform 82"/>
            <p:cNvSpPr/>
            <p:nvPr>
              <p:custDataLst>
                <p:tags r:id="rId79"/>
              </p:custDataLst>
            </p:nvPr>
          </p:nvSpPr>
          <p:spPr bwMode="auto">
            <a:xfrm>
              <a:off x="4833938" y="1998663"/>
              <a:ext cx="384175" cy="223838"/>
            </a:xfrm>
            <a:custGeom>
              <a:avLst/>
              <a:gdLst/>
              <a:ahLst/>
              <a:cxnLst>
                <a:cxn ang="0">
                  <a:pos x="187" y="67"/>
                </a:cxn>
                <a:cxn ang="0">
                  <a:pos x="199" y="60"/>
                </a:cxn>
                <a:cxn ang="0">
                  <a:pos x="200" y="53"/>
                </a:cxn>
                <a:cxn ang="0">
                  <a:pos x="201" y="45"/>
                </a:cxn>
                <a:cxn ang="0">
                  <a:pos x="185" y="39"/>
                </a:cxn>
                <a:cxn ang="0">
                  <a:pos x="170" y="31"/>
                </a:cxn>
                <a:cxn ang="0">
                  <a:pos x="158" y="32"/>
                </a:cxn>
                <a:cxn ang="0">
                  <a:pos x="149" y="28"/>
                </a:cxn>
                <a:cxn ang="0">
                  <a:pos x="135" y="17"/>
                </a:cxn>
                <a:cxn ang="0">
                  <a:pos x="131" y="2"/>
                </a:cxn>
                <a:cxn ang="0">
                  <a:pos x="115" y="1"/>
                </a:cxn>
                <a:cxn ang="0">
                  <a:pos x="106" y="3"/>
                </a:cxn>
                <a:cxn ang="0">
                  <a:pos x="92" y="12"/>
                </a:cxn>
                <a:cxn ang="0">
                  <a:pos x="80" y="15"/>
                </a:cxn>
                <a:cxn ang="0">
                  <a:pos x="65" y="12"/>
                </a:cxn>
                <a:cxn ang="0">
                  <a:pos x="47" y="9"/>
                </a:cxn>
                <a:cxn ang="0">
                  <a:pos x="21" y="11"/>
                </a:cxn>
                <a:cxn ang="0">
                  <a:pos x="16" y="16"/>
                </a:cxn>
                <a:cxn ang="0">
                  <a:pos x="15" y="31"/>
                </a:cxn>
                <a:cxn ang="0">
                  <a:pos x="5" y="50"/>
                </a:cxn>
                <a:cxn ang="0">
                  <a:pos x="5" y="63"/>
                </a:cxn>
                <a:cxn ang="0">
                  <a:pos x="11" y="64"/>
                </a:cxn>
                <a:cxn ang="0">
                  <a:pos x="29" y="68"/>
                </a:cxn>
                <a:cxn ang="0">
                  <a:pos x="40" y="66"/>
                </a:cxn>
                <a:cxn ang="0">
                  <a:pos x="60" y="58"/>
                </a:cxn>
                <a:cxn ang="0">
                  <a:pos x="77" y="69"/>
                </a:cxn>
                <a:cxn ang="0">
                  <a:pos x="86" y="88"/>
                </a:cxn>
                <a:cxn ang="0">
                  <a:pos x="74" y="92"/>
                </a:cxn>
                <a:cxn ang="0">
                  <a:pos x="72" y="105"/>
                </a:cxn>
                <a:cxn ang="0">
                  <a:pos x="82" y="105"/>
                </a:cxn>
                <a:cxn ang="0">
                  <a:pos x="97" y="85"/>
                </a:cxn>
                <a:cxn ang="0">
                  <a:pos x="111" y="90"/>
                </a:cxn>
                <a:cxn ang="0">
                  <a:pos x="114" y="101"/>
                </a:cxn>
                <a:cxn ang="0">
                  <a:pos x="126" y="115"/>
                </a:cxn>
                <a:cxn ang="0">
                  <a:pos x="146" y="108"/>
                </a:cxn>
                <a:cxn ang="0">
                  <a:pos x="150" y="103"/>
                </a:cxn>
                <a:cxn ang="0">
                  <a:pos x="155" y="85"/>
                </a:cxn>
                <a:cxn ang="0">
                  <a:pos x="178" y="78"/>
                </a:cxn>
              </a:cxnLst>
              <a:rect l="0" t="0" r="r" b="b"/>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3" name="Freeform 83"/>
            <p:cNvSpPr/>
            <p:nvPr>
              <p:custDataLst>
                <p:tags r:id="rId80"/>
              </p:custDataLst>
            </p:nvPr>
          </p:nvSpPr>
          <p:spPr bwMode="auto">
            <a:xfrm>
              <a:off x="4854575" y="1884363"/>
              <a:ext cx="203200" cy="146050"/>
            </a:xfrm>
            <a:custGeom>
              <a:avLst/>
              <a:gdLst/>
              <a:ahLst/>
              <a:cxnLst>
                <a:cxn ang="0">
                  <a:pos x="99" y="38"/>
                </a:cxn>
                <a:cxn ang="0">
                  <a:pos x="93" y="32"/>
                </a:cxn>
                <a:cxn ang="0">
                  <a:pos x="88" y="25"/>
                </a:cxn>
                <a:cxn ang="0">
                  <a:pos x="86" y="17"/>
                </a:cxn>
                <a:cxn ang="0">
                  <a:pos x="85" y="9"/>
                </a:cxn>
                <a:cxn ang="0">
                  <a:pos x="75" y="6"/>
                </a:cxn>
                <a:cxn ang="0">
                  <a:pos x="69" y="6"/>
                </a:cxn>
                <a:cxn ang="0">
                  <a:pos x="63" y="3"/>
                </a:cxn>
                <a:cxn ang="0">
                  <a:pos x="57" y="1"/>
                </a:cxn>
                <a:cxn ang="0">
                  <a:pos x="57" y="0"/>
                </a:cxn>
                <a:cxn ang="0">
                  <a:pos x="53" y="2"/>
                </a:cxn>
                <a:cxn ang="0">
                  <a:pos x="49" y="6"/>
                </a:cxn>
                <a:cxn ang="0">
                  <a:pos x="41" y="7"/>
                </a:cxn>
                <a:cxn ang="0">
                  <a:pos x="38" y="13"/>
                </a:cxn>
                <a:cxn ang="0">
                  <a:pos x="37" y="17"/>
                </a:cxn>
                <a:cxn ang="0">
                  <a:pos x="33" y="20"/>
                </a:cxn>
                <a:cxn ang="0">
                  <a:pos x="27" y="26"/>
                </a:cxn>
                <a:cxn ang="0">
                  <a:pos x="26" y="31"/>
                </a:cxn>
                <a:cxn ang="0">
                  <a:pos x="18" y="33"/>
                </a:cxn>
                <a:cxn ang="0">
                  <a:pos x="13" y="36"/>
                </a:cxn>
                <a:cxn ang="0">
                  <a:pos x="4" y="35"/>
                </a:cxn>
                <a:cxn ang="0">
                  <a:pos x="4" y="36"/>
                </a:cxn>
                <a:cxn ang="0">
                  <a:pos x="6" y="45"/>
                </a:cxn>
                <a:cxn ang="0">
                  <a:pos x="7" y="55"/>
                </a:cxn>
                <a:cxn ang="0">
                  <a:pos x="0" y="60"/>
                </a:cxn>
                <a:cxn ang="0">
                  <a:pos x="4" y="66"/>
                </a:cxn>
                <a:cxn ang="0">
                  <a:pos x="4" y="72"/>
                </a:cxn>
                <a:cxn ang="0">
                  <a:pos x="10" y="71"/>
                </a:cxn>
                <a:cxn ang="0">
                  <a:pos x="17" y="67"/>
                </a:cxn>
                <a:cxn ang="0">
                  <a:pos x="36" y="69"/>
                </a:cxn>
                <a:cxn ang="0">
                  <a:pos x="47" y="71"/>
                </a:cxn>
                <a:cxn ang="0">
                  <a:pos x="54" y="72"/>
                </a:cxn>
                <a:cxn ang="0">
                  <a:pos x="62" y="72"/>
                </a:cxn>
                <a:cxn ang="0">
                  <a:pos x="69" y="75"/>
                </a:cxn>
                <a:cxn ang="0">
                  <a:pos x="79" y="75"/>
                </a:cxn>
                <a:cxn ang="0">
                  <a:pos x="81" y="72"/>
                </a:cxn>
                <a:cxn ang="0">
                  <a:pos x="88" y="64"/>
                </a:cxn>
                <a:cxn ang="0">
                  <a:pos x="95" y="63"/>
                </a:cxn>
                <a:cxn ang="0">
                  <a:pos x="94" y="58"/>
                </a:cxn>
                <a:cxn ang="0">
                  <a:pos x="92" y="48"/>
                </a:cxn>
                <a:cxn ang="0">
                  <a:pos x="100" y="49"/>
                </a:cxn>
                <a:cxn ang="0">
                  <a:pos x="106" y="44"/>
                </a:cxn>
                <a:cxn ang="0">
                  <a:pos x="99" y="38"/>
                </a:cxn>
              </a:cxnLst>
              <a:rect l="0" t="0" r="r" b="b"/>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4" name="Freeform 84"/>
            <p:cNvSpPr/>
            <p:nvPr>
              <p:custDataLst>
                <p:tags r:id="rId81"/>
              </p:custDataLst>
            </p:nvPr>
          </p:nvSpPr>
          <p:spPr bwMode="auto">
            <a:xfrm>
              <a:off x="4803775" y="1827213"/>
              <a:ext cx="160338" cy="74613"/>
            </a:xfrm>
            <a:custGeom>
              <a:avLst/>
              <a:gdLst/>
              <a:ahLst/>
              <a:cxnLst>
                <a:cxn ang="0">
                  <a:pos x="29" y="27"/>
                </a:cxn>
                <a:cxn ang="0">
                  <a:pos x="43" y="27"/>
                </a:cxn>
                <a:cxn ang="0">
                  <a:pos x="49" y="30"/>
                </a:cxn>
                <a:cxn ang="0">
                  <a:pos x="60" y="36"/>
                </a:cxn>
                <a:cxn ang="0">
                  <a:pos x="66" y="39"/>
                </a:cxn>
                <a:cxn ang="0">
                  <a:pos x="68" y="37"/>
                </a:cxn>
                <a:cxn ang="0">
                  <a:pos x="76" y="36"/>
                </a:cxn>
                <a:cxn ang="0">
                  <a:pos x="80" y="32"/>
                </a:cxn>
                <a:cxn ang="0">
                  <a:pos x="84" y="30"/>
                </a:cxn>
                <a:cxn ang="0">
                  <a:pos x="81" y="24"/>
                </a:cxn>
                <a:cxn ang="0">
                  <a:pos x="78" y="17"/>
                </a:cxn>
                <a:cxn ang="0">
                  <a:pos x="76" y="11"/>
                </a:cxn>
                <a:cxn ang="0">
                  <a:pos x="74" y="8"/>
                </a:cxn>
                <a:cxn ang="0">
                  <a:pos x="64" y="7"/>
                </a:cxn>
                <a:cxn ang="0">
                  <a:pos x="52" y="1"/>
                </a:cxn>
                <a:cxn ang="0">
                  <a:pos x="40" y="1"/>
                </a:cxn>
                <a:cxn ang="0">
                  <a:pos x="39" y="12"/>
                </a:cxn>
                <a:cxn ang="0">
                  <a:pos x="30" y="16"/>
                </a:cxn>
                <a:cxn ang="0">
                  <a:pos x="20" y="5"/>
                </a:cxn>
                <a:cxn ang="0">
                  <a:pos x="9" y="10"/>
                </a:cxn>
                <a:cxn ang="0">
                  <a:pos x="5" y="19"/>
                </a:cxn>
                <a:cxn ang="0">
                  <a:pos x="3" y="29"/>
                </a:cxn>
                <a:cxn ang="0">
                  <a:pos x="3" y="30"/>
                </a:cxn>
                <a:cxn ang="0">
                  <a:pos x="12" y="27"/>
                </a:cxn>
                <a:cxn ang="0">
                  <a:pos x="29" y="27"/>
                </a:cxn>
              </a:cxnLst>
              <a:rect l="0" t="0" r="r" b="b"/>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5" name="Freeform 85"/>
            <p:cNvSpPr/>
            <p:nvPr>
              <p:custDataLst>
                <p:tags r:id="rId82"/>
              </p:custDataLst>
            </p:nvPr>
          </p:nvSpPr>
          <p:spPr bwMode="auto">
            <a:xfrm>
              <a:off x="4803775" y="1874838"/>
              <a:ext cx="125413" cy="79375"/>
            </a:xfrm>
            <a:custGeom>
              <a:avLst/>
              <a:gdLst/>
              <a:ahLst/>
              <a:cxnLst>
                <a:cxn ang="0">
                  <a:pos x="10" y="21"/>
                </a:cxn>
                <a:cxn ang="0">
                  <a:pos x="16" y="23"/>
                </a:cxn>
                <a:cxn ang="0">
                  <a:pos x="23" y="27"/>
                </a:cxn>
                <a:cxn ang="0">
                  <a:pos x="23" y="35"/>
                </a:cxn>
                <a:cxn ang="0">
                  <a:pos x="31" y="40"/>
                </a:cxn>
                <a:cxn ang="0">
                  <a:pos x="40" y="41"/>
                </a:cxn>
                <a:cxn ang="0">
                  <a:pos x="45" y="38"/>
                </a:cxn>
                <a:cxn ang="0">
                  <a:pos x="53" y="36"/>
                </a:cxn>
                <a:cxn ang="0">
                  <a:pos x="54" y="31"/>
                </a:cxn>
                <a:cxn ang="0">
                  <a:pos x="60" y="25"/>
                </a:cxn>
                <a:cxn ang="0">
                  <a:pos x="64" y="22"/>
                </a:cxn>
                <a:cxn ang="0">
                  <a:pos x="65" y="18"/>
                </a:cxn>
                <a:cxn ang="0">
                  <a:pos x="66" y="14"/>
                </a:cxn>
                <a:cxn ang="0">
                  <a:pos x="60" y="11"/>
                </a:cxn>
                <a:cxn ang="0">
                  <a:pos x="49" y="5"/>
                </a:cxn>
                <a:cxn ang="0">
                  <a:pos x="43" y="2"/>
                </a:cxn>
                <a:cxn ang="0">
                  <a:pos x="29" y="2"/>
                </a:cxn>
                <a:cxn ang="0">
                  <a:pos x="12" y="2"/>
                </a:cxn>
                <a:cxn ang="0">
                  <a:pos x="3" y="5"/>
                </a:cxn>
                <a:cxn ang="0">
                  <a:pos x="2" y="17"/>
                </a:cxn>
                <a:cxn ang="0">
                  <a:pos x="3" y="20"/>
                </a:cxn>
                <a:cxn ang="0">
                  <a:pos x="10" y="21"/>
                </a:cxn>
              </a:cxnLst>
              <a:rect l="0" t="0" r="r" b="b"/>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6" name="Freeform 86"/>
            <p:cNvSpPr/>
            <p:nvPr>
              <p:custDataLst>
                <p:tags r:id="rId83"/>
              </p:custDataLst>
            </p:nvPr>
          </p:nvSpPr>
          <p:spPr bwMode="auto">
            <a:xfrm>
              <a:off x="4495800" y="2132013"/>
              <a:ext cx="96838" cy="55563"/>
            </a:xfrm>
            <a:custGeom>
              <a:avLst/>
              <a:gdLst/>
              <a:ahLst/>
              <a:cxnLst>
                <a:cxn ang="0">
                  <a:pos x="46" y="12"/>
                </a:cxn>
                <a:cxn ang="0">
                  <a:pos x="40" y="9"/>
                </a:cxn>
                <a:cxn ang="0">
                  <a:pos x="40" y="4"/>
                </a:cxn>
                <a:cxn ang="0">
                  <a:pos x="33" y="1"/>
                </a:cxn>
                <a:cxn ang="0">
                  <a:pos x="26" y="2"/>
                </a:cxn>
                <a:cxn ang="0">
                  <a:pos x="16" y="2"/>
                </a:cxn>
                <a:cxn ang="0">
                  <a:pos x="15" y="4"/>
                </a:cxn>
                <a:cxn ang="0">
                  <a:pos x="9" y="8"/>
                </a:cxn>
                <a:cxn ang="0">
                  <a:pos x="2" y="17"/>
                </a:cxn>
                <a:cxn ang="0">
                  <a:pos x="3" y="21"/>
                </a:cxn>
                <a:cxn ang="0">
                  <a:pos x="8" y="22"/>
                </a:cxn>
                <a:cxn ang="0">
                  <a:pos x="10" y="27"/>
                </a:cxn>
                <a:cxn ang="0">
                  <a:pos x="10" y="27"/>
                </a:cxn>
                <a:cxn ang="0">
                  <a:pos x="20" y="27"/>
                </a:cxn>
                <a:cxn ang="0">
                  <a:pos x="25" y="19"/>
                </a:cxn>
                <a:cxn ang="0">
                  <a:pos x="32" y="26"/>
                </a:cxn>
                <a:cxn ang="0">
                  <a:pos x="35" y="22"/>
                </a:cxn>
                <a:cxn ang="0">
                  <a:pos x="39" y="20"/>
                </a:cxn>
                <a:cxn ang="0">
                  <a:pos x="44" y="19"/>
                </a:cxn>
                <a:cxn ang="0">
                  <a:pos x="47" y="17"/>
                </a:cxn>
                <a:cxn ang="0">
                  <a:pos x="49" y="15"/>
                </a:cxn>
                <a:cxn ang="0">
                  <a:pos x="51" y="12"/>
                </a:cxn>
                <a:cxn ang="0">
                  <a:pos x="46" y="12"/>
                </a:cxn>
              </a:cxnLst>
              <a:rect l="0" t="0" r="r" b="b"/>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Freeform 87"/>
            <p:cNvSpPr/>
            <p:nvPr>
              <p:custDataLst>
                <p:tags r:id="rId84"/>
              </p:custDataLst>
            </p:nvPr>
          </p:nvSpPr>
          <p:spPr bwMode="auto">
            <a:xfrm>
              <a:off x="4494213" y="1927225"/>
              <a:ext cx="192088" cy="219075"/>
            </a:xfrm>
            <a:custGeom>
              <a:avLst/>
              <a:gdLst/>
              <a:ahLst/>
              <a:cxnLst>
                <a:cxn ang="0">
                  <a:pos x="13" y="29"/>
                </a:cxn>
                <a:cxn ang="0">
                  <a:pos x="7" y="35"/>
                </a:cxn>
                <a:cxn ang="0">
                  <a:pos x="11" y="41"/>
                </a:cxn>
                <a:cxn ang="0">
                  <a:pos x="9" y="44"/>
                </a:cxn>
                <a:cxn ang="0">
                  <a:pos x="2" y="47"/>
                </a:cxn>
                <a:cxn ang="0">
                  <a:pos x="2" y="53"/>
                </a:cxn>
                <a:cxn ang="0">
                  <a:pos x="0" y="62"/>
                </a:cxn>
                <a:cxn ang="0">
                  <a:pos x="3" y="69"/>
                </a:cxn>
                <a:cxn ang="0">
                  <a:pos x="1" y="73"/>
                </a:cxn>
                <a:cxn ang="0">
                  <a:pos x="5" y="82"/>
                </a:cxn>
                <a:cxn ang="0">
                  <a:pos x="7" y="84"/>
                </a:cxn>
                <a:cxn ang="0">
                  <a:pos x="14" y="87"/>
                </a:cxn>
                <a:cxn ang="0">
                  <a:pos x="20" y="89"/>
                </a:cxn>
                <a:cxn ang="0">
                  <a:pos x="23" y="93"/>
                </a:cxn>
                <a:cxn ang="0">
                  <a:pos x="18" y="102"/>
                </a:cxn>
                <a:cxn ang="0">
                  <a:pos x="17" y="109"/>
                </a:cxn>
                <a:cxn ang="0">
                  <a:pos x="27" y="109"/>
                </a:cxn>
                <a:cxn ang="0">
                  <a:pos x="34" y="108"/>
                </a:cxn>
                <a:cxn ang="0">
                  <a:pos x="41" y="111"/>
                </a:cxn>
                <a:cxn ang="0">
                  <a:pos x="42" y="110"/>
                </a:cxn>
                <a:cxn ang="0">
                  <a:pos x="49" y="112"/>
                </a:cxn>
                <a:cxn ang="0">
                  <a:pos x="55" y="111"/>
                </a:cxn>
                <a:cxn ang="0">
                  <a:pos x="62" y="110"/>
                </a:cxn>
                <a:cxn ang="0">
                  <a:pos x="73" y="108"/>
                </a:cxn>
                <a:cxn ang="0">
                  <a:pos x="78" y="105"/>
                </a:cxn>
                <a:cxn ang="0">
                  <a:pos x="82" y="98"/>
                </a:cxn>
                <a:cxn ang="0">
                  <a:pos x="89" y="93"/>
                </a:cxn>
                <a:cxn ang="0">
                  <a:pos x="77" y="84"/>
                </a:cxn>
                <a:cxn ang="0">
                  <a:pos x="73" y="74"/>
                </a:cxn>
                <a:cxn ang="0">
                  <a:pos x="72" y="68"/>
                </a:cxn>
                <a:cxn ang="0">
                  <a:pos x="84" y="64"/>
                </a:cxn>
                <a:cxn ang="0">
                  <a:pos x="93" y="60"/>
                </a:cxn>
                <a:cxn ang="0">
                  <a:pos x="99" y="59"/>
                </a:cxn>
                <a:cxn ang="0">
                  <a:pos x="100" y="53"/>
                </a:cxn>
                <a:cxn ang="0">
                  <a:pos x="97" y="44"/>
                </a:cxn>
                <a:cxn ang="0">
                  <a:pos x="95" y="38"/>
                </a:cxn>
                <a:cxn ang="0">
                  <a:pos x="93" y="33"/>
                </a:cxn>
                <a:cxn ang="0">
                  <a:pos x="92" y="28"/>
                </a:cxn>
                <a:cxn ang="0">
                  <a:pos x="92" y="16"/>
                </a:cxn>
                <a:cxn ang="0">
                  <a:pos x="92" y="15"/>
                </a:cxn>
                <a:cxn ang="0">
                  <a:pos x="91" y="14"/>
                </a:cxn>
                <a:cxn ang="0">
                  <a:pos x="85" y="10"/>
                </a:cxn>
                <a:cxn ang="0">
                  <a:pos x="86" y="3"/>
                </a:cxn>
                <a:cxn ang="0">
                  <a:pos x="76" y="6"/>
                </a:cxn>
                <a:cxn ang="0">
                  <a:pos x="63" y="13"/>
                </a:cxn>
                <a:cxn ang="0">
                  <a:pos x="57" y="9"/>
                </a:cxn>
                <a:cxn ang="0">
                  <a:pos x="53" y="7"/>
                </a:cxn>
                <a:cxn ang="0">
                  <a:pos x="45" y="3"/>
                </a:cxn>
                <a:cxn ang="0">
                  <a:pos x="44" y="0"/>
                </a:cxn>
                <a:cxn ang="0">
                  <a:pos x="40" y="1"/>
                </a:cxn>
                <a:cxn ang="0">
                  <a:pos x="30" y="0"/>
                </a:cxn>
                <a:cxn ang="0">
                  <a:pos x="32" y="5"/>
                </a:cxn>
                <a:cxn ang="0">
                  <a:pos x="35" y="15"/>
                </a:cxn>
                <a:cxn ang="0">
                  <a:pos x="30" y="19"/>
                </a:cxn>
                <a:cxn ang="0">
                  <a:pos x="22" y="18"/>
                </a:cxn>
                <a:cxn ang="0">
                  <a:pos x="13" y="19"/>
                </a:cxn>
                <a:cxn ang="0">
                  <a:pos x="13" y="22"/>
                </a:cxn>
                <a:cxn ang="0">
                  <a:pos x="13" y="29"/>
                </a:cxn>
              </a:cxnLst>
              <a:rect l="0" t="0" r="r" b="b"/>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Freeform 88"/>
            <p:cNvSpPr/>
            <p:nvPr>
              <p:custDataLst>
                <p:tags r:id="rId85"/>
              </p:custDataLst>
            </p:nvPr>
          </p:nvSpPr>
          <p:spPr bwMode="auto">
            <a:xfrm>
              <a:off x="4808538" y="1404938"/>
              <a:ext cx="225425" cy="360363"/>
            </a:xfrm>
            <a:custGeom>
              <a:avLst/>
              <a:gdLst/>
              <a:ahLst/>
              <a:cxnLst>
                <a:cxn ang="0">
                  <a:pos x="100" y="158"/>
                </a:cxn>
                <a:cxn ang="0">
                  <a:pos x="117" y="142"/>
                </a:cxn>
                <a:cxn ang="0">
                  <a:pos x="114" y="133"/>
                </a:cxn>
                <a:cxn ang="0">
                  <a:pos x="100" y="122"/>
                </a:cxn>
                <a:cxn ang="0">
                  <a:pos x="107" y="116"/>
                </a:cxn>
                <a:cxn ang="0">
                  <a:pos x="101" y="110"/>
                </a:cxn>
                <a:cxn ang="0">
                  <a:pos x="102" y="104"/>
                </a:cxn>
                <a:cxn ang="0">
                  <a:pos x="97" y="101"/>
                </a:cxn>
                <a:cxn ang="0">
                  <a:pos x="99" y="97"/>
                </a:cxn>
                <a:cxn ang="0">
                  <a:pos x="98" y="89"/>
                </a:cxn>
                <a:cxn ang="0">
                  <a:pos x="101" y="82"/>
                </a:cxn>
                <a:cxn ang="0">
                  <a:pos x="91" y="65"/>
                </a:cxn>
                <a:cxn ang="0">
                  <a:pos x="94" y="58"/>
                </a:cxn>
                <a:cxn ang="0">
                  <a:pos x="101" y="50"/>
                </a:cxn>
                <a:cxn ang="0">
                  <a:pos x="93" y="42"/>
                </a:cxn>
                <a:cxn ang="0">
                  <a:pos x="86" y="38"/>
                </a:cxn>
                <a:cxn ang="0">
                  <a:pos x="84" y="31"/>
                </a:cxn>
                <a:cxn ang="0">
                  <a:pos x="86" y="25"/>
                </a:cxn>
                <a:cxn ang="0">
                  <a:pos x="90" y="22"/>
                </a:cxn>
                <a:cxn ang="0">
                  <a:pos x="93" y="18"/>
                </a:cxn>
                <a:cxn ang="0">
                  <a:pos x="93" y="11"/>
                </a:cxn>
                <a:cxn ang="0">
                  <a:pos x="81" y="3"/>
                </a:cxn>
                <a:cxn ang="0">
                  <a:pos x="72" y="3"/>
                </a:cxn>
                <a:cxn ang="0">
                  <a:pos x="61" y="6"/>
                </a:cxn>
                <a:cxn ang="0">
                  <a:pos x="54" y="14"/>
                </a:cxn>
                <a:cxn ang="0">
                  <a:pos x="52" y="23"/>
                </a:cxn>
                <a:cxn ang="0">
                  <a:pos x="47" y="30"/>
                </a:cxn>
                <a:cxn ang="0">
                  <a:pos x="40" y="28"/>
                </a:cxn>
                <a:cxn ang="0">
                  <a:pos x="32" y="28"/>
                </a:cxn>
                <a:cxn ang="0">
                  <a:pos x="19" y="27"/>
                </a:cxn>
                <a:cxn ang="0">
                  <a:pos x="7" y="18"/>
                </a:cxn>
                <a:cxn ang="0">
                  <a:pos x="0" y="23"/>
                </a:cxn>
                <a:cxn ang="0">
                  <a:pos x="12" y="32"/>
                </a:cxn>
                <a:cxn ang="0">
                  <a:pos x="28" y="42"/>
                </a:cxn>
                <a:cxn ang="0">
                  <a:pos x="29" y="53"/>
                </a:cxn>
                <a:cxn ang="0">
                  <a:pos x="31" y="63"/>
                </a:cxn>
                <a:cxn ang="0">
                  <a:pos x="31" y="73"/>
                </a:cxn>
                <a:cxn ang="0">
                  <a:pos x="33" y="78"/>
                </a:cxn>
                <a:cxn ang="0">
                  <a:pos x="34" y="84"/>
                </a:cxn>
                <a:cxn ang="0">
                  <a:pos x="44" y="88"/>
                </a:cxn>
                <a:cxn ang="0">
                  <a:pos x="48" y="96"/>
                </a:cxn>
                <a:cxn ang="0">
                  <a:pos x="46" y="100"/>
                </a:cxn>
                <a:cxn ang="0">
                  <a:pos x="39" y="105"/>
                </a:cxn>
                <a:cxn ang="0">
                  <a:pos x="28" y="117"/>
                </a:cxn>
                <a:cxn ang="0">
                  <a:pos x="21" y="122"/>
                </a:cxn>
                <a:cxn ang="0">
                  <a:pos x="15" y="128"/>
                </a:cxn>
                <a:cxn ang="0">
                  <a:pos x="7" y="132"/>
                </a:cxn>
                <a:cxn ang="0">
                  <a:pos x="2" y="139"/>
                </a:cxn>
                <a:cxn ang="0">
                  <a:pos x="3" y="146"/>
                </a:cxn>
                <a:cxn ang="0">
                  <a:pos x="4" y="153"/>
                </a:cxn>
                <a:cxn ang="0">
                  <a:pos x="6" y="166"/>
                </a:cxn>
                <a:cxn ang="0">
                  <a:pos x="3" y="178"/>
                </a:cxn>
                <a:cxn ang="0">
                  <a:pos x="13" y="182"/>
                </a:cxn>
                <a:cxn ang="0">
                  <a:pos x="20" y="186"/>
                </a:cxn>
                <a:cxn ang="0">
                  <a:pos x="33" y="188"/>
                </a:cxn>
                <a:cxn ang="0">
                  <a:pos x="68" y="180"/>
                </a:cxn>
                <a:cxn ang="0">
                  <a:pos x="78" y="179"/>
                </a:cxn>
                <a:cxn ang="0">
                  <a:pos x="83" y="172"/>
                </a:cxn>
                <a:cxn ang="0">
                  <a:pos x="100" y="158"/>
                </a:cxn>
              </a:cxnLst>
              <a:rect l="0" t="0" r="r" b="b"/>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Freeform 89"/>
            <p:cNvSpPr/>
            <p:nvPr>
              <p:custDataLst>
                <p:tags r:id="rId86"/>
              </p:custDataLst>
            </p:nvPr>
          </p:nvSpPr>
          <p:spPr bwMode="auto">
            <a:xfrm>
              <a:off x="5097463" y="2533650"/>
              <a:ext cx="455613" cy="363538"/>
            </a:xfrm>
            <a:custGeom>
              <a:avLst/>
              <a:gdLst/>
              <a:ahLst/>
              <a:cxnLst>
                <a:cxn ang="0">
                  <a:pos x="142" y="40"/>
                </a:cxn>
                <a:cxn ang="0">
                  <a:pos x="122" y="38"/>
                </a:cxn>
                <a:cxn ang="0">
                  <a:pos x="109" y="33"/>
                </a:cxn>
                <a:cxn ang="0">
                  <a:pos x="82" y="13"/>
                </a:cxn>
                <a:cxn ang="0">
                  <a:pos x="59" y="0"/>
                </a:cxn>
                <a:cxn ang="0">
                  <a:pos x="50" y="0"/>
                </a:cxn>
                <a:cxn ang="0">
                  <a:pos x="38" y="4"/>
                </a:cxn>
                <a:cxn ang="0">
                  <a:pos x="27" y="11"/>
                </a:cxn>
                <a:cxn ang="0">
                  <a:pos x="36" y="21"/>
                </a:cxn>
                <a:cxn ang="0">
                  <a:pos x="29" y="26"/>
                </a:cxn>
                <a:cxn ang="0">
                  <a:pos x="22" y="29"/>
                </a:cxn>
                <a:cxn ang="0">
                  <a:pos x="13" y="36"/>
                </a:cxn>
                <a:cxn ang="0">
                  <a:pos x="2" y="31"/>
                </a:cxn>
                <a:cxn ang="0">
                  <a:pos x="1" y="34"/>
                </a:cxn>
                <a:cxn ang="0">
                  <a:pos x="0" y="37"/>
                </a:cxn>
                <a:cxn ang="0">
                  <a:pos x="2" y="50"/>
                </a:cxn>
                <a:cxn ang="0">
                  <a:pos x="11" y="61"/>
                </a:cxn>
                <a:cxn ang="0">
                  <a:pos x="28" y="87"/>
                </a:cxn>
                <a:cxn ang="0">
                  <a:pos x="36" y="99"/>
                </a:cxn>
                <a:cxn ang="0">
                  <a:pos x="47" y="112"/>
                </a:cxn>
                <a:cxn ang="0">
                  <a:pos x="49" y="124"/>
                </a:cxn>
                <a:cxn ang="0">
                  <a:pos x="59" y="143"/>
                </a:cxn>
                <a:cxn ang="0">
                  <a:pos x="72" y="158"/>
                </a:cxn>
                <a:cxn ang="0">
                  <a:pos x="82" y="175"/>
                </a:cxn>
                <a:cxn ang="0">
                  <a:pos x="86" y="184"/>
                </a:cxn>
                <a:cxn ang="0">
                  <a:pos x="89" y="190"/>
                </a:cxn>
                <a:cxn ang="0">
                  <a:pos x="95" y="188"/>
                </a:cxn>
                <a:cxn ang="0">
                  <a:pos x="94" y="181"/>
                </a:cxn>
                <a:cxn ang="0">
                  <a:pos x="99" y="177"/>
                </a:cxn>
                <a:cxn ang="0">
                  <a:pos x="107" y="179"/>
                </a:cxn>
                <a:cxn ang="0">
                  <a:pos x="121" y="180"/>
                </a:cxn>
                <a:cxn ang="0">
                  <a:pos x="137" y="182"/>
                </a:cxn>
                <a:cxn ang="0">
                  <a:pos x="145" y="179"/>
                </a:cxn>
                <a:cxn ang="0">
                  <a:pos x="162" y="164"/>
                </a:cxn>
                <a:cxn ang="0">
                  <a:pos x="184" y="163"/>
                </a:cxn>
                <a:cxn ang="0">
                  <a:pos x="230" y="148"/>
                </a:cxn>
                <a:cxn ang="0">
                  <a:pos x="238" y="125"/>
                </a:cxn>
                <a:cxn ang="0">
                  <a:pos x="232" y="117"/>
                </a:cxn>
                <a:cxn ang="0">
                  <a:pos x="203" y="113"/>
                </a:cxn>
                <a:cxn ang="0">
                  <a:pos x="195" y="101"/>
                </a:cxn>
                <a:cxn ang="0">
                  <a:pos x="190" y="94"/>
                </a:cxn>
                <a:cxn ang="0">
                  <a:pos x="181" y="88"/>
                </a:cxn>
                <a:cxn ang="0">
                  <a:pos x="175" y="76"/>
                </a:cxn>
                <a:cxn ang="0">
                  <a:pos x="170" y="63"/>
                </a:cxn>
                <a:cxn ang="0">
                  <a:pos x="158" y="50"/>
                </a:cxn>
                <a:cxn ang="0">
                  <a:pos x="157" y="45"/>
                </a:cxn>
                <a:cxn ang="0">
                  <a:pos x="148" y="45"/>
                </a:cxn>
                <a:cxn ang="0">
                  <a:pos x="142" y="40"/>
                </a:cxn>
              </a:cxnLst>
              <a:rect l="0" t="0" r="r" b="b"/>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Freeform 90"/>
            <p:cNvSpPr/>
            <p:nvPr>
              <p:custDataLst>
                <p:tags r:id="rId87"/>
              </p:custDataLst>
            </p:nvPr>
          </p:nvSpPr>
          <p:spPr bwMode="auto">
            <a:xfrm>
              <a:off x="5470525" y="2700338"/>
              <a:ext cx="174625" cy="192088"/>
            </a:xfrm>
            <a:custGeom>
              <a:avLst/>
              <a:gdLst/>
              <a:ahLst/>
              <a:cxnLst>
                <a:cxn ang="0">
                  <a:pos x="45" y="3"/>
                </a:cxn>
                <a:cxn ang="0">
                  <a:pos x="45" y="11"/>
                </a:cxn>
                <a:cxn ang="0">
                  <a:pos x="38" y="20"/>
                </a:cxn>
                <a:cxn ang="0">
                  <a:pos x="35" y="30"/>
                </a:cxn>
                <a:cxn ang="0">
                  <a:pos x="37" y="30"/>
                </a:cxn>
                <a:cxn ang="0">
                  <a:pos x="43" y="38"/>
                </a:cxn>
                <a:cxn ang="0">
                  <a:pos x="35" y="61"/>
                </a:cxn>
                <a:cxn ang="0">
                  <a:pos x="0" y="73"/>
                </a:cxn>
                <a:cxn ang="0">
                  <a:pos x="14" y="101"/>
                </a:cxn>
                <a:cxn ang="0">
                  <a:pos x="17" y="100"/>
                </a:cxn>
                <a:cxn ang="0">
                  <a:pos x="35" y="97"/>
                </a:cxn>
                <a:cxn ang="0">
                  <a:pos x="40" y="88"/>
                </a:cxn>
                <a:cxn ang="0">
                  <a:pos x="52" y="86"/>
                </a:cxn>
                <a:cxn ang="0">
                  <a:pos x="59" y="76"/>
                </a:cxn>
                <a:cxn ang="0">
                  <a:pos x="67" y="72"/>
                </a:cxn>
                <a:cxn ang="0">
                  <a:pos x="70" y="57"/>
                </a:cxn>
                <a:cxn ang="0">
                  <a:pos x="80" y="51"/>
                </a:cxn>
                <a:cxn ang="0">
                  <a:pos x="89" y="37"/>
                </a:cxn>
                <a:cxn ang="0">
                  <a:pos x="88" y="31"/>
                </a:cxn>
                <a:cxn ang="0">
                  <a:pos x="79" y="19"/>
                </a:cxn>
                <a:cxn ang="0">
                  <a:pos x="60" y="12"/>
                </a:cxn>
                <a:cxn ang="0">
                  <a:pos x="54" y="0"/>
                </a:cxn>
                <a:cxn ang="0">
                  <a:pos x="50" y="3"/>
                </a:cxn>
                <a:cxn ang="0">
                  <a:pos x="45" y="3"/>
                </a:cxn>
              </a:cxnLst>
              <a:rect l="0" t="0" r="r" b="b"/>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Freeform 91"/>
            <p:cNvSpPr/>
            <p:nvPr>
              <p:custDataLst>
                <p:tags r:id="rId88"/>
              </p:custDataLst>
            </p:nvPr>
          </p:nvSpPr>
          <p:spPr bwMode="auto">
            <a:xfrm>
              <a:off x="5443538" y="2676525"/>
              <a:ext cx="25400" cy="38100"/>
            </a:xfrm>
            <a:custGeom>
              <a:avLst/>
              <a:gdLst/>
              <a:ahLst/>
              <a:cxnLst>
                <a:cxn ang="0">
                  <a:pos x="9" y="19"/>
                </a:cxn>
                <a:cxn ang="0">
                  <a:pos x="10" y="16"/>
                </a:cxn>
                <a:cxn ang="0">
                  <a:pos x="8" y="2"/>
                </a:cxn>
                <a:cxn ang="0">
                  <a:pos x="1" y="13"/>
                </a:cxn>
                <a:cxn ang="0">
                  <a:pos x="0" y="13"/>
                </a:cxn>
                <a:cxn ang="0">
                  <a:pos x="9" y="19"/>
                </a:cxn>
              </a:cxnLst>
              <a:rect l="0" t="0" r="r" b="b"/>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Freeform 92"/>
            <p:cNvSpPr/>
            <p:nvPr>
              <p:custDataLst>
                <p:tags r:id="rId89"/>
              </p:custDataLst>
            </p:nvPr>
          </p:nvSpPr>
          <p:spPr bwMode="auto">
            <a:xfrm>
              <a:off x="5470525" y="2673350"/>
              <a:ext cx="103188" cy="84138"/>
            </a:xfrm>
            <a:custGeom>
              <a:avLst/>
              <a:gdLst/>
              <a:ahLst/>
              <a:cxnLst>
                <a:cxn ang="0">
                  <a:pos x="8" y="40"/>
                </a:cxn>
                <a:cxn ang="0">
                  <a:pos x="35" y="44"/>
                </a:cxn>
                <a:cxn ang="0">
                  <a:pos x="38" y="34"/>
                </a:cxn>
                <a:cxn ang="0">
                  <a:pos x="45" y="25"/>
                </a:cxn>
                <a:cxn ang="0">
                  <a:pos x="45" y="17"/>
                </a:cxn>
                <a:cxn ang="0">
                  <a:pos x="50" y="17"/>
                </a:cxn>
                <a:cxn ang="0">
                  <a:pos x="54" y="14"/>
                </a:cxn>
                <a:cxn ang="0">
                  <a:pos x="51" y="0"/>
                </a:cxn>
                <a:cxn ang="0">
                  <a:pos x="37" y="16"/>
                </a:cxn>
                <a:cxn ang="0">
                  <a:pos x="16" y="26"/>
                </a:cxn>
                <a:cxn ang="0">
                  <a:pos x="2" y="29"/>
                </a:cxn>
                <a:cxn ang="0">
                  <a:pos x="0" y="28"/>
                </a:cxn>
                <a:cxn ang="0">
                  <a:pos x="8" y="40"/>
                </a:cxn>
              </a:cxnLst>
              <a:rect l="0" t="0" r="r" b="b"/>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Freeform 93"/>
            <p:cNvSpPr>
              <a:spLocks noEditPoints="1"/>
            </p:cNvSpPr>
            <p:nvPr>
              <p:custDataLst>
                <p:tags r:id="rId90"/>
              </p:custDataLst>
            </p:nvPr>
          </p:nvSpPr>
          <p:spPr bwMode="auto">
            <a:xfrm>
              <a:off x="6489700" y="3114675"/>
              <a:ext cx="419100" cy="130175"/>
            </a:xfrm>
            <a:custGeom>
              <a:avLst/>
              <a:gdLst/>
              <a:ahLst/>
              <a:cxnLst>
                <a:cxn ang="0">
                  <a:pos x="39" y="24"/>
                </a:cxn>
                <a:cxn ang="0">
                  <a:pos x="31" y="12"/>
                </a:cxn>
                <a:cxn ang="0">
                  <a:pos x="25" y="7"/>
                </a:cxn>
                <a:cxn ang="0">
                  <a:pos x="24" y="5"/>
                </a:cxn>
                <a:cxn ang="0">
                  <a:pos x="21" y="10"/>
                </a:cxn>
                <a:cxn ang="0">
                  <a:pos x="12" y="9"/>
                </a:cxn>
                <a:cxn ang="0">
                  <a:pos x="6" y="2"/>
                </a:cxn>
                <a:cxn ang="0">
                  <a:pos x="0" y="1"/>
                </a:cxn>
                <a:cxn ang="0">
                  <a:pos x="3" y="19"/>
                </a:cxn>
                <a:cxn ang="0">
                  <a:pos x="14" y="40"/>
                </a:cxn>
                <a:cxn ang="0">
                  <a:pos x="25" y="51"/>
                </a:cxn>
                <a:cxn ang="0">
                  <a:pos x="47" y="62"/>
                </a:cxn>
                <a:cxn ang="0">
                  <a:pos x="39" y="46"/>
                </a:cxn>
                <a:cxn ang="0">
                  <a:pos x="39" y="24"/>
                </a:cxn>
                <a:cxn ang="0">
                  <a:pos x="210" y="11"/>
                </a:cxn>
                <a:cxn ang="0">
                  <a:pos x="200" y="9"/>
                </a:cxn>
                <a:cxn ang="0">
                  <a:pos x="189" y="0"/>
                </a:cxn>
                <a:cxn ang="0">
                  <a:pos x="180" y="11"/>
                </a:cxn>
                <a:cxn ang="0">
                  <a:pos x="174" y="19"/>
                </a:cxn>
                <a:cxn ang="0">
                  <a:pos x="172" y="22"/>
                </a:cxn>
                <a:cxn ang="0">
                  <a:pos x="172" y="29"/>
                </a:cxn>
                <a:cxn ang="0">
                  <a:pos x="165" y="31"/>
                </a:cxn>
                <a:cxn ang="0">
                  <a:pos x="159" y="23"/>
                </a:cxn>
                <a:cxn ang="0">
                  <a:pos x="158" y="23"/>
                </a:cxn>
                <a:cxn ang="0">
                  <a:pos x="148" y="39"/>
                </a:cxn>
                <a:cxn ang="0">
                  <a:pos x="132" y="44"/>
                </a:cxn>
                <a:cxn ang="0">
                  <a:pos x="125" y="58"/>
                </a:cxn>
                <a:cxn ang="0">
                  <a:pos x="108" y="54"/>
                </a:cxn>
                <a:cxn ang="0">
                  <a:pos x="111" y="61"/>
                </a:cxn>
                <a:cxn ang="0">
                  <a:pos x="121" y="66"/>
                </a:cxn>
                <a:cxn ang="0">
                  <a:pos x="135" y="65"/>
                </a:cxn>
                <a:cxn ang="0">
                  <a:pos x="147" y="60"/>
                </a:cxn>
                <a:cxn ang="0">
                  <a:pos x="157" y="62"/>
                </a:cxn>
                <a:cxn ang="0">
                  <a:pos x="167" y="55"/>
                </a:cxn>
                <a:cxn ang="0">
                  <a:pos x="171" y="45"/>
                </a:cxn>
                <a:cxn ang="0">
                  <a:pos x="177" y="35"/>
                </a:cxn>
                <a:cxn ang="0">
                  <a:pos x="195" y="27"/>
                </a:cxn>
                <a:cxn ang="0">
                  <a:pos x="200" y="29"/>
                </a:cxn>
                <a:cxn ang="0">
                  <a:pos x="207" y="22"/>
                </a:cxn>
                <a:cxn ang="0">
                  <a:pos x="217" y="18"/>
                </a:cxn>
                <a:cxn ang="0">
                  <a:pos x="210" y="11"/>
                </a:cxn>
              </a:cxnLst>
              <a:rect l="0" t="0" r="r" b="b"/>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Freeform 94"/>
            <p:cNvSpPr/>
            <p:nvPr>
              <p:custDataLst>
                <p:tags r:id="rId91"/>
              </p:custDataLst>
            </p:nvPr>
          </p:nvSpPr>
          <p:spPr bwMode="auto">
            <a:xfrm>
              <a:off x="6792913" y="3155950"/>
              <a:ext cx="28575" cy="17463"/>
            </a:xfrm>
            <a:custGeom>
              <a:avLst/>
              <a:gdLst/>
              <a:ahLst/>
              <a:cxnLst>
                <a:cxn ang="0">
                  <a:pos x="6" y="9"/>
                </a:cxn>
                <a:cxn ang="0">
                  <a:pos x="13" y="7"/>
                </a:cxn>
                <a:cxn ang="0">
                  <a:pos x="13" y="0"/>
                </a:cxn>
                <a:cxn ang="0">
                  <a:pos x="7" y="3"/>
                </a:cxn>
                <a:cxn ang="0">
                  <a:pos x="0" y="1"/>
                </a:cxn>
                <a:cxn ang="0">
                  <a:pos x="6" y="9"/>
                </a:cxn>
              </a:cxnLst>
              <a:rect l="0" t="0" r="r" b="b"/>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Freeform 95"/>
            <p:cNvSpPr/>
            <p:nvPr>
              <p:custDataLst>
                <p:tags r:id="rId92"/>
              </p:custDataLst>
            </p:nvPr>
          </p:nvSpPr>
          <p:spPr bwMode="auto">
            <a:xfrm>
              <a:off x="5187950" y="2401888"/>
              <a:ext cx="209550" cy="206375"/>
            </a:xfrm>
            <a:custGeom>
              <a:avLst/>
              <a:gdLst/>
              <a:ahLst/>
              <a:cxnLst>
                <a:cxn ang="0">
                  <a:pos x="93" y="98"/>
                </a:cxn>
                <a:cxn ang="0">
                  <a:pos x="98" y="94"/>
                </a:cxn>
                <a:cxn ang="0">
                  <a:pos x="106" y="98"/>
                </a:cxn>
                <a:cxn ang="0">
                  <a:pos x="110" y="95"/>
                </a:cxn>
                <a:cxn ang="0">
                  <a:pos x="104" y="87"/>
                </a:cxn>
                <a:cxn ang="0">
                  <a:pos x="100" y="79"/>
                </a:cxn>
                <a:cxn ang="0">
                  <a:pos x="101" y="71"/>
                </a:cxn>
                <a:cxn ang="0">
                  <a:pos x="96" y="65"/>
                </a:cxn>
                <a:cxn ang="0">
                  <a:pos x="83" y="56"/>
                </a:cxn>
                <a:cxn ang="0">
                  <a:pos x="78" y="50"/>
                </a:cxn>
                <a:cxn ang="0">
                  <a:pos x="76" y="40"/>
                </a:cxn>
                <a:cxn ang="0">
                  <a:pos x="81" y="31"/>
                </a:cxn>
                <a:cxn ang="0">
                  <a:pos x="82" y="24"/>
                </a:cxn>
                <a:cxn ang="0">
                  <a:pos x="78" y="20"/>
                </a:cxn>
                <a:cxn ang="0">
                  <a:pos x="72" y="14"/>
                </a:cxn>
                <a:cxn ang="0">
                  <a:pos x="68" y="5"/>
                </a:cxn>
                <a:cxn ang="0">
                  <a:pos x="56" y="3"/>
                </a:cxn>
                <a:cxn ang="0">
                  <a:pos x="46" y="1"/>
                </a:cxn>
                <a:cxn ang="0">
                  <a:pos x="41" y="5"/>
                </a:cxn>
                <a:cxn ang="0">
                  <a:pos x="41" y="5"/>
                </a:cxn>
                <a:cxn ang="0">
                  <a:pos x="34" y="10"/>
                </a:cxn>
                <a:cxn ang="0">
                  <a:pos x="27" y="15"/>
                </a:cxn>
                <a:cxn ang="0">
                  <a:pos x="28" y="24"/>
                </a:cxn>
                <a:cxn ang="0">
                  <a:pos x="27" y="33"/>
                </a:cxn>
                <a:cxn ang="0">
                  <a:pos x="24" y="40"/>
                </a:cxn>
                <a:cxn ang="0">
                  <a:pos x="0" y="53"/>
                </a:cxn>
                <a:cxn ang="0">
                  <a:pos x="1" y="58"/>
                </a:cxn>
                <a:cxn ang="0">
                  <a:pos x="4" y="69"/>
                </a:cxn>
                <a:cxn ang="0">
                  <a:pos x="12" y="69"/>
                </a:cxn>
                <a:cxn ang="0">
                  <a:pos x="35" y="82"/>
                </a:cxn>
                <a:cxn ang="0">
                  <a:pos x="62" y="102"/>
                </a:cxn>
                <a:cxn ang="0">
                  <a:pos x="75" y="107"/>
                </a:cxn>
                <a:cxn ang="0">
                  <a:pos x="88" y="108"/>
                </a:cxn>
                <a:cxn ang="0">
                  <a:pos x="93" y="98"/>
                </a:cxn>
              </a:cxnLst>
              <a:rect l="0" t="0" r="r" b="b"/>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Freeform 96"/>
            <p:cNvSpPr/>
            <p:nvPr>
              <p:custDataLst>
                <p:tags r:id="rId93"/>
              </p:custDataLst>
            </p:nvPr>
          </p:nvSpPr>
          <p:spPr bwMode="auto">
            <a:xfrm>
              <a:off x="5356225" y="2581275"/>
              <a:ext cx="41275" cy="38100"/>
            </a:xfrm>
            <a:custGeom>
              <a:avLst/>
              <a:gdLst/>
              <a:ahLst/>
              <a:cxnLst>
                <a:cxn ang="0">
                  <a:pos x="7" y="15"/>
                </a:cxn>
                <a:cxn ang="0">
                  <a:pos x="13" y="20"/>
                </a:cxn>
                <a:cxn ang="0">
                  <a:pos x="22" y="20"/>
                </a:cxn>
                <a:cxn ang="0">
                  <a:pos x="17" y="6"/>
                </a:cxn>
                <a:cxn ang="0">
                  <a:pos x="18" y="4"/>
                </a:cxn>
                <a:cxn ang="0">
                  <a:pos x="10" y="0"/>
                </a:cxn>
                <a:cxn ang="0">
                  <a:pos x="5" y="4"/>
                </a:cxn>
                <a:cxn ang="0">
                  <a:pos x="0" y="14"/>
                </a:cxn>
                <a:cxn ang="0">
                  <a:pos x="7" y="15"/>
                </a:cxn>
              </a:cxnLst>
              <a:rect l="0" t="0" r="r" b="b"/>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Freeform 97"/>
            <p:cNvSpPr>
              <a:spLocks noEditPoints="1"/>
            </p:cNvSpPr>
            <p:nvPr>
              <p:custDataLst>
                <p:tags r:id="rId94"/>
              </p:custDataLst>
            </p:nvPr>
          </p:nvSpPr>
          <p:spPr bwMode="auto">
            <a:xfrm>
              <a:off x="4256088" y="2038350"/>
              <a:ext cx="315913" cy="261938"/>
            </a:xfrm>
            <a:custGeom>
              <a:avLst/>
              <a:gdLst/>
              <a:ahLst/>
              <a:cxnLst>
                <a:cxn ang="0">
                  <a:pos x="144" y="31"/>
                </a:cxn>
                <a:cxn ang="0">
                  <a:pos x="138" y="29"/>
                </a:cxn>
                <a:cxn ang="0">
                  <a:pos x="131" y="26"/>
                </a:cxn>
                <a:cxn ang="0">
                  <a:pos x="119" y="24"/>
                </a:cxn>
                <a:cxn ang="0">
                  <a:pos x="114" y="20"/>
                </a:cxn>
                <a:cxn ang="0">
                  <a:pos x="110" y="15"/>
                </a:cxn>
                <a:cxn ang="0">
                  <a:pos x="105" y="17"/>
                </a:cxn>
                <a:cxn ang="0">
                  <a:pos x="102" y="13"/>
                </a:cxn>
                <a:cxn ang="0">
                  <a:pos x="95" y="9"/>
                </a:cxn>
                <a:cxn ang="0">
                  <a:pos x="89" y="6"/>
                </a:cxn>
                <a:cxn ang="0">
                  <a:pos x="85" y="1"/>
                </a:cxn>
                <a:cxn ang="0">
                  <a:pos x="84" y="0"/>
                </a:cxn>
                <a:cxn ang="0">
                  <a:pos x="81" y="0"/>
                </a:cxn>
                <a:cxn ang="0">
                  <a:pos x="75" y="10"/>
                </a:cxn>
                <a:cxn ang="0">
                  <a:pos x="63" y="18"/>
                </a:cxn>
                <a:cxn ang="0">
                  <a:pos x="56" y="26"/>
                </a:cxn>
                <a:cxn ang="0">
                  <a:pos x="41" y="21"/>
                </a:cxn>
                <a:cxn ang="0">
                  <a:pos x="35" y="25"/>
                </a:cxn>
                <a:cxn ang="0">
                  <a:pos x="36" y="37"/>
                </a:cxn>
                <a:cxn ang="0">
                  <a:pos x="27" y="37"/>
                </a:cxn>
                <a:cxn ang="0">
                  <a:pos x="20" y="33"/>
                </a:cxn>
                <a:cxn ang="0">
                  <a:pos x="9" y="34"/>
                </a:cxn>
                <a:cxn ang="0">
                  <a:pos x="2" y="40"/>
                </a:cxn>
                <a:cxn ang="0">
                  <a:pos x="3" y="47"/>
                </a:cxn>
                <a:cxn ang="0">
                  <a:pos x="18" y="52"/>
                </a:cxn>
                <a:cxn ang="0">
                  <a:pos x="28" y="54"/>
                </a:cxn>
                <a:cxn ang="0">
                  <a:pos x="32" y="59"/>
                </a:cxn>
                <a:cxn ang="0">
                  <a:pos x="40" y="69"/>
                </a:cxn>
                <a:cxn ang="0">
                  <a:pos x="43" y="78"/>
                </a:cxn>
                <a:cxn ang="0">
                  <a:pos x="42" y="91"/>
                </a:cxn>
                <a:cxn ang="0">
                  <a:pos x="36" y="112"/>
                </a:cxn>
                <a:cxn ang="0">
                  <a:pos x="36" y="112"/>
                </a:cxn>
                <a:cxn ang="0">
                  <a:pos x="42" y="115"/>
                </a:cxn>
                <a:cxn ang="0">
                  <a:pos x="53" y="120"/>
                </a:cxn>
                <a:cxn ang="0">
                  <a:pos x="62" y="119"/>
                </a:cxn>
                <a:cxn ang="0">
                  <a:pos x="67" y="121"/>
                </a:cxn>
                <a:cxn ang="0">
                  <a:pos x="81" y="124"/>
                </a:cxn>
                <a:cxn ang="0">
                  <a:pos x="92" y="124"/>
                </a:cxn>
                <a:cxn ang="0">
                  <a:pos x="92" y="121"/>
                </a:cxn>
                <a:cxn ang="0">
                  <a:pos x="101" y="110"/>
                </a:cxn>
                <a:cxn ang="0">
                  <a:pos x="122" y="115"/>
                </a:cxn>
                <a:cxn ang="0">
                  <a:pos x="135" y="110"/>
                </a:cxn>
                <a:cxn ang="0">
                  <a:pos x="142" y="106"/>
                </a:cxn>
                <a:cxn ang="0">
                  <a:pos x="143" y="102"/>
                </a:cxn>
                <a:cxn ang="0">
                  <a:pos x="138" y="100"/>
                </a:cxn>
                <a:cxn ang="0">
                  <a:pos x="135" y="95"/>
                </a:cxn>
                <a:cxn ang="0">
                  <a:pos x="132" y="89"/>
                </a:cxn>
                <a:cxn ang="0">
                  <a:pos x="134" y="86"/>
                </a:cxn>
                <a:cxn ang="0">
                  <a:pos x="136" y="82"/>
                </a:cxn>
                <a:cxn ang="0">
                  <a:pos x="135" y="76"/>
                </a:cxn>
                <a:cxn ang="0">
                  <a:pos x="133" y="71"/>
                </a:cxn>
                <a:cxn ang="0">
                  <a:pos x="128" y="70"/>
                </a:cxn>
                <a:cxn ang="0">
                  <a:pos x="127" y="66"/>
                </a:cxn>
                <a:cxn ang="0">
                  <a:pos x="134" y="57"/>
                </a:cxn>
                <a:cxn ang="0">
                  <a:pos x="140" y="53"/>
                </a:cxn>
                <a:cxn ang="0">
                  <a:pos x="142" y="44"/>
                </a:cxn>
                <a:cxn ang="0">
                  <a:pos x="147" y="35"/>
                </a:cxn>
                <a:cxn ang="0">
                  <a:pos x="144" y="31"/>
                </a:cxn>
                <a:cxn ang="0">
                  <a:pos x="162" y="116"/>
                </a:cxn>
                <a:cxn ang="0">
                  <a:pos x="155" y="122"/>
                </a:cxn>
                <a:cxn ang="0">
                  <a:pos x="160" y="137"/>
                </a:cxn>
                <a:cxn ang="0">
                  <a:pos x="162" y="116"/>
                </a:cxn>
              </a:cxnLst>
              <a:rect l="0" t="0" r="r" b="b"/>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Freeform 98"/>
            <p:cNvSpPr/>
            <p:nvPr>
              <p:custDataLst>
                <p:tags r:id="rId95"/>
              </p:custDataLst>
            </p:nvPr>
          </p:nvSpPr>
          <p:spPr bwMode="auto">
            <a:xfrm>
              <a:off x="2403475" y="2941638"/>
              <a:ext cx="50800" cy="26988"/>
            </a:xfrm>
            <a:custGeom>
              <a:avLst/>
              <a:gdLst/>
              <a:ahLst/>
              <a:cxnLst>
                <a:cxn ang="0">
                  <a:pos x="26" y="5"/>
                </a:cxn>
                <a:cxn ang="0">
                  <a:pos x="14" y="2"/>
                </a:cxn>
                <a:cxn ang="0">
                  <a:pos x="9" y="0"/>
                </a:cxn>
                <a:cxn ang="0">
                  <a:pos x="8" y="0"/>
                </a:cxn>
                <a:cxn ang="0">
                  <a:pos x="0" y="7"/>
                </a:cxn>
                <a:cxn ang="0">
                  <a:pos x="22" y="14"/>
                </a:cxn>
                <a:cxn ang="0">
                  <a:pos x="26" y="13"/>
                </a:cxn>
                <a:cxn ang="0">
                  <a:pos x="26" y="5"/>
                </a:cxn>
              </a:cxnLst>
              <a:rect l="0" t="0" r="r" b="b"/>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Freeform 99"/>
            <p:cNvSpPr/>
            <p:nvPr>
              <p:custDataLst>
                <p:tags r:id="rId96"/>
              </p:custDataLst>
            </p:nvPr>
          </p:nvSpPr>
          <p:spPr bwMode="auto">
            <a:xfrm>
              <a:off x="2420938" y="2901950"/>
              <a:ext cx="131763" cy="73025"/>
            </a:xfrm>
            <a:custGeom>
              <a:avLst/>
              <a:gdLst/>
              <a:ahLst/>
              <a:cxnLst>
                <a:cxn ang="0">
                  <a:pos x="29" y="34"/>
                </a:cxn>
                <a:cxn ang="0">
                  <a:pos x="32" y="27"/>
                </a:cxn>
                <a:cxn ang="0">
                  <a:pos x="45" y="22"/>
                </a:cxn>
                <a:cxn ang="0">
                  <a:pos x="55" y="19"/>
                </a:cxn>
                <a:cxn ang="0">
                  <a:pos x="69" y="14"/>
                </a:cxn>
                <a:cxn ang="0">
                  <a:pos x="56" y="5"/>
                </a:cxn>
                <a:cxn ang="0">
                  <a:pos x="32" y="5"/>
                </a:cxn>
                <a:cxn ang="0">
                  <a:pos x="11" y="6"/>
                </a:cxn>
                <a:cxn ang="0">
                  <a:pos x="11" y="6"/>
                </a:cxn>
                <a:cxn ang="0">
                  <a:pos x="5" y="12"/>
                </a:cxn>
                <a:cxn ang="0">
                  <a:pos x="0" y="21"/>
                </a:cxn>
                <a:cxn ang="0">
                  <a:pos x="5" y="23"/>
                </a:cxn>
                <a:cxn ang="0">
                  <a:pos x="17" y="26"/>
                </a:cxn>
                <a:cxn ang="0">
                  <a:pos x="17" y="34"/>
                </a:cxn>
                <a:cxn ang="0">
                  <a:pos x="20" y="34"/>
                </a:cxn>
                <a:cxn ang="0">
                  <a:pos x="21" y="38"/>
                </a:cxn>
                <a:cxn ang="0">
                  <a:pos x="25" y="37"/>
                </a:cxn>
                <a:cxn ang="0">
                  <a:pos x="29" y="34"/>
                </a:cxn>
              </a:cxnLst>
              <a:rect l="0" t="0" r="r" b="b"/>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Freeform 100"/>
            <p:cNvSpPr/>
            <p:nvPr>
              <p:custDataLst>
                <p:tags r:id="rId97"/>
              </p:custDataLst>
            </p:nvPr>
          </p:nvSpPr>
          <p:spPr bwMode="auto">
            <a:xfrm>
              <a:off x="1820863" y="2522538"/>
              <a:ext cx="657225" cy="406400"/>
            </a:xfrm>
            <a:custGeom>
              <a:avLst/>
              <a:gdLst/>
              <a:ahLst/>
              <a:cxnLst>
                <a:cxn ang="0">
                  <a:pos x="301" y="199"/>
                </a:cxn>
                <a:cxn ang="0">
                  <a:pos x="296" y="180"/>
                </a:cxn>
                <a:cxn ang="0">
                  <a:pos x="324" y="173"/>
                </a:cxn>
                <a:cxn ang="0">
                  <a:pos x="334" y="161"/>
                </a:cxn>
                <a:cxn ang="0">
                  <a:pos x="343" y="139"/>
                </a:cxn>
                <a:cxn ang="0">
                  <a:pos x="315" y="137"/>
                </a:cxn>
                <a:cxn ang="0">
                  <a:pos x="297" y="161"/>
                </a:cxn>
                <a:cxn ang="0">
                  <a:pos x="281" y="170"/>
                </a:cxn>
                <a:cxn ang="0">
                  <a:pos x="242" y="169"/>
                </a:cxn>
                <a:cxn ang="0">
                  <a:pos x="224" y="143"/>
                </a:cxn>
                <a:cxn ang="0">
                  <a:pos x="223" y="90"/>
                </a:cxn>
                <a:cxn ang="0">
                  <a:pos x="219" y="83"/>
                </a:cxn>
                <a:cxn ang="0">
                  <a:pos x="200" y="71"/>
                </a:cxn>
                <a:cxn ang="0">
                  <a:pos x="187" y="47"/>
                </a:cxn>
                <a:cxn ang="0">
                  <a:pos x="158" y="46"/>
                </a:cxn>
                <a:cxn ang="0">
                  <a:pos x="141" y="32"/>
                </a:cxn>
                <a:cxn ang="0">
                  <a:pos x="121" y="11"/>
                </a:cxn>
                <a:cxn ang="0">
                  <a:pos x="100" y="16"/>
                </a:cxn>
                <a:cxn ang="0">
                  <a:pos x="39" y="6"/>
                </a:cxn>
                <a:cxn ang="0">
                  <a:pos x="0" y="3"/>
                </a:cxn>
                <a:cxn ang="0">
                  <a:pos x="16" y="35"/>
                </a:cxn>
                <a:cxn ang="0">
                  <a:pos x="35" y="61"/>
                </a:cxn>
                <a:cxn ang="0">
                  <a:pos x="40" y="72"/>
                </a:cxn>
                <a:cxn ang="0">
                  <a:pos x="56" y="94"/>
                </a:cxn>
                <a:cxn ang="0">
                  <a:pos x="81" y="120"/>
                </a:cxn>
                <a:cxn ang="0">
                  <a:pos x="84" y="107"/>
                </a:cxn>
                <a:cxn ang="0">
                  <a:pos x="71" y="93"/>
                </a:cxn>
                <a:cxn ang="0">
                  <a:pos x="52" y="60"/>
                </a:cxn>
                <a:cxn ang="0">
                  <a:pos x="44" y="42"/>
                </a:cxn>
                <a:cxn ang="0">
                  <a:pos x="29" y="29"/>
                </a:cxn>
                <a:cxn ang="0">
                  <a:pos x="29" y="11"/>
                </a:cxn>
                <a:cxn ang="0">
                  <a:pos x="39" y="16"/>
                </a:cxn>
                <a:cxn ang="0">
                  <a:pos x="49" y="32"/>
                </a:cxn>
                <a:cxn ang="0">
                  <a:pos x="56" y="47"/>
                </a:cxn>
                <a:cxn ang="0">
                  <a:pos x="73" y="60"/>
                </a:cxn>
                <a:cxn ang="0">
                  <a:pos x="87" y="74"/>
                </a:cxn>
                <a:cxn ang="0">
                  <a:pos x="95" y="89"/>
                </a:cxn>
                <a:cxn ang="0">
                  <a:pos x="129" y="125"/>
                </a:cxn>
                <a:cxn ang="0">
                  <a:pos x="134" y="145"/>
                </a:cxn>
                <a:cxn ang="0">
                  <a:pos x="139" y="163"/>
                </a:cxn>
                <a:cxn ang="0">
                  <a:pos x="174" y="180"/>
                </a:cxn>
                <a:cxn ang="0">
                  <a:pos x="221" y="202"/>
                </a:cxn>
                <a:cxn ang="0">
                  <a:pos x="265" y="204"/>
                </a:cxn>
                <a:cxn ang="0">
                  <a:pos x="286" y="201"/>
                </a:cxn>
              </a:cxnLst>
              <a:rect l="0" t="0" r="r" b="b"/>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1" name="Freeform 101"/>
            <p:cNvSpPr/>
            <p:nvPr>
              <p:custDataLst>
                <p:tags r:id="rId98"/>
              </p:custDataLst>
            </p:nvPr>
          </p:nvSpPr>
          <p:spPr bwMode="auto">
            <a:xfrm>
              <a:off x="2349500" y="2865438"/>
              <a:ext cx="92075" cy="90488"/>
            </a:xfrm>
            <a:custGeom>
              <a:avLst/>
              <a:gdLst/>
              <a:ahLst/>
              <a:cxnLst>
                <a:cxn ang="0">
                  <a:pos x="42" y="31"/>
                </a:cxn>
                <a:cxn ang="0">
                  <a:pos x="48" y="25"/>
                </a:cxn>
                <a:cxn ang="0">
                  <a:pos x="43" y="22"/>
                </a:cxn>
                <a:cxn ang="0">
                  <a:pos x="38" y="23"/>
                </a:cxn>
                <a:cxn ang="0">
                  <a:pos x="38" y="0"/>
                </a:cxn>
                <a:cxn ang="0">
                  <a:pos x="19" y="0"/>
                </a:cxn>
                <a:cxn ang="0">
                  <a:pos x="16" y="8"/>
                </a:cxn>
                <a:cxn ang="0">
                  <a:pos x="24" y="19"/>
                </a:cxn>
                <a:cxn ang="0">
                  <a:pos x="9" y="21"/>
                </a:cxn>
                <a:cxn ang="0">
                  <a:pos x="0" y="33"/>
                </a:cxn>
                <a:cxn ang="0">
                  <a:pos x="12" y="44"/>
                </a:cxn>
                <a:cxn ang="0">
                  <a:pos x="28" y="47"/>
                </a:cxn>
                <a:cxn ang="0">
                  <a:pos x="28" y="47"/>
                </a:cxn>
                <a:cxn ang="0">
                  <a:pos x="36" y="40"/>
                </a:cxn>
                <a:cxn ang="0">
                  <a:pos x="42" y="31"/>
                </a:cxn>
              </a:cxnLst>
              <a:rect l="0" t="0" r="r" b="b"/>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Freeform 102"/>
            <p:cNvSpPr/>
            <p:nvPr>
              <p:custDataLst>
                <p:tags r:id="rId99"/>
              </p:custDataLst>
            </p:nvPr>
          </p:nvSpPr>
          <p:spPr bwMode="auto">
            <a:xfrm>
              <a:off x="2422525" y="2852738"/>
              <a:ext cx="26988" cy="57150"/>
            </a:xfrm>
            <a:custGeom>
              <a:avLst/>
              <a:gdLst/>
              <a:ahLst/>
              <a:cxnLst>
                <a:cxn ang="0">
                  <a:pos x="2" y="7"/>
                </a:cxn>
                <a:cxn ang="0">
                  <a:pos x="0" y="7"/>
                </a:cxn>
                <a:cxn ang="0">
                  <a:pos x="0" y="30"/>
                </a:cxn>
                <a:cxn ang="0">
                  <a:pos x="5" y="29"/>
                </a:cxn>
                <a:cxn ang="0">
                  <a:pos x="9" y="24"/>
                </a:cxn>
                <a:cxn ang="0">
                  <a:pos x="12" y="5"/>
                </a:cxn>
                <a:cxn ang="0">
                  <a:pos x="14" y="3"/>
                </a:cxn>
                <a:cxn ang="0">
                  <a:pos x="9" y="0"/>
                </a:cxn>
                <a:cxn ang="0">
                  <a:pos x="2" y="7"/>
                </a:cxn>
              </a:cxnLst>
              <a:rect l="0" t="0" r="r" b="b"/>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Freeform 103"/>
            <p:cNvSpPr/>
            <p:nvPr>
              <p:custDataLst>
                <p:tags r:id="rId100"/>
              </p:custDataLst>
            </p:nvPr>
          </p:nvSpPr>
          <p:spPr bwMode="auto">
            <a:xfrm>
              <a:off x="2738438" y="2809875"/>
              <a:ext cx="65088" cy="55563"/>
            </a:xfrm>
            <a:custGeom>
              <a:avLst/>
              <a:gdLst/>
              <a:ahLst/>
              <a:cxnLst>
                <a:cxn ang="0">
                  <a:pos x="16" y="3"/>
                </a:cxn>
                <a:cxn ang="0">
                  <a:pos x="23" y="19"/>
                </a:cxn>
                <a:cxn ang="0">
                  <a:pos x="1" y="23"/>
                </a:cxn>
                <a:cxn ang="0">
                  <a:pos x="16" y="26"/>
                </a:cxn>
                <a:cxn ang="0">
                  <a:pos x="31" y="28"/>
                </a:cxn>
                <a:cxn ang="0">
                  <a:pos x="34" y="6"/>
                </a:cxn>
                <a:cxn ang="0">
                  <a:pos x="16" y="3"/>
                </a:cxn>
              </a:cxnLst>
              <a:rect l="0" t="0" r="r" b="b"/>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Freeform 104"/>
            <p:cNvSpPr/>
            <p:nvPr>
              <p:custDataLst>
                <p:tags r:id="rId101"/>
              </p:custDataLst>
            </p:nvPr>
          </p:nvSpPr>
          <p:spPr bwMode="auto">
            <a:xfrm>
              <a:off x="2797175" y="2819400"/>
              <a:ext cx="74613" cy="50800"/>
            </a:xfrm>
            <a:custGeom>
              <a:avLst/>
              <a:gdLst/>
              <a:ahLst/>
              <a:cxnLst>
                <a:cxn ang="0">
                  <a:pos x="15" y="19"/>
                </a:cxn>
                <a:cxn ang="0">
                  <a:pos x="39" y="14"/>
                </a:cxn>
                <a:cxn ang="0">
                  <a:pos x="9" y="2"/>
                </a:cxn>
                <a:cxn ang="0">
                  <a:pos x="3" y="1"/>
                </a:cxn>
                <a:cxn ang="0">
                  <a:pos x="0" y="23"/>
                </a:cxn>
                <a:cxn ang="0">
                  <a:pos x="1" y="24"/>
                </a:cxn>
                <a:cxn ang="0">
                  <a:pos x="15" y="19"/>
                </a:cxn>
              </a:cxnLst>
              <a:rect l="0" t="0" r="r" b="b"/>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Freeform 105"/>
            <p:cNvSpPr/>
            <p:nvPr>
              <p:custDataLst>
                <p:tags r:id="rId102"/>
              </p:custDataLst>
            </p:nvPr>
          </p:nvSpPr>
          <p:spPr bwMode="auto">
            <a:xfrm>
              <a:off x="2460625" y="2928938"/>
              <a:ext cx="92075" cy="93663"/>
            </a:xfrm>
            <a:custGeom>
              <a:avLst/>
              <a:gdLst/>
              <a:ahLst/>
              <a:cxnLst>
                <a:cxn ang="0">
                  <a:pos x="26" y="46"/>
                </a:cxn>
                <a:cxn ang="0">
                  <a:pos x="37" y="48"/>
                </a:cxn>
                <a:cxn ang="0">
                  <a:pos x="42" y="49"/>
                </a:cxn>
                <a:cxn ang="0">
                  <a:pos x="41" y="47"/>
                </a:cxn>
                <a:cxn ang="0">
                  <a:pos x="44" y="32"/>
                </a:cxn>
                <a:cxn ang="0">
                  <a:pos x="45" y="13"/>
                </a:cxn>
                <a:cxn ang="0">
                  <a:pos x="48" y="1"/>
                </a:cxn>
                <a:cxn ang="0">
                  <a:pos x="48" y="0"/>
                </a:cxn>
                <a:cxn ang="0">
                  <a:pos x="34" y="5"/>
                </a:cxn>
                <a:cxn ang="0">
                  <a:pos x="24" y="8"/>
                </a:cxn>
                <a:cxn ang="0">
                  <a:pos x="11" y="13"/>
                </a:cxn>
                <a:cxn ang="0">
                  <a:pos x="8" y="20"/>
                </a:cxn>
                <a:cxn ang="0">
                  <a:pos x="4" y="23"/>
                </a:cxn>
                <a:cxn ang="0">
                  <a:pos x="0" y="24"/>
                </a:cxn>
                <a:cxn ang="0">
                  <a:pos x="2" y="28"/>
                </a:cxn>
                <a:cxn ang="0">
                  <a:pos x="16" y="42"/>
                </a:cxn>
                <a:cxn ang="0">
                  <a:pos x="19" y="46"/>
                </a:cxn>
                <a:cxn ang="0">
                  <a:pos x="26" y="46"/>
                </a:cxn>
              </a:cxnLst>
              <a:rect l="0" t="0" r="r" b="b"/>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Freeform 106"/>
            <p:cNvSpPr/>
            <p:nvPr>
              <p:custDataLst>
                <p:tags r:id="rId103"/>
              </p:custDataLst>
            </p:nvPr>
          </p:nvSpPr>
          <p:spPr bwMode="auto">
            <a:xfrm>
              <a:off x="2751138" y="3143250"/>
              <a:ext cx="860425" cy="877888"/>
            </a:xfrm>
            <a:custGeom>
              <a:avLst/>
              <a:gdLst/>
              <a:ahLst/>
              <a:cxnLst>
                <a:cxn ang="0">
                  <a:pos x="253" y="427"/>
                </a:cxn>
                <a:cxn ang="0">
                  <a:pos x="260" y="429"/>
                </a:cxn>
                <a:cxn ang="0">
                  <a:pos x="289" y="379"/>
                </a:cxn>
                <a:cxn ang="0">
                  <a:pos x="307" y="343"/>
                </a:cxn>
                <a:cxn ang="0">
                  <a:pos x="337" y="326"/>
                </a:cxn>
                <a:cxn ang="0">
                  <a:pos x="372" y="316"/>
                </a:cxn>
                <a:cxn ang="0">
                  <a:pos x="386" y="290"/>
                </a:cxn>
                <a:cxn ang="0">
                  <a:pos x="397" y="264"/>
                </a:cxn>
                <a:cxn ang="0">
                  <a:pos x="401" y="211"/>
                </a:cxn>
                <a:cxn ang="0">
                  <a:pos x="409" y="206"/>
                </a:cxn>
                <a:cxn ang="0">
                  <a:pos x="445" y="158"/>
                </a:cxn>
                <a:cxn ang="0">
                  <a:pos x="406" y="104"/>
                </a:cxn>
                <a:cxn ang="0">
                  <a:pos x="336" y="96"/>
                </a:cxn>
                <a:cxn ang="0">
                  <a:pos x="295" y="74"/>
                </a:cxn>
                <a:cxn ang="0">
                  <a:pos x="291" y="67"/>
                </a:cxn>
                <a:cxn ang="0">
                  <a:pos x="264" y="60"/>
                </a:cxn>
                <a:cxn ang="0">
                  <a:pos x="258" y="13"/>
                </a:cxn>
                <a:cxn ang="0">
                  <a:pos x="222" y="32"/>
                </a:cxn>
                <a:cxn ang="0">
                  <a:pos x="191" y="39"/>
                </a:cxn>
                <a:cxn ang="0">
                  <a:pos x="165" y="40"/>
                </a:cxn>
                <a:cxn ang="0">
                  <a:pos x="157" y="1"/>
                </a:cxn>
                <a:cxn ang="0">
                  <a:pos x="129" y="17"/>
                </a:cxn>
                <a:cxn ang="0">
                  <a:pos x="107" y="15"/>
                </a:cxn>
                <a:cxn ang="0">
                  <a:pos x="120" y="32"/>
                </a:cxn>
                <a:cxn ang="0">
                  <a:pos x="105" y="46"/>
                </a:cxn>
                <a:cxn ang="0">
                  <a:pos x="84" y="49"/>
                </a:cxn>
                <a:cxn ang="0">
                  <a:pos x="48" y="42"/>
                </a:cxn>
                <a:cxn ang="0">
                  <a:pos x="45" y="59"/>
                </a:cxn>
                <a:cxn ang="0">
                  <a:pos x="46" y="108"/>
                </a:cxn>
                <a:cxn ang="0">
                  <a:pos x="12" y="120"/>
                </a:cxn>
                <a:cxn ang="0">
                  <a:pos x="2" y="144"/>
                </a:cxn>
                <a:cxn ang="0">
                  <a:pos x="15" y="168"/>
                </a:cxn>
                <a:cxn ang="0">
                  <a:pos x="38" y="172"/>
                </a:cxn>
                <a:cxn ang="0">
                  <a:pos x="65" y="184"/>
                </a:cxn>
                <a:cxn ang="0">
                  <a:pos x="99" y="174"/>
                </a:cxn>
                <a:cxn ang="0">
                  <a:pos x="124" y="206"/>
                </a:cxn>
                <a:cxn ang="0">
                  <a:pos x="150" y="217"/>
                </a:cxn>
                <a:cxn ang="0">
                  <a:pos x="158" y="242"/>
                </a:cxn>
                <a:cxn ang="0">
                  <a:pos x="186" y="265"/>
                </a:cxn>
                <a:cxn ang="0">
                  <a:pos x="182" y="293"/>
                </a:cxn>
                <a:cxn ang="0">
                  <a:pos x="199" y="317"/>
                </a:cxn>
                <a:cxn ang="0">
                  <a:pos x="222" y="337"/>
                </a:cxn>
                <a:cxn ang="0">
                  <a:pos x="230" y="375"/>
                </a:cxn>
                <a:cxn ang="0">
                  <a:pos x="187" y="415"/>
                </a:cxn>
                <a:cxn ang="0">
                  <a:pos x="205" y="426"/>
                </a:cxn>
                <a:cxn ang="0">
                  <a:pos x="232" y="443"/>
                </a:cxn>
              </a:cxnLst>
              <a:rect l="0" t="0" r="r" b="b"/>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7" name="Freeform 107"/>
            <p:cNvSpPr/>
            <p:nvPr>
              <p:custDataLst>
                <p:tags r:id="rId104"/>
              </p:custDataLst>
            </p:nvPr>
          </p:nvSpPr>
          <p:spPr bwMode="auto">
            <a:xfrm>
              <a:off x="3090863" y="3932238"/>
              <a:ext cx="106363" cy="117475"/>
            </a:xfrm>
            <a:custGeom>
              <a:avLst/>
              <a:gdLst/>
              <a:ahLst/>
              <a:cxnLst>
                <a:cxn ang="0">
                  <a:pos x="55" y="30"/>
                </a:cxn>
                <a:cxn ang="0">
                  <a:pos x="47" y="21"/>
                </a:cxn>
                <a:cxn ang="0">
                  <a:pos x="35" y="11"/>
                </a:cxn>
                <a:cxn ang="0">
                  <a:pos x="28" y="13"/>
                </a:cxn>
                <a:cxn ang="0">
                  <a:pos x="23" y="5"/>
                </a:cxn>
                <a:cxn ang="0">
                  <a:pos x="14" y="2"/>
                </a:cxn>
                <a:cxn ang="0">
                  <a:pos x="10" y="2"/>
                </a:cxn>
                <a:cxn ang="0">
                  <a:pos x="7" y="8"/>
                </a:cxn>
                <a:cxn ang="0">
                  <a:pos x="3" y="27"/>
                </a:cxn>
                <a:cxn ang="0">
                  <a:pos x="0" y="42"/>
                </a:cxn>
                <a:cxn ang="0">
                  <a:pos x="3" y="49"/>
                </a:cxn>
                <a:cxn ang="0">
                  <a:pos x="2" y="54"/>
                </a:cxn>
                <a:cxn ang="0">
                  <a:pos x="7" y="56"/>
                </a:cxn>
                <a:cxn ang="0">
                  <a:pos x="21" y="60"/>
                </a:cxn>
                <a:cxn ang="0">
                  <a:pos x="30" y="60"/>
                </a:cxn>
                <a:cxn ang="0">
                  <a:pos x="47" y="57"/>
                </a:cxn>
                <a:cxn ang="0">
                  <a:pos x="56" y="47"/>
                </a:cxn>
                <a:cxn ang="0">
                  <a:pos x="55" y="30"/>
                </a:cxn>
              </a:cxnLst>
              <a:rect l="0" t="0" r="r" b="b"/>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Freeform 108"/>
            <p:cNvSpPr>
              <a:spLocks noEditPoints="1"/>
            </p:cNvSpPr>
            <p:nvPr>
              <p:custDataLst>
                <p:tags r:id="rId105"/>
              </p:custDataLst>
            </p:nvPr>
          </p:nvSpPr>
          <p:spPr bwMode="auto">
            <a:xfrm>
              <a:off x="2757488" y="3736975"/>
              <a:ext cx="436563" cy="860425"/>
            </a:xfrm>
            <a:custGeom>
              <a:avLst/>
              <a:gdLst/>
              <a:ahLst/>
              <a:cxnLst>
                <a:cxn ang="0">
                  <a:pos x="65" y="427"/>
                </a:cxn>
                <a:cxn ang="0">
                  <a:pos x="60" y="417"/>
                </a:cxn>
                <a:cxn ang="0">
                  <a:pos x="56" y="448"/>
                </a:cxn>
                <a:cxn ang="0">
                  <a:pos x="80" y="449"/>
                </a:cxn>
                <a:cxn ang="0">
                  <a:pos x="87" y="441"/>
                </a:cxn>
                <a:cxn ang="0">
                  <a:pos x="218" y="46"/>
                </a:cxn>
                <a:cxn ang="0">
                  <a:pos x="212" y="64"/>
                </a:cxn>
                <a:cxn ang="0">
                  <a:pos x="194" y="70"/>
                </a:cxn>
                <a:cxn ang="0">
                  <a:pos x="172" y="67"/>
                </a:cxn>
                <a:cxn ang="0">
                  <a:pos x="185" y="44"/>
                </a:cxn>
                <a:cxn ang="0">
                  <a:pos x="151" y="27"/>
                </a:cxn>
                <a:cxn ang="0">
                  <a:pos x="123" y="3"/>
                </a:cxn>
                <a:cxn ang="0">
                  <a:pos x="105" y="10"/>
                </a:cxn>
                <a:cxn ang="0">
                  <a:pos x="82" y="5"/>
                </a:cxn>
                <a:cxn ang="0">
                  <a:pos x="72" y="25"/>
                </a:cxn>
                <a:cxn ang="0">
                  <a:pos x="58" y="43"/>
                </a:cxn>
                <a:cxn ang="0">
                  <a:pos x="60" y="63"/>
                </a:cxn>
                <a:cxn ang="0">
                  <a:pos x="49" y="78"/>
                </a:cxn>
                <a:cxn ang="0">
                  <a:pos x="41" y="94"/>
                </a:cxn>
                <a:cxn ang="0">
                  <a:pos x="37" y="115"/>
                </a:cxn>
                <a:cxn ang="0">
                  <a:pos x="40" y="138"/>
                </a:cxn>
                <a:cxn ang="0">
                  <a:pos x="40" y="157"/>
                </a:cxn>
                <a:cxn ang="0">
                  <a:pos x="37" y="180"/>
                </a:cxn>
                <a:cxn ang="0">
                  <a:pos x="28" y="206"/>
                </a:cxn>
                <a:cxn ang="0">
                  <a:pos x="25" y="216"/>
                </a:cxn>
                <a:cxn ang="0">
                  <a:pos x="21" y="232"/>
                </a:cxn>
                <a:cxn ang="0">
                  <a:pos x="20" y="248"/>
                </a:cxn>
                <a:cxn ang="0">
                  <a:pos x="18" y="272"/>
                </a:cxn>
                <a:cxn ang="0">
                  <a:pos x="21" y="285"/>
                </a:cxn>
                <a:cxn ang="0">
                  <a:pos x="26" y="296"/>
                </a:cxn>
                <a:cxn ang="0">
                  <a:pos x="23" y="305"/>
                </a:cxn>
                <a:cxn ang="0">
                  <a:pos x="21" y="323"/>
                </a:cxn>
                <a:cxn ang="0">
                  <a:pos x="13" y="338"/>
                </a:cxn>
                <a:cxn ang="0">
                  <a:pos x="9" y="355"/>
                </a:cxn>
                <a:cxn ang="0">
                  <a:pos x="3" y="373"/>
                </a:cxn>
                <a:cxn ang="0">
                  <a:pos x="15" y="384"/>
                </a:cxn>
                <a:cxn ang="0">
                  <a:pos x="21" y="401"/>
                </a:cxn>
                <a:cxn ang="0">
                  <a:pos x="47" y="404"/>
                </a:cxn>
                <a:cxn ang="0">
                  <a:pos x="52" y="395"/>
                </a:cxn>
                <a:cxn ang="0">
                  <a:pos x="53" y="376"/>
                </a:cxn>
                <a:cxn ang="0">
                  <a:pos x="66" y="364"/>
                </a:cxn>
                <a:cxn ang="0">
                  <a:pos x="87" y="340"/>
                </a:cxn>
                <a:cxn ang="0">
                  <a:pos x="78" y="326"/>
                </a:cxn>
                <a:cxn ang="0">
                  <a:pos x="89" y="299"/>
                </a:cxn>
                <a:cxn ang="0">
                  <a:pos x="95" y="285"/>
                </a:cxn>
                <a:cxn ang="0">
                  <a:pos x="102" y="270"/>
                </a:cxn>
                <a:cxn ang="0">
                  <a:pos x="109" y="269"/>
                </a:cxn>
                <a:cxn ang="0">
                  <a:pos x="106" y="262"/>
                </a:cxn>
                <a:cxn ang="0">
                  <a:pos x="98" y="251"/>
                </a:cxn>
                <a:cxn ang="0">
                  <a:pos x="115" y="245"/>
                </a:cxn>
                <a:cxn ang="0">
                  <a:pos x="129" y="228"/>
                </a:cxn>
                <a:cxn ang="0">
                  <a:pos x="133" y="215"/>
                </a:cxn>
                <a:cxn ang="0">
                  <a:pos x="183" y="203"/>
                </a:cxn>
                <a:cxn ang="0">
                  <a:pos x="189" y="181"/>
                </a:cxn>
                <a:cxn ang="0">
                  <a:pos x="180" y="164"/>
                </a:cxn>
                <a:cxn ang="0">
                  <a:pos x="176" y="156"/>
                </a:cxn>
                <a:cxn ang="0">
                  <a:pos x="174" y="144"/>
                </a:cxn>
                <a:cxn ang="0">
                  <a:pos x="181" y="110"/>
                </a:cxn>
                <a:cxn ang="0">
                  <a:pos x="214" y="71"/>
                </a:cxn>
                <a:cxn ang="0">
                  <a:pos x="225" y="47"/>
                </a:cxn>
              </a:cxnLst>
              <a:rect l="0" t="0" r="r" b="b"/>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Freeform 109"/>
            <p:cNvSpPr/>
            <p:nvPr>
              <p:custDataLst>
                <p:tags r:id="rId106"/>
              </p:custDataLst>
            </p:nvPr>
          </p:nvSpPr>
          <p:spPr bwMode="auto">
            <a:xfrm>
              <a:off x="2709863" y="3640138"/>
              <a:ext cx="190500" cy="973138"/>
            </a:xfrm>
            <a:custGeom>
              <a:avLst/>
              <a:gdLst/>
              <a:ahLst/>
              <a:cxnLst>
                <a:cxn ang="0">
                  <a:pos x="40" y="435"/>
                </a:cxn>
                <a:cxn ang="0">
                  <a:pos x="27" y="413"/>
                </a:cxn>
                <a:cxn ang="0">
                  <a:pos x="38" y="389"/>
                </a:cxn>
                <a:cxn ang="0">
                  <a:pos x="46" y="365"/>
                </a:cxn>
                <a:cxn ang="0">
                  <a:pos x="51" y="347"/>
                </a:cxn>
                <a:cxn ang="0">
                  <a:pos x="44" y="329"/>
                </a:cxn>
                <a:cxn ang="0">
                  <a:pos x="45" y="299"/>
                </a:cxn>
                <a:cxn ang="0">
                  <a:pos x="49" y="276"/>
                </a:cxn>
                <a:cxn ang="0">
                  <a:pos x="53" y="257"/>
                </a:cxn>
                <a:cxn ang="0">
                  <a:pos x="62" y="216"/>
                </a:cxn>
                <a:cxn ang="0">
                  <a:pos x="65" y="189"/>
                </a:cxn>
                <a:cxn ang="0">
                  <a:pos x="66" y="157"/>
                </a:cxn>
                <a:cxn ang="0">
                  <a:pos x="74" y="129"/>
                </a:cxn>
                <a:cxn ang="0">
                  <a:pos x="84" y="107"/>
                </a:cxn>
                <a:cxn ang="0">
                  <a:pos x="97" y="76"/>
                </a:cxn>
                <a:cxn ang="0">
                  <a:pos x="89" y="53"/>
                </a:cxn>
                <a:cxn ang="0">
                  <a:pos x="84" y="25"/>
                </a:cxn>
                <a:cxn ang="0">
                  <a:pos x="71" y="2"/>
                </a:cxn>
                <a:cxn ang="0">
                  <a:pos x="64" y="23"/>
                </a:cxn>
                <a:cxn ang="0">
                  <a:pos x="62" y="75"/>
                </a:cxn>
                <a:cxn ang="0">
                  <a:pos x="53" y="128"/>
                </a:cxn>
                <a:cxn ang="0">
                  <a:pos x="48" y="163"/>
                </a:cxn>
                <a:cxn ang="0">
                  <a:pos x="41" y="210"/>
                </a:cxn>
                <a:cxn ang="0">
                  <a:pos x="26" y="251"/>
                </a:cxn>
                <a:cxn ang="0">
                  <a:pos x="24" y="286"/>
                </a:cxn>
                <a:cxn ang="0">
                  <a:pos x="17" y="319"/>
                </a:cxn>
                <a:cxn ang="0">
                  <a:pos x="32" y="302"/>
                </a:cxn>
                <a:cxn ang="0">
                  <a:pos x="34" y="320"/>
                </a:cxn>
                <a:cxn ang="0">
                  <a:pos x="30" y="342"/>
                </a:cxn>
                <a:cxn ang="0">
                  <a:pos x="25" y="357"/>
                </a:cxn>
                <a:cxn ang="0">
                  <a:pos x="23" y="354"/>
                </a:cxn>
                <a:cxn ang="0">
                  <a:pos x="15" y="357"/>
                </a:cxn>
                <a:cxn ang="0">
                  <a:pos x="2" y="374"/>
                </a:cxn>
                <a:cxn ang="0">
                  <a:pos x="17" y="376"/>
                </a:cxn>
                <a:cxn ang="0">
                  <a:pos x="25" y="389"/>
                </a:cxn>
                <a:cxn ang="0">
                  <a:pos x="11" y="393"/>
                </a:cxn>
                <a:cxn ang="0">
                  <a:pos x="13" y="400"/>
                </a:cxn>
                <a:cxn ang="0">
                  <a:pos x="6" y="412"/>
                </a:cxn>
                <a:cxn ang="0">
                  <a:pos x="15" y="416"/>
                </a:cxn>
                <a:cxn ang="0">
                  <a:pos x="16" y="427"/>
                </a:cxn>
                <a:cxn ang="0">
                  <a:pos x="9" y="441"/>
                </a:cxn>
                <a:cxn ang="0">
                  <a:pos x="23" y="444"/>
                </a:cxn>
                <a:cxn ang="0">
                  <a:pos x="28" y="448"/>
                </a:cxn>
                <a:cxn ang="0">
                  <a:pos x="22" y="462"/>
                </a:cxn>
                <a:cxn ang="0">
                  <a:pos x="41" y="462"/>
                </a:cxn>
                <a:cxn ang="0">
                  <a:pos x="28" y="472"/>
                </a:cxn>
                <a:cxn ang="0">
                  <a:pos x="42" y="470"/>
                </a:cxn>
                <a:cxn ang="0">
                  <a:pos x="26" y="481"/>
                </a:cxn>
                <a:cxn ang="0">
                  <a:pos x="41" y="483"/>
                </a:cxn>
                <a:cxn ang="0">
                  <a:pos x="64" y="461"/>
                </a:cxn>
                <a:cxn ang="0">
                  <a:pos x="71" y="473"/>
                </a:cxn>
                <a:cxn ang="0">
                  <a:pos x="61" y="477"/>
                </a:cxn>
                <a:cxn ang="0">
                  <a:pos x="50" y="486"/>
                </a:cxn>
                <a:cxn ang="0">
                  <a:pos x="58" y="503"/>
                </a:cxn>
                <a:cxn ang="0">
                  <a:pos x="74" y="500"/>
                </a:cxn>
                <a:cxn ang="0">
                  <a:pos x="91" y="501"/>
                </a:cxn>
                <a:cxn ang="0">
                  <a:pos x="81" y="499"/>
                </a:cxn>
                <a:cxn ang="0">
                  <a:pos x="71" y="457"/>
                </a:cxn>
                <a:cxn ang="0">
                  <a:pos x="46" y="452"/>
                </a:cxn>
              </a:cxnLst>
              <a:rect l="0" t="0" r="r" b="b"/>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Freeform 110"/>
            <p:cNvSpPr/>
            <p:nvPr>
              <p:custDataLst>
                <p:tags r:id="rId107"/>
              </p:custDataLst>
            </p:nvPr>
          </p:nvSpPr>
          <p:spPr bwMode="auto">
            <a:xfrm>
              <a:off x="2992438" y="3683000"/>
              <a:ext cx="192088" cy="192088"/>
            </a:xfrm>
            <a:custGeom>
              <a:avLst/>
              <a:gdLst/>
              <a:ahLst/>
              <a:cxnLst>
                <a:cxn ang="0">
                  <a:pos x="96" y="54"/>
                </a:cxn>
                <a:cxn ang="0">
                  <a:pos x="87" y="56"/>
                </a:cxn>
                <a:cxn ang="0">
                  <a:pos x="81" y="43"/>
                </a:cxn>
                <a:cxn ang="0">
                  <a:pos x="73" y="34"/>
                </a:cxn>
                <a:cxn ang="0">
                  <a:pos x="64" y="33"/>
                </a:cxn>
                <a:cxn ang="0">
                  <a:pos x="58" y="24"/>
                </a:cxn>
                <a:cxn ang="0">
                  <a:pos x="56" y="10"/>
                </a:cxn>
                <a:cxn ang="0">
                  <a:pos x="55" y="4"/>
                </a:cxn>
                <a:cxn ang="0">
                  <a:pos x="53" y="5"/>
                </a:cxn>
                <a:cxn ang="0">
                  <a:pos x="43" y="0"/>
                </a:cxn>
                <a:cxn ang="0">
                  <a:pos x="30" y="1"/>
                </a:cxn>
                <a:cxn ang="0">
                  <a:pos x="16" y="4"/>
                </a:cxn>
                <a:cxn ang="0">
                  <a:pos x="7" y="14"/>
                </a:cxn>
                <a:cxn ang="0">
                  <a:pos x="4" y="32"/>
                </a:cxn>
                <a:cxn ang="0">
                  <a:pos x="0" y="31"/>
                </a:cxn>
                <a:cxn ang="0">
                  <a:pos x="16" y="47"/>
                </a:cxn>
                <a:cxn ang="0">
                  <a:pos x="28" y="55"/>
                </a:cxn>
                <a:cxn ang="0">
                  <a:pos x="41" y="62"/>
                </a:cxn>
                <a:cxn ang="0">
                  <a:pos x="62" y="72"/>
                </a:cxn>
                <a:cxn ang="0">
                  <a:pos x="53" y="87"/>
                </a:cxn>
                <a:cxn ang="0">
                  <a:pos x="49" y="95"/>
                </a:cxn>
                <a:cxn ang="0">
                  <a:pos x="60" y="97"/>
                </a:cxn>
                <a:cxn ang="0">
                  <a:pos x="71" y="98"/>
                </a:cxn>
                <a:cxn ang="0">
                  <a:pos x="80" y="96"/>
                </a:cxn>
                <a:cxn ang="0">
                  <a:pos x="89" y="92"/>
                </a:cxn>
                <a:cxn ang="0">
                  <a:pos x="95" y="75"/>
                </a:cxn>
                <a:cxn ang="0">
                  <a:pos x="96" y="54"/>
                </a:cxn>
              </a:cxnLst>
              <a:rect l="0" t="0" r="r" b="b"/>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Freeform 111"/>
            <p:cNvSpPr/>
            <p:nvPr>
              <p:custDataLst>
                <p:tags r:id="rId108"/>
              </p:custDataLst>
            </p:nvPr>
          </p:nvSpPr>
          <p:spPr bwMode="auto">
            <a:xfrm>
              <a:off x="2492375" y="3016250"/>
              <a:ext cx="71438" cy="57150"/>
            </a:xfrm>
            <a:custGeom>
              <a:avLst/>
              <a:gdLst/>
              <a:ahLst/>
              <a:cxnLst>
                <a:cxn ang="0">
                  <a:pos x="36" y="24"/>
                </a:cxn>
                <a:cxn ang="0">
                  <a:pos x="38" y="17"/>
                </a:cxn>
                <a:cxn ang="0">
                  <a:pos x="26" y="3"/>
                </a:cxn>
                <a:cxn ang="0">
                  <a:pos x="21" y="2"/>
                </a:cxn>
                <a:cxn ang="0">
                  <a:pos x="10" y="0"/>
                </a:cxn>
                <a:cxn ang="0">
                  <a:pos x="3" y="0"/>
                </a:cxn>
                <a:cxn ang="0">
                  <a:pos x="3" y="5"/>
                </a:cxn>
                <a:cxn ang="0">
                  <a:pos x="6" y="14"/>
                </a:cxn>
                <a:cxn ang="0">
                  <a:pos x="12" y="13"/>
                </a:cxn>
                <a:cxn ang="0">
                  <a:pos x="17" y="17"/>
                </a:cxn>
                <a:cxn ang="0">
                  <a:pos x="25" y="24"/>
                </a:cxn>
                <a:cxn ang="0">
                  <a:pos x="32" y="30"/>
                </a:cxn>
                <a:cxn ang="0">
                  <a:pos x="34" y="30"/>
                </a:cxn>
                <a:cxn ang="0">
                  <a:pos x="36" y="24"/>
                </a:cxn>
              </a:cxnLst>
              <a:rect l="0" t="0" r="r" b="b"/>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Freeform 112"/>
            <p:cNvSpPr/>
            <p:nvPr>
              <p:custDataLst>
                <p:tags r:id="rId109"/>
              </p:custDataLst>
            </p:nvPr>
          </p:nvSpPr>
          <p:spPr bwMode="auto">
            <a:xfrm>
              <a:off x="2557463" y="3044825"/>
              <a:ext cx="125413" cy="60325"/>
            </a:xfrm>
            <a:custGeom>
              <a:avLst/>
              <a:gdLst/>
              <a:ahLst/>
              <a:cxnLst>
                <a:cxn ang="0">
                  <a:pos x="59" y="9"/>
                </a:cxn>
                <a:cxn ang="0">
                  <a:pos x="43" y="2"/>
                </a:cxn>
                <a:cxn ang="0">
                  <a:pos x="27" y="8"/>
                </a:cxn>
                <a:cxn ang="0">
                  <a:pos x="9" y="7"/>
                </a:cxn>
                <a:cxn ang="0">
                  <a:pos x="4" y="2"/>
                </a:cxn>
                <a:cxn ang="0">
                  <a:pos x="2" y="9"/>
                </a:cxn>
                <a:cxn ang="0">
                  <a:pos x="0" y="15"/>
                </a:cxn>
                <a:cxn ang="0">
                  <a:pos x="15" y="22"/>
                </a:cxn>
                <a:cxn ang="0">
                  <a:pos x="23" y="27"/>
                </a:cxn>
                <a:cxn ang="0">
                  <a:pos x="32" y="25"/>
                </a:cxn>
                <a:cxn ang="0">
                  <a:pos x="29" y="19"/>
                </a:cxn>
                <a:cxn ang="0">
                  <a:pos x="35" y="13"/>
                </a:cxn>
                <a:cxn ang="0">
                  <a:pos x="47" y="9"/>
                </a:cxn>
                <a:cxn ang="0">
                  <a:pos x="50" y="17"/>
                </a:cxn>
                <a:cxn ang="0">
                  <a:pos x="57" y="29"/>
                </a:cxn>
                <a:cxn ang="0">
                  <a:pos x="65" y="21"/>
                </a:cxn>
                <a:cxn ang="0">
                  <a:pos x="66" y="18"/>
                </a:cxn>
                <a:cxn ang="0">
                  <a:pos x="59" y="9"/>
                </a:cxn>
              </a:cxnLst>
              <a:rect l="0" t="0" r="r" b="b"/>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Freeform 113"/>
            <p:cNvSpPr/>
            <p:nvPr>
              <p:custDataLst>
                <p:tags r:id="rId110"/>
              </p:custDataLst>
            </p:nvPr>
          </p:nvSpPr>
          <p:spPr bwMode="auto">
            <a:xfrm>
              <a:off x="2643188" y="2982913"/>
              <a:ext cx="257175" cy="366713"/>
            </a:xfrm>
            <a:custGeom>
              <a:avLst/>
              <a:gdLst/>
              <a:ahLst/>
              <a:cxnLst>
                <a:cxn ang="0">
                  <a:pos x="21" y="140"/>
                </a:cxn>
                <a:cxn ang="0">
                  <a:pos x="30" y="140"/>
                </a:cxn>
                <a:cxn ang="0">
                  <a:pos x="38" y="146"/>
                </a:cxn>
                <a:cxn ang="0">
                  <a:pos x="38" y="147"/>
                </a:cxn>
                <a:cxn ang="0">
                  <a:pos x="48" y="147"/>
                </a:cxn>
                <a:cxn ang="0">
                  <a:pos x="55" y="156"/>
                </a:cxn>
                <a:cxn ang="0">
                  <a:pos x="62" y="163"/>
                </a:cxn>
                <a:cxn ang="0">
                  <a:pos x="66" y="170"/>
                </a:cxn>
                <a:cxn ang="0">
                  <a:pos x="79" y="172"/>
                </a:cxn>
                <a:cxn ang="0">
                  <a:pos x="86" y="171"/>
                </a:cxn>
                <a:cxn ang="0">
                  <a:pos x="93" y="170"/>
                </a:cxn>
                <a:cxn ang="0">
                  <a:pos x="101" y="177"/>
                </a:cxn>
                <a:cxn ang="0">
                  <a:pos x="95" y="187"/>
                </a:cxn>
                <a:cxn ang="0">
                  <a:pos x="102" y="192"/>
                </a:cxn>
                <a:cxn ang="0">
                  <a:pos x="103" y="192"/>
                </a:cxn>
                <a:cxn ang="0">
                  <a:pos x="107" y="177"/>
                </a:cxn>
                <a:cxn ang="0">
                  <a:pos x="109" y="161"/>
                </a:cxn>
                <a:cxn ang="0">
                  <a:pos x="102" y="143"/>
                </a:cxn>
                <a:cxn ang="0">
                  <a:pos x="110" y="137"/>
                </a:cxn>
                <a:cxn ang="0">
                  <a:pos x="108" y="132"/>
                </a:cxn>
                <a:cxn ang="0">
                  <a:pos x="105" y="126"/>
                </a:cxn>
                <a:cxn ang="0">
                  <a:pos x="122" y="125"/>
                </a:cxn>
                <a:cxn ang="0">
                  <a:pos x="134" y="121"/>
                </a:cxn>
                <a:cxn ang="0">
                  <a:pos x="132" y="115"/>
                </a:cxn>
                <a:cxn ang="0">
                  <a:pos x="133" y="106"/>
                </a:cxn>
                <a:cxn ang="0">
                  <a:pos x="128" y="98"/>
                </a:cxn>
                <a:cxn ang="0">
                  <a:pos x="131" y="77"/>
                </a:cxn>
                <a:cxn ang="0">
                  <a:pos x="118" y="74"/>
                </a:cxn>
                <a:cxn ang="0">
                  <a:pos x="102" y="67"/>
                </a:cxn>
                <a:cxn ang="0">
                  <a:pos x="83" y="65"/>
                </a:cxn>
                <a:cxn ang="0">
                  <a:pos x="75" y="50"/>
                </a:cxn>
                <a:cxn ang="0">
                  <a:pos x="70" y="43"/>
                </a:cxn>
                <a:cxn ang="0">
                  <a:pos x="65" y="40"/>
                </a:cxn>
                <a:cxn ang="0">
                  <a:pos x="67" y="35"/>
                </a:cxn>
                <a:cxn ang="0">
                  <a:pos x="69" y="27"/>
                </a:cxn>
                <a:cxn ang="0">
                  <a:pos x="78" y="14"/>
                </a:cxn>
                <a:cxn ang="0">
                  <a:pos x="82" y="12"/>
                </a:cxn>
                <a:cxn ang="0">
                  <a:pos x="85" y="10"/>
                </a:cxn>
                <a:cxn ang="0">
                  <a:pos x="87" y="3"/>
                </a:cxn>
                <a:cxn ang="0">
                  <a:pos x="75" y="9"/>
                </a:cxn>
                <a:cxn ang="0">
                  <a:pos x="65" y="14"/>
                </a:cxn>
                <a:cxn ang="0">
                  <a:pos x="55" y="18"/>
                </a:cxn>
                <a:cxn ang="0">
                  <a:pos x="49" y="17"/>
                </a:cxn>
                <a:cxn ang="0">
                  <a:pos x="39" y="27"/>
                </a:cxn>
                <a:cxn ang="0">
                  <a:pos x="35" y="37"/>
                </a:cxn>
                <a:cxn ang="0">
                  <a:pos x="24" y="50"/>
                </a:cxn>
                <a:cxn ang="0">
                  <a:pos x="21" y="51"/>
                </a:cxn>
                <a:cxn ang="0">
                  <a:pos x="20" y="54"/>
                </a:cxn>
                <a:cxn ang="0">
                  <a:pos x="12" y="62"/>
                </a:cxn>
                <a:cxn ang="0">
                  <a:pos x="16" y="65"/>
                </a:cxn>
                <a:cxn ang="0">
                  <a:pos x="18" y="74"/>
                </a:cxn>
                <a:cxn ang="0">
                  <a:pos x="18" y="80"/>
                </a:cxn>
                <a:cxn ang="0">
                  <a:pos x="20" y="98"/>
                </a:cxn>
                <a:cxn ang="0">
                  <a:pos x="17" y="108"/>
                </a:cxn>
                <a:cxn ang="0">
                  <a:pos x="8" y="115"/>
                </a:cxn>
                <a:cxn ang="0">
                  <a:pos x="2" y="122"/>
                </a:cxn>
                <a:cxn ang="0">
                  <a:pos x="0" y="127"/>
                </a:cxn>
                <a:cxn ang="0">
                  <a:pos x="14" y="135"/>
                </a:cxn>
                <a:cxn ang="0">
                  <a:pos x="21" y="140"/>
                </a:cxn>
              </a:cxnLst>
              <a:rect l="0" t="0" r="r" b="b"/>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Freeform 114"/>
            <p:cNvSpPr/>
            <p:nvPr>
              <p:custDataLst>
                <p:tags r:id="rId111"/>
              </p:custDataLst>
            </p:nvPr>
          </p:nvSpPr>
          <p:spPr bwMode="auto">
            <a:xfrm>
              <a:off x="2844800" y="3470275"/>
              <a:ext cx="266700" cy="300038"/>
            </a:xfrm>
            <a:custGeom>
              <a:avLst/>
              <a:gdLst/>
              <a:ahLst/>
              <a:cxnLst>
                <a:cxn ang="0">
                  <a:pos x="137" y="94"/>
                </a:cxn>
                <a:cxn ang="0">
                  <a:pos x="130" y="83"/>
                </a:cxn>
                <a:cxn ang="0">
                  <a:pos x="121" y="77"/>
                </a:cxn>
                <a:cxn ang="0">
                  <a:pos x="109" y="71"/>
                </a:cxn>
                <a:cxn ang="0">
                  <a:pos x="107" y="62"/>
                </a:cxn>
                <a:cxn ang="0">
                  <a:pos x="106" y="53"/>
                </a:cxn>
                <a:cxn ang="0">
                  <a:pos x="101" y="46"/>
                </a:cxn>
                <a:cxn ang="0">
                  <a:pos x="89" y="43"/>
                </a:cxn>
                <a:cxn ang="0">
                  <a:pos x="80" y="39"/>
                </a:cxn>
                <a:cxn ang="0">
                  <a:pos x="75" y="35"/>
                </a:cxn>
                <a:cxn ang="0">
                  <a:pos x="67" y="33"/>
                </a:cxn>
                <a:cxn ang="0">
                  <a:pos x="54" y="25"/>
                </a:cxn>
                <a:cxn ang="0">
                  <a:pos x="50" y="3"/>
                </a:cxn>
                <a:cxn ang="0">
                  <a:pos x="39" y="2"/>
                </a:cxn>
                <a:cxn ang="0">
                  <a:pos x="26" y="8"/>
                </a:cxn>
                <a:cxn ang="0">
                  <a:pos x="16" y="13"/>
                </a:cxn>
                <a:cxn ang="0">
                  <a:pos x="7" y="16"/>
                </a:cxn>
                <a:cxn ang="0">
                  <a:pos x="3" y="15"/>
                </a:cxn>
                <a:cxn ang="0">
                  <a:pos x="11" y="31"/>
                </a:cxn>
                <a:cxn ang="0">
                  <a:pos x="8" y="37"/>
                </a:cxn>
                <a:cxn ang="0">
                  <a:pos x="9" y="53"/>
                </a:cxn>
                <a:cxn ang="0">
                  <a:pos x="6" y="62"/>
                </a:cxn>
                <a:cxn ang="0">
                  <a:pos x="3" y="72"/>
                </a:cxn>
                <a:cxn ang="0">
                  <a:pos x="8" y="77"/>
                </a:cxn>
                <a:cxn ang="0">
                  <a:pos x="2" y="86"/>
                </a:cxn>
                <a:cxn ang="0">
                  <a:pos x="1" y="90"/>
                </a:cxn>
                <a:cxn ang="0">
                  <a:pos x="5" y="96"/>
                </a:cxn>
                <a:cxn ang="0">
                  <a:pos x="8" y="108"/>
                </a:cxn>
                <a:cxn ang="0">
                  <a:pos x="13" y="114"/>
                </a:cxn>
                <a:cxn ang="0">
                  <a:pos x="10" y="122"/>
                </a:cxn>
                <a:cxn ang="0">
                  <a:pos x="14" y="132"/>
                </a:cxn>
                <a:cxn ang="0">
                  <a:pos x="18" y="142"/>
                </a:cxn>
                <a:cxn ang="0">
                  <a:pos x="21" y="154"/>
                </a:cxn>
                <a:cxn ang="0">
                  <a:pos x="36" y="145"/>
                </a:cxn>
                <a:cxn ang="0">
                  <a:pos x="46" y="145"/>
                </a:cxn>
                <a:cxn ang="0">
                  <a:pos x="59" y="150"/>
                </a:cxn>
                <a:cxn ang="0">
                  <a:pos x="66" y="144"/>
                </a:cxn>
                <a:cxn ang="0">
                  <a:pos x="81" y="144"/>
                </a:cxn>
                <a:cxn ang="0">
                  <a:pos x="84" y="126"/>
                </a:cxn>
                <a:cxn ang="0">
                  <a:pos x="93" y="116"/>
                </a:cxn>
                <a:cxn ang="0">
                  <a:pos x="107" y="113"/>
                </a:cxn>
                <a:cxn ang="0">
                  <a:pos x="120" y="112"/>
                </a:cxn>
                <a:cxn ang="0">
                  <a:pos x="130" y="117"/>
                </a:cxn>
                <a:cxn ang="0">
                  <a:pos x="136" y="108"/>
                </a:cxn>
                <a:cxn ang="0">
                  <a:pos x="137" y="94"/>
                </a:cxn>
              </a:cxnLst>
              <a:rect l="0" t="0" r="r" b="b"/>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5" name="Freeform 115"/>
            <p:cNvSpPr/>
            <p:nvPr>
              <p:custDataLst>
                <p:tags r:id="rId112"/>
              </p:custDataLst>
            </p:nvPr>
          </p:nvSpPr>
          <p:spPr bwMode="auto">
            <a:xfrm>
              <a:off x="2589213" y="3259138"/>
              <a:ext cx="279400" cy="404813"/>
            </a:xfrm>
            <a:custGeom>
              <a:avLst/>
              <a:gdLst/>
              <a:ahLst/>
              <a:cxnLst>
                <a:cxn ang="0">
                  <a:pos x="134" y="201"/>
                </a:cxn>
                <a:cxn ang="0">
                  <a:pos x="135" y="200"/>
                </a:cxn>
                <a:cxn ang="0">
                  <a:pos x="136" y="196"/>
                </a:cxn>
                <a:cxn ang="0">
                  <a:pos x="142" y="187"/>
                </a:cxn>
                <a:cxn ang="0">
                  <a:pos x="137" y="182"/>
                </a:cxn>
                <a:cxn ang="0">
                  <a:pos x="140" y="172"/>
                </a:cxn>
                <a:cxn ang="0">
                  <a:pos x="143" y="163"/>
                </a:cxn>
                <a:cxn ang="0">
                  <a:pos x="142" y="147"/>
                </a:cxn>
                <a:cxn ang="0">
                  <a:pos x="145" y="141"/>
                </a:cxn>
                <a:cxn ang="0">
                  <a:pos x="137" y="125"/>
                </a:cxn>
                <a:cxn ang="0">
                  <a:pos x="126" y="125"/>
                </a:cxn>
                <a:cxn ang="0">
                  <a:pos x="123" y="111"/>
                </a:cxn>
                <a:cxn ang="0">
                  <a:pos x="118" y="112"/>
                </a:cxn>
                <a:cxn ang="0">
                  <a:pos x="106" y="113"/>
                </a:cxn>
                <a:cxn ang="0">
                  <a:pos x="100" y="107"/>
                </a:cxn>
                <a:cxn ang="0">
                  <a:pos x="95" y="103"/>
                </a:cxn>
                <a:cxn ang="0">
                  <a:pos x="90" y="93"/>
                </a:cxn>
                <a:cxn ang="0">
                  <a:pos x="87" y="83"/>
                </a:cxn>
                <a:cxn ang="0">
                  <a:pos x="89" y="76"/>
                </a:cxn>
                <a:cxn ang="0">
                  <a:pos x="94" y="70"/>
                </a:cxn>
                <a:cxn ang="0">
                  <a:pos x="97" y="59"/>
                </a:cxn>
                <a:cxn ang="0">
                  <a:pos x="107" y="53"/>
                </a:cxn>
                <a:cxn ang="0">
                  <a:pos x="121" y="48"/>
                </a:cxn>
                <a:cxn ang="0">
                  <a:pos x="130" y="47"/>
                </a:cxn>
                <a:cxn ang="0">
                  <a:pos x="123" y="42"/>
                </a:cxn>
                <a:cxn ang="0">
                  <a:pos x="129" y="32"/>
                </a:cxn>
                <a:cxn ang="0">
                  <a:pos x="121" y="25"/>
                </a:cxn>
                <a:cxn ang="0">
                  <a:pos x="114" y="26"/>
                </a:cxn>
                <a:cxn ang="0">
                  <a:pos x="107" y="27"/>
                </a:cxn>
                <a:cxn ang="0">
                  <a:pos x="94" y="25"/>
                </a:cxn>
                <a:cxn ang="0">
                  <a:pos x="90" y="18"/>
                </a:cxn>
                <a:cxn ang="0">
                  <a:pos x="83" y="11"/>
                </a:cxn>
                <a:cxn ang="0">
                  <a:pos x="76" y="2"/>
                </a:cxn>
                <a:cxn ang="0">
                  <a:pos x="66" y="2"/>
                </a:cxn>
                <a:cxn ang="0">
                  <a:pos x="69" y="10"/>
                </a:cxn>
                <a:cxn ang="0">
                  <a:pos x="63" y="21"/>
                </a:cxn>
                <a:cxn ang="0">
                  <a:pos x="40" y="33"/>
                </a:cxn>
                <a:cxn ang="0">
                  <a:pos x="30" y="51"/>
                </a:cxn>
                <a:cxn ang="0">
                  <a:pos x="22" y="52"/>
                </a:cxn>
                <a:cxn ang="0">
                  <a:pos x="14" y="49"/>
                </a:cxn>
                <a:cxn ang="0">
                  <a:pos x="14" y="44"/>
                </a:cxn>
                <a:cxn ang="0">
                  <a:pos x="11" y="38"/>
                </a:cxn>
                <a:cxn ang="0">
                  <a:pos x="2" y="48"/>
                </a:cxn>
                <a:cxn ang="0">
                  <a:pos x="6" y="63"/>
                </a:cxn>
                <a:cxn ang="0">
                  <a:pos x="3" y="66"/>
                </a:cxn>
                <a:cxn ang="0">
                  <a:pos x="15" y="76"/>
                </a:cxn>
                <a:cxn ang="0">
                  <a:pos x="26" y="92"/>
                </a:cxn>
                <a:cxn ang="0">
                  <a:pos x="34" y="109"/>
                </a:cxn>
                <a:cxn ang="0">
                  <a:pos x="52" y="142"/>
                </a:cxn>
                <a:cxn ang="0">
                  <a:pos x="59" y="157"/>
                </a:cxn>
                <a:cxn ang="0">
                  <a:pos x="63" y="167"/>
                </a:cxn>
                <a:cxn ang="0">
                  <a:pos x="81" y="179"/>
                </a:cxn>
                <a:cxn ang="0">
                  <a:pos x="113" y="199"/>
                </a:cxn>
                <a:cxn ang="0">
                  <a:pos x="127" y="210"/>
                </a:cxn>
                <a:cxn ang="0">
                  <a:pos x="127" y="212"/>
                </a:cxn>
                <a:cxn ang="0">
                  <a:pos x="130" y="210"/>
                </a:cxn>
                <a:cxn ang="0">
                  <a:pos x="134" y="201"/>
                </a:cxn>
              </a:cxnLst>
              <a:rect l="0" t="0" r="r" b="b"/>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Freeform 116"/>
            <p:cNvSpPr/>
            <p:nvPr>
              <p:custDataLst>
                <p:tags r:id="rId113"/>
              </p:custDataLst>
            </p:nvPr>
          </p:nvSpPr>
          <p:spPr bwMode="auto">
            <a:xfrm>
              <a:off x="2763838" y="2994025"/>
              <a:ext cx="296863" cy="250825"/>
            </a:xfrm>
            <a:custGeom>
              <a:avLst/>
              <a:gdLst/>
              <a:ahLst/>
              <a:cxnLst>
                <a:cxn ang="0">
                  <a:pos x="15" y="8"/>
                </a:cxn>
                <a:cxn ang="0">
                  <a:pos x="6" y="21"/>
                </a:cxn>
                <a:cxn ang="0">
                  <a:pos x="4" y="29"/>
                </a:cxn>
                <a:cxn ang="0">
                  <a:pos x="2" y="34"/>
                </a:cxn>
                <a:cxn ang="0">
                  <a:pos x="7" y="37"/>
                </a:cxn>
                <a:cxn ang="0">
                  <a:pos x="12" y="44"/>
                </a:cxn>
                <a:cxn ang="0">
                  <a:pos x="20" y="59"/>
                </a:cxn>
                <a:cxn ang="0">
                  <a:pos x="39" y="61"/>
                </a:cxn>
                <a:cxn ang="0">
                  <a:pos x="55" y="68"/>
                </a:cxn>
                <a:cxn ang="0">
                  <a:pos x="68" y="71"/>
                </a:cxn>
                <a:cxn ang="0">
                  <a:pos x="65" y="92"/>
                </a:cxn>
                <a:cxn ang="0">
                  <a:pos x="70" y="100"/>
                </a:cxn>
                <a:cxn ang="0">
                  <a:pos x="69" y="109"/>
                </a:cxn>
                <a:cxn ang="0">
                  <a:pos x="71" y="115"/>
                </a:cxn>
                <a:cxn ang="0">
                  <a:pos x="70" y="115"/>
                </a:cxn>
                <a:cxn ang="0">
                  <a:pos x="78" y="127"/>
                </a:cxn>
                <a:cxn ang="0">
                  <a:pos x="85" y="130"/>
                </a:cxn>
                <a:cxn ang="0">
                  <a:pos x="91" y="129"/>
                </a:cxn>
                <a:cxn ang="0">
                  <a:pos x="99" y="124"/>
                </a:cxn>
                <a:cxn ang="0">
                  <a:pos x="106" y="121"/>
                </a:cxn>
                <a:cxn ang="0">
                  <a:pos x="113" y="115"/>
                </a:cxn>
                <a:cxn ang="0">
                  <a:pos x="114" y="110"/>
                </a:cxn>
                <a:cxn ang="0">
                  <a:pos x="108" y="109"/>
                </a:cxn>
                <a:cxn ang="0">
                  <a:pos x="105" y="101"/>
                </a:cxn>
                <a:cxn ang="0">
                  <a:pos x="101" y="93"/>
                </a:cxn>
                <a:cxn ang="0">
                  <a:pos x="108" y="92"/>
                </a:cxn>
                <a:cxn ang="0">
                  <a:pos x="118" y="95"/>
                </a:cxn>
                <a:cxn ang="0">
                  <a:pos x="123" y="95"/>
                </a:cxn>
                <a:cxn ang="0">
                  <a:pos x="130" y="91"/>
                </a:cxn>
                <a:cxn ang="0">
                  <a:pos x="144" y="86"/>
                </a:cxn>
                <a:cxn ang="0">
                  <a:pos x="147" y="82"/>
                </a:cxn>
                <a:cxn ang="0">
                  <a:pos x="140" y="72"/>
                </a:cxn>
                <a:cxn ang="0">
                  <a:pos x="141" y="66"/>
                </a:cxn>
                <a:cxn ang="0">
                  <a:pos x="146" y="61"/>
                </a:cxn>
                <a:cxn ang="0">
                  <a:pos x="148" y="55"/>
                </a:cxn>
                <a:cxn ang="0">
                  <a:pos x="152" y="47"/>
                </a:cxn>
                <a:cxn ang="0">
                  <a:pos x="156" y="42"/>
                </a:cxn>
                <a:cxn ang="0">
                  <a:pos x="140" y="40"/>
                </a:cxn>
                <a:cxn ang="0">
                  <a:pos x="143" y="31"/>
                </a:cxn>
                <a:cxn ang="0">
                  <a:pos x="126" y="25"/>
                </a:cxn>
                <a:cxn ang="0">
                  <a:pos x="128" y="19"/>
                </a:cxn>
                <a:cxn ang="0">
                  <a:pos x="118" y="16"/>
                </a:cxn>
                <a:cxn ang="0">
                  <a:pos x="96" y="24"/>
                </a:cxn>
                <a:cxn ang="0">
                  <a:pos x="75" y="17"/>
                </a:cxn>
                <a:cxn ang="0">
                  <a:pos x="60" y="15"/>
                </a:cxn>
                <a:cxn ang="0">
                  <a:pos x="52" y="6"/>
                </a:cxn>
                <a:cxn ang="0">
                  <a:pos x="42" y="0"/>
                </a:cxn>
                <a:cxn ang="0">
                  <a:pos x="39" y="7"/>
                </a:cxn>
                <a:cxn ang="0">
                  <a:pos x="24" y="16"/>
                </a:cxn>
                <a:cxn ang="0">
                  <a:pos x="27" y="32"/>
                </a:cxn>
                <a:cxn ang="0">
                  <a:pos x="15" y="28"/>
                </a:cxn>
                <a:cxn ang="0">
                  <a:pos x="20" y="14"/>
                </a:cxn>
                <a:cxn ang="0">
                  <a:pos x="19" y="6"/>
                </a:cxn>
                <a:cxn ang="0">
                  <a:pos x="15" y="8"/>
                </a:cxn>
              </a:cxnLst>
              <a:rect l="0" t="0" r="r" b="b"/>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7" name="Freeform 117"/>
            <p:cNvSpPr/>
            <p:nvPr>
              <p:custDataLst>
                <p:tags r:id="rId114"/>
              </p:custDataLst>
            </p:nvPr>
          </p:nvSpPr>
          <p:spPr bwMode="auto">
            <a:xfrm>
              <a:off x="3097213" y="3122613"/>
              <a:ext cx="92075" cy="96838"/>
            </a:xfrm>
            <a:custGeom>
              <a:avLst/>
              <a:gdLst/>
              <a:ahLst/>
              <a:cxnLst>
                <a:cxn ang="0">
                  <a:pos x="11" y="10"/>
                </a:cxn>
                <a:cxn ang="0">
                  <a:pos x="6" y="16"/>
                </a:cxn>
                <a:cxn ang="0">
                  <a:pos x="2" y="25"/>
                </a:cxn>
                <a:cxn ang="0">
                  <a:pos x="11" y="37"/>
                </a:cxn>
                <a:cxn ang="0">
                  <a:pos x="18" y="50"/>
                </a:cxn>
                <a:cxn ang="0">
                  <a:pos x="23" y="50"/>
                </a:cxn>
                <a:cxn ang="0">
                  <a:pos x="28" y="43"/>
                </a:cxn>
                <a:cxn ang="0">
                  <a:pos x="41" y="43"/>
                </a:cxn>
                <a:cxn ang="0">
                  <a:pos x="42" y="45"/>
                </a:cxn>
                <a:cxn ang="0">
                  <a:pos x="45" y="39"/>
                </a:cxn>
                <a:cxn ang="0">
                  <a:pos x="44" y="24"/>
                </a:cxn>
                <a:cxn ang="0">
                  <a:pos x="46" y="11"/>
                </a:cxn>
                <a:cxn ang="0">
                  <a:pos x="48" y="5"/>
                </a:cxn>
                <a:cxn ang="0">
                  <a:pos x="37" y="3"/>
                </a:cxn>
                <a:cxn ang="0">
                  <a:pos x="22" y="3"/>
                </a:cxn>
                <a:cxn ang="0">
                  <a:pos x="14" y="3"/>
                </a:cxn>
                <a:cxn ang="0">
                  <a:pos x="13" y="3"/>
                </a:cxn>
                <a:cxn ang="0">
                  <a:pos x="11" y="10"/>
                </a:cxn>
              </a:cxnLst>
              <a:rect l="0" t="0" r="r" b="b"/>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8" name="Freeform 118"/>
            <p:cNvSpPr/>
            <p:nvPr>
              <p:custDataLst>
                <p:tags r:id="rId115"/>
              </p:custDataLst>
            </p:nvPr>
          </p:nvSpPr>
          <p:spPr bwMode="auto">
            <a:xfrm>
              <a:off x="3025775" y="3073400"/>
              <a:ext cx="106363" cy="158750"/>
            </a:xfrm>
            <a:custGeom>
              <a:avLst/>
              <a:gdLst/>
              <a:ahLst/>
              <a:cxnLst>
                <a:cxn ang="0">
                  <a:pos x="15" y="5"/>
                </a:cxn>
                <a:cxn ang="0">
                  <a:pos x="11" y="13"/>
                </a:cxn>
                <a:cxn ang="0">
                  <a:pos x="9" y="19"/>
                </a:cxn>
                <a:cxn ang="0">
                  <a:pos x="4" y="24"/>
                </a:cxn>
                <a:cxn ang="0">
                  <a:pos x="3" y="30"/>
                </a:cxn>
                <a:cxn ang="0">
                  <a:pos x="10" y="40"/>
                </a:cxn>
                <a:cxn ang="0">
                  <a:pos x="14" y="37"/>
                </a:cxn>
                <a:cxn ang="0">
                  <a:pos x="19" y="47"/>
                </a:cxn>
                <a:cxn ang="0">
                  <a:pos x="20" y="56"/>
                </a:cxn>
                <a:cxn ang="0">
                  <a:pos x="22" y="76"/>
                </a:cxn>
                <a:cxn ang="0">
                  <a:pos x="35" y="80"/>
                </a:cxn>
                <a:cxn ang="0">
                  <a:pos x="42" y="77"/>
                </a:cxn>
                <a:cxn ang="0">
                  <a:pos x="48" y="75"/>
                </a:cxn>
                <a:cxn ang="0">
                  <a:pos x="56" y="75"/>
                </a:cxn>
                <a:cxn ang="0">
                  <a:pos x="49" y="62"/>
                </a:cxn>
                <a:cxn ang="0">
                  <a:pos x="40" y="50"/>
                </a:cxn>
                <a:cxn ang="0">
                  <a:pos x="44" y="41"/>
                </a:cxn>
                <a:cxn ang="0">
                  <a:pos x="49" y="35"/>
                </a:cxn>
                <a:cxn ang="0">
                  <a:pos x="51" y="28"/>
                </a:cxn>
                <a:cxn ang="0">
                  <a:pos x="40" y="19"/>
                </a:cxn>
                <a:cxn ang="0">
                  <a:pos x="35" y="12"/>
                </a:cxn>
                <a:cxn ang="0">
                  <a:pos x="23" y="3"/>
                </a:cxn>
                <a:cxn ang="0">
                  <a:pos x="19" y="0"/>
                </a:cxn>
                <a:cxn ang="0">
                  <a:pos x="15" y="5"/>
                </a:cxn>
              </a:cxnLst>
              <a:rect l="0" t="0" r="r" b="b"/>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9" name="Freeform 119"/>
            <p:cNvSpPr/>
            <p:nvPr>
              <p:custDataLst>
                <p:tags r:id="rId116"/>
              </p:custDataLst>
            </p:nvPr>
          </p:nvSpPr>
          <p:spPr bwMode="auto">
            <a:xfrm>
              <a:off x="3178175" y="3132138"/>
              <a:ext cx="66675" cy="84138"/>
            </a:xfrm>
            <a:custGeom>
              <a:avLst/>
              <a:gdLst/>
              <a:ahLst/>
              <a:cxnLst>
                <a:cxn ang="0">
                  <a:pos x="2" y="19"/>
                </a:cxn>
                <a:cxn ang="0">
                  <a:pos x="3" y="34"/>
                </a:cxn>
                <a:cxn ang="0">
                  <a:pos x="0" y="40"/>
                </a:cxn>
                <a:cxn ang="0">
                  <a:pos x="10" y="42"/>
                </a:cxn>
                <a:cxn ang="0">
                  <a:pos x="22" y="37"/>
                </a:cxn>
                <a:cxn ang="0">
                  <a:pos x="35" y="19"/>
                </a:cxn>
                <a:cxn ang="0">
                  <a:pos x="35" y="19"/>
                </a:cxn>
                <a:cxn ang="0">
                  <a:pos x="16" y="4"/>
                </a:cxn>
                <a:cxn ang="0">
                  <a:pos x="6" y="0"/>
                </a:cxn>
                <a:cxn ang="0">
                  <a:pos x="4" y="6"/>
                </a:cxn>
                <a:cxn ang="0">
                  <a:pos x="2" y="19"/>
                </a:cxn>
              </a:cxnLst>
              <a:rect l="0" t="0" r="r" b="b"/>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Freeform 120"/>
            <p:cNvSpPr/>
            <p:nvPr>
              <p:custDataLst>
                <p:tags r:id="rId117"/>
              </p:custDataLst>
            </p:nvPr>
          </p:nvSpPr>
          <p:spPr bwMode="auto">
            <a:xfrm>
              <a:off x="2520950" y="2738438"/>
              <a:ext cx="227013" cy="80963"/>
            </a:xfrm>
            <a:custGeom>
              <a:avLst/>
              <a:gdLst/>
              <a:ahLst/>
              <a:cxnLst>
                <a:cxn ang="0">
                  <a:pos x="96" y="27"/>
                </a:cxn>
                <a:cxn ang="0">
                  <a:pos x="42" y="5"/>
                </a:cxn>
                <a:cxn ang="0">
                  <a:pos x="2" y="19"/>
                </a:cxn>
                <a:cxn ang="0">
                  <a:pos x="21" y="10"/>
                </a:cxn>
                <a:cxn ang="0">
                  <a:pos x="32" y="15"/>
                </a:cxn>
                <a:cxn ang="0">
                  <a:pos x="51" y="19"/>
                </a:cxn>
                <a:cxn ang="0">
                  <a:pos x="75" y="32"/>
                </a:cxn>
                <a:cxn ang="0">
                  <a:pos x="81" y="41"/>
                </a:cxn>
                <a:cxn ang="0">
                  <a:pos x="117" y="40"/>
                </a:cxn>
                <a:cxn ang="0">
                  <a:pos x="96" y="27"/>
                </a:cxn>
              </a:cxnLst>
              <a:rect l="0" t="0" r="r" b="b"/>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1" name="Freeform 121"/>
            <p:cNvSpPr/>
            <p:nvPr>
              <p:custDataLst>
                <p:tags r:id="rId118"/>
              </p:custDataLst>
            </p:nvPr>
          </p:nvSpPr>
          <p:spPr bwMode="auto">
            <a:xfrm>
              <a:off x="2651125" y="2846388"/>
              <a:ext cx="52388" cy="25400"/>
            </a:xfrm>
            <a:custGeom>
              <a:avLst/>
              <a:gdLst/>
              <a:ahLst/>
              <a:cxnLst>
                <a:cxn ang="0">
                  <a:pos x="3" y="5"/>
                </a:cxn>
                <a:cxn ang="0">
                  <a:pos x="26" y="9"/>
                </a:cxn>
                <a:cxn ang="0">
                  <a:pos x="3" y="5"/>
                </a:cxn>
              </a:cxnLst>
              <a:rect l="0" t="0" r="r" b="b"/>
              <a:pathLst>
                <a:path w="28" h="13">
                  <a:moveTo>
                    <a:pt x="3" y="5"/>
                  </a:moveTo>
                  <a:cubicBezTo>
                    <a:pt x="5" y="8"/>
                    <a:pt x="24" y="13"/>
                    <a:pt x="26" y="9"/>
                  </a:cubicBezTo>
                  <a:cubicBezTo>
                    <a:pt x="28" y="4"/>
                    <a:pt x="0" y="0"/>
                    <a:pt x="3" y="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2" name="Freeform 122"/>
            <p:cNvSpPr/>
            <p:nvPr>
              <p:custDataLst>
                <p:tags r:id="rId119"/>
              </p:custDataLst>
            </p:nvPr>
          </p:nvSpPr>
          <p:spPr bwMode="auto">
            <a:xfrm>
              <a:off x="2894013" y="2844800"/>
              <a:ext cx="47625" cy="26988"/>
            </a:xfrm>
            <a:custGeom>
              <a:avLst/>
              <a:gdLst/>
              <a:ahLst/>
              <a:cxnLst>
                <a:cxn ang="0">
                  <a:pos x="4" y="7"/>
                </a:cxn>
                <a:cxn ang="0">
                  <a:pos x="23" y="7"/>
                </a:cxn>
                <a:cxn ang="0">
                  <a:pos x="4" y="7"/>
                </a:cxn>
              </a:cxnLst>
              <a:rect l="0" t="0" r="r" b="b"/>
              <a:pathLst>
                <a:path w="25" h="14">
                  <a:moveTo>
                    <a:pt x="4" y="7"/>
                  </a:moveTo>
                  <a:cubicBezTo>
                    <a:pt x="9" y="14"/>
                    <a:pt x="22" y="9"/>
                    <a:pt x="23" y="7"/>
                  </a:cubicBezTo>
                  <a:cubicBezTo>
                    <a:pt x="25" y="2"/>
                    <a:pt x="0" y="0"/>
                    <a:pt x="4" y="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3" name="Freeform 123"/>
            <p:cNvSpPr>
              <a:spLocks noEditPoints="1"/>
            </p:cNvSpPr>
            <p:nvPr>
              <p:custDataLst>
                <p:tags r:id="rId120"/>
              </p:custDataLst>
            </p:nvPr>
          </p:nvSpPr>
          <p:spPr bwMode="auto">
            <a:xfrm>
              <a:off x="2779713" y="785813"/>
              <a:ext cx="1322388" cy="985838"/>
            </a:xfrm>
            <a:custGeom>
              <a:avLst/>
              <a:gdLst/>
              <a:ahLst/>
              <a:cxnLst>
                <a:cxn ang="0">
                  <a:pos x="606" y="59"/>
                </a:cxn>
                <a:cxn ang="0">
                  <a:pos x="555" y="83"/>
                </a:cxn>
                <a:cxn ang="0">
                  <a:pos x="552" y="52"/>
                </a:cxn>
                <a:cxn ang="0">
                  <a:pos x="494" y="47"/>
                </a:cxn>
                <a:cxn ang="0">
                  <a:pos x="551" y="38"/>
                </a:cxn>
                <a:cxn ang="0">
                  <a:pos x="546" y="17"/>
                </a:cxn>
                <a:cxn ang="0">
                  <a:pos x="467" y="1"/>
                </a:cxn>
                <a:cxn ang="0">
                  <a:pos x="393" y="10"/>
                </a:cxn>
                <a:cxn ang="0">
                  <a:pos x="337" y="11"/>
                </a:cxn>
                <a:cxn ang="0">
                  <a:pos x="291" y="31"/>
                </a:cxn>
                <a:cxn ang="0">
                  <a:pos x="280" y="37"/>
                </a:cxn>
                <a:cxn ang="0">
                  <a:pos x="247" y="47"/>
                </a:cxn>
                <a:cxn ang="0">
                  <a:pos x="216" y="58"/>
                </a:cxn>
                <a:cxn ang="0">
                  <a:pos x="162" y="47"/>
                </a:cxn>
                <a:cxn ang="0">
                  <a:pos x="133" y="70"/>
                </a:cxn>
                <a:cxn ang="0">
                  <a:pos x="88" y="99"/>
                </a:cxn>
                <a:cxn ang="0">
                  <a:pos x="0" y="142"/>
                </a:cxn>
                <a:cxn ang="0">
                  <a:pos x="56" y="158"/>
                </a:cxn>
                <a:cxn ang="0">
                  <a:pos x="16" y="172"/>
                </a:cxn>
                <a:cxn ang="0">
                  <a:pos x="50" y="194"/>
                </a:cxn>
                <a:cxn ang="0">
                  <a:pos x="95" y="192"/>
                </a:cxn>
                <a:cxn ang="0">
                  <a:pos x="163" y="211"/>
                </a:cxn>
                <a:cxn ang="0">
                  <a:pos x="197" y="256"/>
                </a:cxn>
                <a:cxn ang="0">
                  <a:pos x="202" y="297"/>
                </a:cxn>
                <a:cxn ang="0">
                  <a:pos x="245" y="312"/>
                </a:cxn>
                <a:cxn ang="0">
                  <a:pos x="240" y="328"/>
                </a:cxn>
                <a:cxn ang="0">
                  <a:pos x="234" y="356"/>
                </a:cxn>
                <a:cxn ang="0">
                  <a:pos x="226" y="390"/>
                </a:cxn>
                <a:cxn ang="0">
                  <a:pos x="235" y="436"/>
                </a:cxn>
                <a:cxn ang="0">
                  <a:pos x="256" y="463"/>
                </a:cxn>
                <a:cxn ang="0">
                  <a:pos x="287" y="498"/>
                </a:cxn>
                <a:cxn ang="0">
                  <a:pos x="331" y="515"/>
                </a:cxn>
                <a:cxn ang="0">
                  <a:pos x="344" y="471"/>
                </a:cxn>
                <a:cxn ang="0">
                  <a:pos x="363" y="449"/>
                </a:cxn>
                <a:cxn ang="0">
                  <a:pos x="365" y="427"/>
                </a:cxn>
                <a:cxn ang="0">
                  <a:pos x="384" y="413"/>
                </a:cxn>
                <a:cxn ang="0">
                  <a:pos x="401" y="409"/>
                </a:cxn>
                <a:cxn ang="0">
                  <a:pos x="461" y="369"/>
                </a:cxn>
                <a:cxn ang="0">
                  <a:pos x="500" y="359"/>
                </a:cxn>
                <a:cxn ang="0">
                  <a:pos x="576" y="325"/>
                </a:cxn>
                <a:cxn ang="0">
                  <a:pos x="535" y="316"/>
                </a:cxn>
                <a:cxn ang="0">
                  <a:pos x="577" y="319"/>
                </a:cxn>
                <a:cxn ang="0">
                  <a:pos x="569" y="280"/>
                </a:cxn>
                <a:cxn ang="0">
                  <a:pos x="547" y="261"/>
                </a:cxn>
                <a:cxn ang="0">
                  <a:pos x="596" y="254"/>
                </a:cxn>
                <a:cxn ang="0">
                  <a:pos x="609" y="230"/>
                </a:cxn>
                <a:cxn ang="0">
                  <a:pos x="603" y="193"/>
                </a:cxn>
                <a:cxn ang="0">
                  <a:pos x="590" y="178"/>
                </a:cxn>
                <a:cxn ang="0">
                  <a:pos x="595" y="162"/>
                </a:cxn>
                <a:cxn ang="0">
                  <a:pos x="578" y="154"/>
                </a:cxn>
                <a:cxn ang="0">
                  <a:pos x="624" y="106"/>
                </a:cxn>
                <a:cxn ang="0">
                  <a:pos x="613" y="94"/>
                </a:cxn>
                <a:cxn ang="0">
                  <a:pos x="626" y="81"/>
                </a:cxn>
                <a:cxn ang="0">
                  <a:pos x="691" y="58"/>
                </a:cxn>
                <a:cxn ang="0">
                  <a:pos x="228" y="329"/>
                </a:cxn>
                <a:cxn ang="0">
                  <a:pos x="216" y="342"/>
                </a:cxn>
              </a:cxnLst>
              <a:rect l="0" t="0" r="r" b="b"/>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4" name="Freeform 124"/>
            <p:cNvSpPr>
              <a:spLocks noEditPoints="1"/>
            </p:cNvSpPr>
            <p:nvPr>
              <p:custDataLst>
                <p:tags r:id="rId121"/>
              </p:custDataLst>
            </p:nvPr>
          </p:nvSpPr>
          <p:spPr bwMode="auto">
            <a:xfrm>
              <a:off x="1298575" y="803275"/>
              <a:ext cx="1920875" cy="1477963"/>
            </a:xfrm>
            <a:custGeom>
              <a:avLst/>
              <a:gdLst/>
              <a:ahLst/>
              <a:cxnLst>
                <a:cxn ang="0">
                  <a:pos x="205" y="683"/>
                </a:cxn>
                <a:cxn ang="0">
                  <a:pos x="189" y="227"/>
                </a:cxn>
                <a:cxn ang="0">
                  <a:pos x="387" y="251"/>
                </a:cxn>
                <a:cxn ang="0">
                  <a:pos x="257" y="269"/>
                </a:cxn>
                <a:cxn ang="0">
                  <a:pos x="386" y="334"/>
                </a:cxn>
                <a:cxn ang="0">
                  <a:pos x="237" y="194"/>
                </a:cxn>
                <a:cxn ang="0">
                  <a:pos x="208" y="185"/>
                </a:cxn>
                <a:cxn ang="0">
                  <a:pos x="369" y="213"/>
                </a:cxn>
                <a:cxn ang="0">
                  <a:pos x="297" y="144"/>
                </a:cxn>
                <a:cxn ang="0">
                  <a:pos x="413" y="119"/>
                </a:cxn>
                <a:cxn ang="0">
                  <a:pos x="416" y="161"/>
                </a:cxn>
                <a:cxn ang="0">
                  <a:pos x="420" y="185"/>
                </a:cxn>
                <a:cxn ang="0">
                  <a:pos x="543" y="147"/>
                </a:cxn>
                <a:cxn ang="0">
                  <a:pos x="492" y="232"/>
                </a:cxn>
                <a:cxn ang="0">
                  <a:pos x="687" y="220"/>
                </a:cxn>
                <a:cxn ang="0">
                  <a:pos x="580" y="151"/>
                </a:cxn>
                <a:cxn ang="0">
                  <a:pos x="598" y="83"/>
                </a:cxn>
                <a:cxn ang="0">
                  <a:pos x="587" y="66"/>
                </a:cxn>
                <a:cxn ang="0">
                  <a:pos x="634" y="120"/>
                </a:cxn>
                <a:cxn ang="0">
                  <a:pos x="698" y="180"/>
                </a:cxn>
                <a:cxn ang="0">
                  <a:pos x="795" y="87"/>
                </a:cxn>
                <a:cxn ang="0">
                  <a:pos x="760" y="9"/>
                </a:cxn>
                <a:cxn ang="0">
                  <a:pos x="569" y="46"/>
                </a:cxn>
                <a:cxn ang="0">
                  <a:pos x="624" y="440"/>
                </a:cxn>
                <a:cxn ang="0">
                  <a:pos x="827" y="340"/>
                </a:cxn>
                <a:cxn ang="0">
                  <a:pos x="746" y="272"/>
                </a:cxn>
                <a:cxn ang="0">
                  <a:pos x="624" y="250"/>
                </a:cxn>
                <a:cxn ang="0">
                  <a:pos x="704" y="309"/>
                </a:cxn>
                <a:cxn ang="0">
                  <a:pos x="736" y="409"/>
                </a:cxn>
                <a:cxn ang="0">
                  <a:pos x="850" y="419"/>
                </a:cxn>
                <a:cxn ang="0">
                  <a:pos x="682" y="241"/>
                </a:cxn>
                <a:cxn ang="0">
                  <a:pos x="963" y="641"/>
                </a:cxn>
                <a:cxn ang="0">
                  <a:pos x="110" y="629"/>
                </a:cxn>
                <a:cxn ang="0">
                  <a:pos x="821" y="686"/>
                </a:cxn>
                <a:cxn ang="0">
                  <a:pos x="963" y="609"/>
                </a:cxn>
                <a:cxn ang="0">
                  <a:pos x="895" y="560"/>
                </a:cxn>
                <a:cxn ang="0">
                  <a:pos x="844" y="528"/>
                </a:cxn>
                <a:cxn ang="0">
                  <a:pos x="763" y="463"/>
                </a:cxn>
                <a:cxn ang="0">
                  <a:pos x="727" y="543"/>
                </a:cxn>
                <a:cxn ang="0">
                  <a:pos x="666" y="617"/>
                </a:cxn>
                <a:cxn ang="0">
                  <a:pos x="538" y="525"/>
                </a:cxn>
                <a:cxn ang="0">
                  <a:pos x="579" y="430"/>
                </a:cxn>
                <a:cxn ang="0">
                  <a:pos x="649" y="387"/>
                </a:cxn>
                <a:cxn ang="0">
                  <a:pos x="636" y="339"/>
                </a:cxn>
                <a:cxn ang="0">
                  <a:pos x="580" y="343"/>
                </a:cxn>
                <a:cxn ang="0">
                  <a:pos x="537" y="271"/>
                </a:cxn>
                <a:cxn ang="0">
                  <a:pos x="518" y="292"/>
                </a:cxn>
                <a:cxn ang="0">
                  <a:pos x="508" y="364"/>
                </a:cxn>
                <a:cxn ang="0">
                  <a:pos x="492" y="348"/>
                </a:cxn>
                <a:cxn ang="0">
                  <a:pos x="399" y="348"/>
                </a:cxn>
                <a:cxn ang="0">
                  <a:pos x="268" y="339"/>
                </a:cxn>
                <a:cxn ang="0">
                  <a:pos x="97" y="340"/>
                </a:cxn>
                <a:cxn ang="0">
                  <a:pos x="47" y="341"/>
                </a:cxn>
                <a:cxn ang="0">
                  <a:pos x="127" y="588"/>
                </a:cxn>
                <a:cxn ang="0">
                  <a:pos x="182" y="658"/>
                </a:cxn>
                <a:cxn ang="0">
                  <a:pos x="623" y="689"/>
                </a:cxn>
                <a:cxn ang="0">
                  <a:pos x="701" y="766"/>
                </a:cxn>
                <a:cxn ang="0">
                  <a:pos x="866" y="722"/>
                </a:cxn>
                <a:cxn ang="0">
                  <a:pos x="243" y="407"/>
                </a:cxn>
                <a:cxn ang="0">
                  <a:pos x="241" y="392"/>
                </a:cxn>
                <a:cxn ang="0">
                  <a:pos x="503" y="656"/>
                </a:cxn>
              </a:cxnLst>
              <a:rect l="0" t="0" r="r" b="b"/>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5" name="Freeform 125"/>
            <p:cNvSpPr>
              <a:spLocks noEditPoints="1"/>
            </p:cNvSpPr>
            <p:nvPr>
              <p:custDataLst>
                <p:tags r:id="rId122"/>
              </p:custDataLst>
            </p:nvPr>
          </p:nvSpPr>
          <p:spPr bwMode="auto">
            <a:xfrm>
              <a:off x="714375" y="1360488"/>
              <a:ext cx="2192338" cy="1346200"/>
            </a:xfrm>
            <a:custGeom>
              <a:avLst/>
              <a:gdLst/>
              <a:ahLst/>
              <a:cxnLst>
                <a:cxn ang="0">
                  <a:pos x="350" y="230"/>
                </a:cxn>
                <a:cxn ang="0">
                  <a:pos x="306" y="35"/>
                </a:cxn>
                <a:cxn ang="0">
                  <a:pos x="185" y="21"/>
                </a:cxn>
                <a:cxn ang="0">
                  <a:pos x="135" y="10"/>
                </a:cxn>
                <a:cxn ang="0">
                  <a:pos x="93" y="21"/>
                </a:cxn>
                <a:cxn ang="0">
                  <a:pos x="19" y="59"/>
                </a:cxn>
                <a:cxn ang="0">
                  <a:pos x="71" y="103"/>
                </a:cxn>
                <a:cxn ang="0">
                  <a:pos x="17" y="106"/>
                </a:cxn>
                <a:cxn ang="0">
                  <a:pos x="59" y="136"/>
                </a:cxn>
                <a:cxn ang="0">
                  <a:pos x="43" y="158"/>
                </a:cxn>
                <a:cxn ang="0">
                  <a:pos x="45" y="219"/>
                </a:cxn>
                <a:cxn ang="0">
                  <a:pos x="96" y="236"/>
                </a:cxn>
                <a:cxn ang="0">
                  <a:pos x="102" y="269"/>
                </a:cxn>
                <a:cxn ang="0">
                  <a:pos x="84" y="287"/>
                </a:cxn>
                <a:cxn ang="0">
                  <a:pos x="147" y="250"/>
                </a:cxn>
                <a:cxn ang="0">
                  <a:pos x="173" y="213"/>
                </a:cxn>
                <a:cxn ang="0">
                  <a:pos x="191" y="201"/>
                </a:cxn>
                <a:cxn ang="0">
                  <a:pos x="226" y="215"/>
                </a:cxn>
                <a:cxn ang="0">
                  <a:pos x="248" y="202"/>
                </a:cxn>
                <a:cxn ang="0">
                  <a:pos x="276" y="213"/>
                </a:cxn>
                <a:cxn ang="0">
                  <a:pos x="340" y="232"/>
                </a:cxn>
                <a:cxn ang="0">
                  <a:pos x="375" y="248"/>
                </a:cxn>
                <a:cxn ang="0">
                  <a:pos x="376" y="261"/>
                </a:cxn>
                <a:cxn ang="0">
                  <a:pos x="389" y="263"/>
                </a:cxn>
                <a:cxn ang="0">
                  <a:pos x="401" y="274"/>
                </a:cxn>
                <a:cxn ang="0">
                  <a:pos x="396" y="300"/>
                </a:cxn>
                <a:cxn ang="0">
                  <a:pos x="421" y="299"/>
                </a:cxn>
                <a:cxn ang="0">
                  <a:pos x="15" y="313"/>
                </a:cxn>
                <a:cxn ang="0">
                  <a:pos x="178" y="240"/>
                </a:cxn>
                <a:cxn ang="0">
                  <a:pos x="177" y="256"/>
                </a:cxn>
                <a:cxn ang="0">
                  <a:pos x="25" y="219"/>
                </a:cxn>
                <a:cxn ang="0">
                  <a:pos x="1094" y="443"/>
                </a:cxn>
                <a:cxn ang="0">
                  <a:pos x="1010" y="472"/>
                </a:cxn>
                <a:cxn ang="0">
                  <a:pos x="970" y="473"/>
                </a:cxn>
                <a:cxn ang="0">
                  <a:pos x="926" y="471"/>
                </a:cxn>
                <a:cxn ang="0">
                  <a:pos x="954" y="426"/>
                </a:cxn>
                <a:cxn ang="0">
                  <a:pos x="902" y="410"/>
                </a:cxn>
                <a:cxn ang="0">
                  <a:pos x="864" y="397"/>
                </a:cxn>
                <a:cxn ang="0">
                  <a:pos x="516" y="388"/>
                </a:cxn>
                <a:cxn ang="0">
                  <a:pos x="510" y="395"/>
                </a:cxn>
                <a:cxn ang="0">
                  <a:pos x="501" y="436"/>
                </a:cxn>
                <a:cxn ang="0">
                  <a:pos x="513" y="539"/>
                </a:cxn>
                <a:cxn ang="0">
                  <a:pos x="557" y="590"/>
                </a:cxn>
                <a:cxn ang="0">
                  <a:pos x="647" y="625"/>
                </a:cxn>
                <a:cxn ang="0">
                  <a:pos x="724" y="647"/>
                </a:cxn>
                <a:cxn ang="0">
                  <a:pos x="783" y="685"/>
                </a:cxn>
                <a:cxn ang="0">
                  <a:pos x="818" y="658"/>
                </a:cxn>
                <a:cxn ang="0">
                  <a:pos x="862" y="644"/>
                </a:cxn>
                <a:cxn ang="0">
                  <a:pos x="889" y="641"/>
                </a:cxn>
                <a:cxn ang="0">
                  <a:pos x="944" y="645"/>
                </a:cxn>
                <a:cxn ang="0">
                  <a:pos x="983" y="699"/>
                </a:cxn>
                <a:cxn ang="0">
                  <a:pos x="994" y="608"/>
                </a:cxn>
                <a:cxn ang="0">
                  <a:pos x="1036" y="571"/>
                </a:cxn>
                <a:cxn ang="0">
                  <a:pos x="1032" y="539"/>
                </a:cxn>
                <a:cxn ang="0">
                  <a:pos x="1049" y="541"/>
                </a:cxn>
                <a:cxn ang="0">
                  <a:pos x="1088" y="499"/>
                </a:cxn>
                <a:cxn ang="0">
                  <a:pos x="1102" y="475"/>
                </a:cxn>
                <a:cxn ang="0">
                  <a:pos x="1137" y="413"/>
                </a:cxn>
              </a:cxnLst>
              <a:rect l="0" t="0" r="r" b="b"/>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6" name="Freeform 126"/>
            <p:cNvSpPr>
              <a:spLocks noEditPoints="1"/>
            </p:cNvSpPr>
            <p:nvPr>
              <p:custDataLst>
                <p:tags r:id="rId123"/>
              </p:custDataLst>
            </p:nvPr>
          </p:nvSpPr>
          <p:spPr bwMode="auto">
            <a:xfrm>
              <a:off x="4159250" y="2241551"/>
              <a:ext cx="276225" cy="196850"/>
            </a:xfrm>
            <a:custGeom>
              <a:avLst/>
              <a:gdLst/>
              <a:ahLst/>
              <a:cxnLst>
                <a:cxn ang="0">
                  <a:pos x="143" y="18"/>
                </a:cxn>
                <a:cxn ang="0">
                  <a:pos x="132" y="18"/>
                </a:cxn>
                <a:cxn ang="0">
                  <a:pos x="118" y="15"/>
                </a:cxn>
                <a:cxn ang="0">
                  <a:pos x="113" y="13"/>
                </a:cxn>
                <a:cxn ang="0">
                  <a:pos x="104" y="14"/>
                </a:cxn>
                <a:cxn ang="0">
                  <a:pos x="93" y="9"/>
                </a:cxn>
                <a:cxn ang="0">
                  <a:pos x="87" y="6"/>
                </a:cxn>
                <a:cxn ang="0">
                  <a:pos x="67" y="4"/>
                </a:cxn>
                <a:cxn ang="0">
                  <a:pos x="30" y="3"/>
                </a:cxn>
                <a:cxn ang="0">
                  <a:pos x="16" y="0"/>
                </a:cxn>
                <a:cxn ang="0">
                  <a:pos x="7" y="6"/>
                </a:cxn>
                <a:cxn ang="0">
                  <a:pos x="5" y="14"/>
                </a:cxn>
                <a:cxn ang="0">
                  <a:pos x="7" y="25"/>
                </a:cxn>
                <a:cxn ang="0">
                  <a:pos x="10" y="23"/>
                </a:cxn>
                <a:cxn ang="0">
                  <a:pos x="14" y="24"/>
                </a:cxn>
                <a:cxn ang="0">
                  <a:pos x="21" y="25"/>
                </a:cxn>
                <a:cxn ang="0">
                  <a:pos x="25" y="25"/>
                </a:cxn>
                <a:cxn ang="0">
                  <a:pos x="32" y="27"/>
                </a:cxn>
                <a:cxn ang="0">
                  <a:pos x="35" y="31"/>
                </a:cxn>
                <a:cxn ang="0">
                  <a:pos x="27" y="38"/>
                </a:cxn>
                <a:cxn ang="0">
                  <a:pos x="28" y="48"/>
                </a:cxn>
                <a:cxn ang="0">
                  <a:pos x="26" y="56"/>
                </a:cxn>
                <a:cxn ang="0">
                  <a:pos x="23" y="60"/>
                </a:cxn>
                <a:cxn ang="0">
                  <a:pos x="27" y="66"/>
                </a:cxn>
                <a:cxn ang="0">
                  <a:pos x="24" y="73"/>
                </a:cxn>
                <a:cxn ang="0">
                  <a:pos x="26" y="78"/>
                </a:cxn>
                <a:cxn ang="0">
                  <a:pos x="22" y="85"/>
                </a:cxn>
                <a:cxn ang="0">
                  <a:pos x="23" y="89"/>
                </a:cxn>
                <a:cxn ang="0">
                  <a:pos x="29" y="89"/>
                </a:cxn>
                <a:cxn ang="0">
                  <a:pos x="43" y="102"/>
                </a:cxn>
                <a:cxn ang="0">
                  <a:pos x="46" y="99"/>
                </a:cxn>
                <a:cxn ang="0">
                  <a:pos x="52" y="98"/>
                </a:cxn>
                <a:cxn ang="0">
                  <a:pos x="63" y="94"/>
                </a:cxn>
                <a:cxn ang="0">
                  <a:pos x="77" y="94"/>
                </a:cxn>
                <a:cxn ang="0">
                  <a:pos x="85" y="90"/>
                </a:cxn>
                <a:cxn ang="0">
                  <a:pos x="94" y="84"/>
                </a:cxn>
                <a:cxn ang="0">
                  <a:pos x="98" y="76"/>
                </a:cxn>
                <a:cxn ang="0">
                  <a:pos x="106" y="67"/>
                </a:cxn>
                <a:cxn ang="0">
                  <a:pos x="107" y="51"/>
                </a:cxn>
                <a:cxn ang="0">
                  <a:pos x="116" y="40"/>
                </a:cxn>
                <a:cxn ang="0">
                  <a:pos x="126" y="34"/>
                </a:cxn>
                <a:cxn ang="0">
                  <a:pos x="139" y="28"/>
                </a:cxn>
                <a:cxn ang="0">
                  <a:pos x="143" y="18"/>
                </a:cxn>
                <a:cxn ang="0">
                  <a:pos x="144" y="55"/>
                </a:cxn>
                <a:cxn ang="0">
                  <a:pos x="134" y="58"/>
                </a:cxn>
                <a:cxn ang="0">
                  <a:pos x="144" y="55"/>
                </a:cxn>
              </a:cxnLst>
              <a:rect l="0" t="0" r="r" b="b"/>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7" name="Freeform 127"/>
            <p:cNvSpPr>
              <a:spLocks noEditPoints="1"/>
            </p:cNvSpPr>
            <p:nvPr>
              <p:custDataLst>
                <p:tags r:id="rId124"/>
              </p:custDataLst>
            </p:nvPr>
          </p:nvSpPr>
          <p:spPr bwMode="auto">
            <a:xfrm>
              <a:off x="4789488" y="2292350"/>
              <a:ext cx="136525" cy="169863"/>
            </a:xfrm>
            <a:custGeom>
              <a:avLst/>
              <a:gdLst/>
              <a:ahLst/>
              <a:cxnLst>
                <a:cxn ang="0">
                  <a:pos x="70" y="0"/>
                </a:cxn>
                <a:cxn ang="0">
                  <a:pos x="65" y="2"/>
                </a:cxn>
                <a:cxn ang="0">
                  <a:pos x="61" y="5"/>
                </a:cxn>
                <a:cxn ang="0">
                  <a:pos x="49" y="3"/>
                </a:cxn>
                <a:cxn ang="0">
                  <a:pos x="34" y="3"/>
                </a:cxn>
                <a:cxn ang="0">
                  <a:pos x="33" y="3"/>
                </a:cxn>
                <a:cxn ang="0">
                  <a:pos x="23" y="8"/>
                </a:cxn>
                <a:cxn ang="0">
                  <a:pos x="18" y="11"/>
                </a:cxn>
                <a:cxn ang="0">
                  <a:pos x="10" y="12"/>
                </a:cxn>
                <a:cxn ang="0">
                  <a:pos x="6" y="19"/>
                </a:cxn>
                <a:cxn ang="0">
                  <a:pos x="3" y="23"/>
                </a:cxn>
                <a:cxn ang="0">
                  <a:pos x="0" y="29"/>
                </a:cxn>
                <a:cxn ang="0">
                  <a:pos x="0" y="29"/>
                </a:cxn>
                <a:cxn ang="0">
                  <a:pos x="6" y="39"/>
                </a:cxn>
                <a:cxn ang="0">
                  <a:pos x="14" y="42"/>
                </a:cxn>
                <a:cxn ang="0">
                  <a:pos x="25" y="45"/>
                </a:cxn>
                <a:cxn ang="0">
                  <a:pos x="13" y="46"/>
                </a:cxn>
                <a:cxn ang="0">
                  <a:pos x="15" y="56"/>
                </a:cxn>
                <a:cxn ang="0">
                  <a:pos x="21" y="64"/>
                </a:cxn>
                <a:cxn ang="0">
                  <a:pos x="31" y="69"/>
                </a:cxn>
                <a:cxn ang="0">
                  <a:pos x="29" y="57"/>
                </a:cxn>
                <a:cxn ang="0">
                  <a:pos x="37" y="57"/>
                </a:cxn>
                <a:cxn ang="0">
                  <a:pos x="32" y="53"/>
                </a:cxn>
                <a:cxn ang="0">
                  <a:pos x="36" y="50"/>
                </a:cxn>
                <a:cxn ang="0">
                  <a:pos x="44" y="49"/>
                </a:cxn>
                <a:cxn ang="0">
                  <a:pos x="40" y="40"/>
                </a:cxn>
                <a:cxn ang="0">
                  <a:pos x="31" y="41"/>
                </a:cxn>
                <a:cxn ang="0">
                  <a:pos x="35" y="35"/>
                </a:cxn>
                <a:cxn ang="0">
                  <a:pos x="26" y="22"/>
                </a:cxn>
                <a:cxn ang="0">
                  <a:pos x="31" y="19"/>
                </a:cxn>
                <a:cxn ang="0">
                  <a:pos x="40" y="20"/>
                </a:cxn>
                <a:cxn ang="0">
                  <a:pos x="43" y="12"/>
                </a:cxn>
                <a:cxn ang="0">
                  <a:pos x="49" y="14"/>
                </a:cxn>
                <a:cxn ang="0">
                  <a:pos x="58" y="10"/>
                </a:cxn>
                <a:cxn ang="0">
                  <a:pos x="65" y="13"/>
                </a:cxn>
                <a:cxn ang="0">
                  <a:pos x="68" y="9"/>
                </a:cxn>
                <a:cxn ang="0">
                  <a:pos x="71" y="4"/>
                </a:cxn>
                <a:cxn ang="0">
                  <a:pos x="70" y="0"/>
                </a:cxn>
                <a:cxn ang="0">
                  <a:pos x="61" y="84"/>
                </a:cxn>
                <a:cxn ang="0">
                  <a:pos x="43" y="82"/>
                </a:cxn>
                <a:cxn ang="0">
                  <a:pos x="36" y="85"/>
                </a:cxn>
                <a:cxn ang="0">
                  <a:pos x="53" y="89"/>
                </a:cxn>
                <a:cxn ang="0">
                  <a:pos x="68" y="84"/>
                </a:cxn>
                <a:cxn ang="0">
                  <a:pos x="61" y="84"/>
                </a:cxn>
              </a:cxnLst>
              <a:rect l="0" t="0" r="r" b="b"/>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8" name="Freeform 128"/>
            <p:cNvSpPr/>
            <p:nvPr>
              <p:custDataLst>
                <p:tags r:id="rId125"/>
              </p:custDataLst>
            </p:nvPr>
          </p:nvSpPr>
          <p:spPr bwMode="auto">
            <a:xfrm>
              <a:off x="5043488" y="2439988"/>
              <a:ext cx="55563" cy="34925"/>
            </a:xfrm>
            <a:custGeom>
              <a:avLst/>
              <a:gdLst/>
              <a:ahLst/>
              <a:cxnLst>
                <a:cxn ang="0">
                  <a:pos x="20" y="11"/>
                </a:cxn>
                <a:cxn ang="0">
                  <a:pos x="26" y="4"/>
                </a:cxn>
                <a:cxn ang="0">
                  <a:pos x="25" y="2"/>
                </a:cxn>
                <a:cxn ang="0">
                  <a:pos x="9" y="7"/>
                </a:cxn>
                <a:cxn ang="0">
                  <a:pos x="4" y="15"/>
                </a:cxn>
                <a:cxn ang="0">
                  <a:pos x="20" y="11"/>
                </a:cxn>
              </a:cxnLst>
              <a:rect l="0" t="0" r="r" b="b"/>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9" name="Freeform 129"/>
            <p:cNvSpPr/>
            <p:nvPr>
              <p:custDataLst>
                <p:tags r:id="rId126"/>
              </p:custDataLst>
            </p:nvPr>
          </p:nvSpPr>
          <p:spPr bwMode="auto">
            <a:xfrm>
              <a:off x="3836988" y="1539875"/>
              <a:ext cx="231775" cy="117475"/>
            </a:xfrm>
            <a:custGeom>
              <a:avLst/>
              <a:gdLst/>
              <a:ahLst/>
              <a:cxnLst>
                <a:cxn ang="0">
                  <a:pos x="102" y="44"/>
                </a:cxn>
                <a:cxn ang="0">
                  <a:pos x="111" y="36"/>
                </a:cxn>
                <a:cxn ang="0">
                  <a:pos x="120" y="28"/>
                </a:cxn>
                <a:cxn ang="0">
                  <a:pos x="114" y="19"/>
                </a:cxn>
                <a:cxn ang="0">
                  <a:pos x="108" y="13"/>
                </a:cxn>
                <a:cxn ang="0">
                  <a:pos x="106" y="6"/>
                </a:cxn>
                <a:cxn ang="0">
                  <a:pos x="98" y="7"/>
                </a:cxn>
                <a:cxn ang="0">
                  <a:pos x="87" y="2"/>
                </a:cxn>
                <a:cxn ang="0">
                  <a:pos x="86" y="8"/>
                </a:cxn>
                <a:cxn ang="0">
                  <a:pos x="79" y="9"/>
                </a:cxn>
                <a:cxn ang="0">
                  <a:pos x="75" y="9"/>
                </a:cxn>
                <a:cxn ang="0">
                  <a:pos x="68" y="10"/>
                </a:cxn>
                <a:cxn ang="0">
                  <a:pos x="62" y="8"/>
                </a:cxn>
                <a:cxn ang="0">
                  <a:pos x="55" y="13"/>
                </a:cxn>
                <a:cxn ang="0">
                  <a:pos x="50" y="11"/>
                </a:cxn>
                <a:cxn ang="0">
                  <a:pos x="45" y="14"/>
                </a:cxn>
                <a:cxn ang="0">
                  <a:pos x="44" y="20"/>
                </a:cxn>
                <a:cxn ang="0">
                  <a:pos x="36" y="23"/>
                </a:cxn>
                <a:cxn ang="0">
                  <a:pos x="33" y="14"/>
                </a:cxn>
                <a:cxn ang="0">
                  <a:pos x="16" y="3"/>
                </a:cxn>
                <a:cxn ang="0">
                  <a:pos x="18" y="9"/>
                </a:cxn>
                <a:cxn ang="0">
                  <a:pos x="14" y="9"/>
                </a:cxn>
                <a:cxn ang="0">
                  <a:pos x="6" y="11"/>
                </a:cxn>
                <a:cxn ang="0">
                  <a:pos x="1" y="19"/>
                </a:cxn>
                <a:cxn ang="0">
                  <a:pos x="12" y="22"/>
                </a:cxn>
                <a:cxn ang="0">
                  <a:pos x="25" y="22"/>
                </a:cxn>
                <a:cxn ang="0">
                  <a:pos x="23" y="27"/>
                </a:cxn>
                <a:cxn ang="0">
                  <a:pos x="17" y="30"/>
                </a:cxn>
                <a:cxn ang="0">
                  <a:pos x="4" y="34"/>
                </a:cxn>
                <a:cxn ang="0">
                  <a:pos x="21" y="34"/>
                </a:cxn>
                <a:cxn ang="0">
                  <a:pos x="25" y="38"/>
                </a:cxn>
                <a:cxn ang="0">
                  <a:pos x="28" y="42"/>
                </a:cxn>
                <a:cxn ang="0">
                  <a:pos x="24" y="47"/>
                </a:cxn>
                <a:cxn ang="0">
                  <a:pos x="19" y="51"/>
                </a:cxn>
                <a:cxn ang="0">
                  <a:pos x="33" y="50"/>
                </a:cxn>
                <a:cxn ang="0">
                  <a:pos x="53" y="59"/>
                </a:cxn>
                <a:cxn ang="0">
                  <a:pos x="73" y="54"/>
                </a:cxn>
                <a:cxn ang="0">
                  <a:pos x="87" y="49"/>
                </a:cxn>
                <a:cxn ang="0">
                  <a:pos x="102" y="44"/>
                </a:cxn>
              </a:cxnLst>
              <a:rect l="0" t="0" r="r" b="b"/>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0" name="Freeform 130"/>
            <p:cNvSpPr/>
            <p:nvPr>
              <p:custDataLst>
                <p:tags r:id="rId127"/>
              </p:custDataLst>
            </p:nvPr>
          </p:nvSpPr>
          <p:spPr bwMode="auto">
            <a:xfrm>
              <a:off x="4135438" y="1917700"/>
              <a:ext cx="98425" cy="107950"/>
            </a:xfrm>
            <a:custGeom>
              <a:avLst/>
              <a:gdLst/>
              <a:ahLst/>
              <a:cxnLst>
                <a:cxn ang="0">
                  <a:pos x="45" y="17"/>
                </a:cxn>
                <a:cxn ang="0">
                  <a:pos x="42" y="14"/>
                </a:cxn>
                <a:cxn ang="0">
                  <a:pos x="35" y="16"/>
                </a:cxn>
                <a:cxn ang="0">
                  <a:pos x="28" y="15"/>
                </a:cxn>
                <a:cxn ang="0">
                  <a:pos x="31" y="8"/>
                </a:cxn>
                <a:cxn ang="0">
                  <a:pos x="34" y="2"/>
                </a:cxn>
                <a:cxn ang="0">
                  <a:pos x="32" y="1"/>
                </a:cxn>
                <a:cxn ang="0">
                  <a:pos x="21" y="4"/>
                </a:cxn>
                <a:cxn ang="0">
                  <a:pos x="26" y="9"/>
                </a:cxn>
                <a:cxn ang="0">
                  <a:pos x="17" y="14"/>
                </a:cxn>
                <a:cxn ang="0">
                  <a:pos x="5" y="14"/>
                </a:cxn>
                <a:cxn ang="0">
                  <a:pos x="6" y="22"/>
                </a:cxn>
                <a:cxn ang="0">
                  <a:pos x="12" y="30"/>
                </a:cxn>
                <a:cxn ang="0">
                  <a:pos x="9" y="40"/>
                </a:cxn>
                <a:cxn ang="0">
                  <a:pos x="1" y="47"/>
                </a:cxn>
                <a:cxn ang="0">
                  <a:pos x="12" y="56"/>
                </a:cxn>
                <a:cxn ang="0">
                  <a:pos x="32" y="48"/>
                </a:cxn>
                <a:cxn ang="0">
                  <a:pos x="46" y="45"/>
                </a:cxn>
                <a:cxn ang="0">
                  <a:pos x="46" y="19"/>
                </a:cxn>
                <a:cxn ang="0">
                  <a:pos x="45" y="17"/>
                </a:cxn>
              </a:cxnLst>
              <a:rect l="0" t="0" r="r" b="b"/>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Freeform 131"/>
            <p:cNvSpPr>
              <a:spLocks noEditPoints="1"/>
            </p:cNvSpPr>
            <p:nvPr>
              <p:custDataLst>
                <p:tags r:id="rId128"/>
              </p:custDataLst>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2" name="Freeform 132"/>
            <p:cNvSpPr>
              <a:spLocks noEditPoints="1"/>
            </p:cNvSpPr>
            <p:nvPr>
              <p:custDataLst>
                <p:tags r:id="rId129"/>
              </p:custDataLst>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3" name="Freeform 133"/>
            <p:cNvSpPr>
              <a:spLocks noEditPoints="1"/>
            </p:cNvSpPr>
            <p:nvPr>
              <p:custDataLst>
                <p:tags r:id="rId130"/>
              </p:custDataLst>
            </p:nvPr>
          </p:nvSpPr>
          <p:spPr bwMode="auto">
            <a:xfrm>
              <a:off x="4535488" y="1836738"/>
              <a:ext cx="103188" cy="98425"/>
            </a:xfrm>
            <a:custGeom>
              <a:avLst/>
              <a:gdLst/>
              <a:ahLst/>
              <a:cxnLst>
                <a:cxn ang="0">
                  <a:pos x="27" y="20"/>
                </a:cxn>
                <a:cxn ang="0">
                  <a:pos x="27" y="12"/>
                </a:cxn>
                <a:cxn ang="0">
                  <a:pos x="28" y="2"/>
                </a:cxn>
                <a:cxn ang="0">
                  <a:pos x="20" y="7"/>
                </a:cxn>
                <a:cxn ang="0">
                  <a:pos x="13" y="10"/>
                </a:cxn>
                <a:cxn ang="0">
                  <a:pos x="14" y="15"/>
                </a:cxn>
                <a:cxn ang="0">
                  <a:pos x="7" y="12"/>
                </a:cxn>
                <a:cxn ang="0">
                  <a:pos x="2" y="20"/>
                </a:cxn>
                <a:cxn ang="0">
                  <a:pos x="2" y="33"/>
                </a:cxn>
                <a:cxn ang="0">
                  <a:pos x="6" y="43"/>
                </a:cxn>
                <a:cxn ang="0">
                  <a:pos x="8" y="48"/>
                </a:cxn>
                <a:cxn ang="0">
                  <a:pos x="18" y="49"/>
                </a:cxn>
                <a:cxn ang="0">
                  <a:pos x="22" y="48"/>
                </a:cxn>
                <a:cxn ang="0">
                  <a:pos x="18" y="42"/>
                </a:cxn>
                <a:cxn ang="0">
                  <a:pos x="24" y="44"/>
                </a:cxn>
                <a:cxn ang="0">
                  <a:pos x="32" y="43"/>
                </a:cxn>
                <a:cxn ang="0">
                  <a:pos x="28" y="36"/>
                </a:cxn>
                <a:cxn ang="0">
                  <a:pos x="22" y="36"/>
                </a:cxn>
                <a:cxn ang="0">
                  <a:pos x="26" y="29"/>
                </a:cxn>
                <a:cxn ang="0">
                  <a:pos x="33" y="25"/>
                </a:cxn>
                <a:cxn ang="0">
                  <a:pos x="27" y="20"/>
                </a:cxn>
                <a:cxn ang="0">
                  <a:pos x="53" y="30"/>
                </a:cxn>
                <a:cxn ang="0">
                  <a:pos x="49" y="32"/>
                </a:cxn>
                <a:cxn ang="0">
                  <a:pos x="45" y="30"/>
                </a:cxn>
                <a:cxn ang="0">
                  <a:pos x="38" y="33"/>
                </a:cxn>
                <a:cxn ang="0">
                  <a:pos x="42" y="43"/>
                </a:cxn>
                <a:cxn ang="0">
                  <a:pos x="39" y="46"/>
                </a:cxn>
                <a:cxn ang="0">
                  <a:pos x="42" y="51"/>
                </a:cxn>
                <a:cxn ang="0">
                  <a:pos x="50" y="42"/>
                </a:cxn>
                <a:cxn ang="0">
                  <a:pos x="53" y="30"/>
                </a:cxn>
              </a:cxnLst>
              <a:rect l="0" t="0" r="r" b="b"/>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4" name="Freeform 134"/>
            <p:cNvSpPr>
              <a:spLocks noEditPoints="1"/>
            </p:cNvSpPr>
            <p:nvPr>
              <p:custDataLst>
                <p:tags r:id="rId131"/>
              </p:custDataLst>
            </p:nvPr>
          </p:nvSpPr>
          <p:spPr bwMode="auto">
            <a:xfrm>
              <a:off x="4606925" y="1443038"/>
              <a:ext cx="266700" cy="471488"/>
            </a:xfrm>
            <a:custGeom>
              <a:avLst/>
              <a:gdLst/>
              <a:ahLst/>
              <a:cxnLst>
                <a:cxn ang="0">
                  <a:pos x="137" y="53"/>
                </a:cxn>
                <a:cxn ang="0">
                  <a:pos x="135" y="33"/>
                </a:cxn>
                <a:cxn ang="0">
                  <a:pos x="118" y="12"/>
                </a:cxn>
                <a:cxn ang="0">
                  <a:pos x="98" y="11"/>
                </a:cxn>
                <a:cxn ang="0">
                  <a:pos x="79" y="11"/>
                </a:cxn>
                <a:cxn ang="0">
                  <a:pos x="68" y="23"/>
                </a:cxn>
                <a:cxn ang="0">
                  <a:pos x="56" y="37"/>
                </a:cxn>
                <a:cxn ang="0">
                  <a:pos x="47" y="51"/>
                </a:cxn>
                <a:cxn ang="0">
                  <a:pos x="37" y="60"/>
                </a:cxn>
                <a:cxn ang="0">
                  <a:pos x="29" y="85"/>
                </a:cxn>
                <a:cxn ang="0">
                  <a:pos x="31" y="97"/>
                </a:cxn>
                <a:cxn ang="0">
                  <a:pos x="12" y="105"/>
                </a:cxn>
                <a:cxn ang="0">
                  <a:pos x="11" y="127"/>
                </a:cxn>
                <a:cxn ang="0">
                  <a:pos x="18" y="146"/>
                </a:cxn>
                <a:cxn ang="0">
                  <a:pos x="15" y="157"/>
                </a:cxn>
                <a:cxn ang="0">
                  <a:pos x="8" y="171"/>
                </a:cxn>
                <a:cxn ang="0">
                  <a:pos x="3" y="187"/>
                </a:cxn>
                <a:cxn ang="0">
                  <a:pos x="0" y="188"/>
                </a:cxn>
                <a:cxn ang="0">
                  <a:pos x="9" y="211"/>
                </a:cxn>
                <a:cxn ang="0">
                  <a:pos x="17" y="230"/>
                </a:cxn>
                <a:cxn ang="0">
                  <a:pos x="20" y="244"/>
                </a:cxn>
                <a:cxn ang="0">
                  <a:pos x="33" y="238"/>
                </a:cxn>
                <a:cxn ang="0">
                  <a:pos x="46" y="233"/>
                </a:cxn>
                <a:cxn ang="0">
                  <a:pos x="57" y="230"/>
                </a:cxn>
                <a:cxn ang="0">
                  <a:pos x="59" y="220"/>
                </a:cxn>
                <a:cxn ang="0">
                  <a:pos x="61" y="196"/>
                </a:cxn>
                <a:cxn ang="0">
                  <a:pos x="77" y="179"/>
                </a:cxn>
                <a:cxn ang="0">
                  <a:pos x="73" y="158"/>
                </a:cxn>
                <a:cxn ang="0">
                  <a:pos x="64" y="144"/>
                </a:cxn>
                <a:cxn ang="0">
                  <a:pos x="71" y="124"/>
                </a:cxn>
                <a:cxn ang="0">
                  <a:pos x="84" y="110"/>
                </a:cxn>
                <a:cxn ang="0">
                  <a:pos x="112" y="91"/>
                </a:cxn>
                <a:cxn ang="0">
                  <a:pos x="115" y="71"/>
                </a:cxn>
                <a:cxn ang="0">
                  <a:pos x="134" y="64"/>
                </a:cxn>
                <a:cxn ang="0">
                  <a:pos x="139" y="58"/>
                </a:cxn>
                <a:cxn ang="0">
                  <a:pos x="75" y="220"/>
                </a:cxn>
              </a:cxnLst>
              <a:rect l="0" t="0" r="r" b="b"/>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5" name="Freeform 135"/>
            <p:cNvSpPr>
              <a:spLocks noEditPoints="1"/>
            </p:cNvSpPr>
            <p:nvPr>
              <p:custDataLst>
                <p:tags r:id="rId132"/>
              </p:custDataLst>
            </p:nvPr>
          </p:nvSpPr>
          <p:spPr bwMode="auto">
            <a:xfrm>
              <a:off x="4826000" y="1774825"/>
              <a:ext cx="136525" cy="66675"/>
            </a:xfrm>
            <a:custGeom>
              <a:avLst/>
              <a:gdLst/>
              <a:ahLst/>
              <a:cxnLst>
                <a:cxn ang="0">
                  <a:pos x="66" y="10"/>
                </a:cxn>
                <a:cxn ang="0">
                  <a:pos x="69" y="2"/>
                </a:cxn>
                <a:cxn ang="0">
                  <a:pos x="66" y="4"/>
                </a:cxn>
                <a:cxn ang="0">
                  <a:pos x="45" y="1"/>
                </a:cxn>
                <a:cxn ang="0">
                  <a:pos x="24" y="6"/>
                </a:cxn>
                <a:cxn ang="0">
                  <a:pos x="17" y="12"/>
                </a:cxn>
                <a:cxn ang="0">
                  <a:pos x="19" y="19"/>
                </a:cxn>
                <a:cxn ang="0">
                  <a:pos x="26" y="23"/>
                </a:cxn>
                <a:cxn ang="0">
                  <a:pos x="28" y="28"/>
                </a:cxn>
                <a:cxn ang="0">
                  <a:pos x="28" y="28"/>
                </a:cxn>
                <a:cxn ang="0">
                  <a:pos x="40" y="28"/>
                </a:cxn>
                <a:cxn ang="0">
                  <a:pos x="52" y="34"/>
                </a:cxn>
                <a:cxn ang="0">
                  <a:pos x="62" y="35"/>
                </a:cxn>
                <a:cxn ang="0">
                  <a:pos x="63" y="32"/>
                </a:cxn>
                <a:cxn ang="0">
                  <a:pos x="66" y="28"/>
                </a:cxn>
                <a:cxn ang="0">
                  <a:pos x="63" y="22"/>
                </a:cxn>
                <a:cxn ang="0">
                  <a:pos x="63" y="16"/>
                </a:cxn>
                <a:cxn ang="0">
                  <a:pos x="66" y="10"/>
                </a:cxn>
                <a:cxn ang="0">
                  <a:pos x="7" y="18"/>
                </a:cxn>
                <a:cxn ang="0">
                  <a:pos x="3" y="28"/>
                </a:cxn>
                <a:cxn ang="0">
                  <a:pos x="15" y="20"/>
                </a:cxn>
                <a:cxn ang="0">
                  <a:pos x="7" y="18"/>
                </a:cxn>
                <a:cxn ang="0">
                  <a:pos x="12" y="13"/>
                </a:cxn>
                <a:cxn ang="0">
                  <a:pos x="5" y="14"/>
                </a:cxn>
                <a:cxn ang="0">
                  <a:pos x="12" y="13"/>
                </a:cxn>
              </a:cxnLst>
              <a:rect l="0" t="0" r="r" b="b"/>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6" name="Freeform 136"/>
            <p:cNvSpPr/>
            <p:nvPr>
              <p:custDataLst>
                <p:tags r:id="rId133"/>
              </p:custDataLst>
            </p:nvPr>
          </p:nvSpPr>
          <p:spPr bwMode="auto">
            <a:xfrm>
              <a:off x="5076825" y="3148013"/>
              <a:ext cx="173038" cy="211138"/>
            </a:xfrm>
            <a:custGeom>
              <a:avLst/>
              <a:gdLst/>
              <a:ahLst/>
              <a:cxnLst>
                <a:cxn ang="0">
                  <a:pos x="80" y="25"/>
                </a:cxn>
                <a:cxn ang="0">
                  <a:pos x="85" y="17"/>
                </a:cxn>
                <a:cxn ang="0">
                  <a:pos x="91" y="9"/>
                </a:cxn>
                <a:cxn ang="0">
                  <a:pos x="85" y="11"/>
                </a:cxn>
                <a:cxn ang="0">
                  <a:pos x="80" y="8"/>
                </a:cxn>
                <a:cxn ang="0">
                  <a:pos x="70" y="10"/>
                </a:cxn>
                <a:cxn ang="0">
                  <a:pos x="62" y="16"/>
                </a:cxn>
                <a:cxn ang="0">
                  <a:pos x="49" y="14"/>
                </a:cxn>
                <a:cxn ang="0">
                  <a:pos x="36" y="7"/>
                </a:cxn>
                <a:cxn ang="0">
                  <a:pos x="25" y="4"/>
                </a:cxn>
                <a:cxn ang="0">
                  <a:pos x="18" y="1"/>
                </a:cxn>
                <a:cxn ang="0">
                  <a:pos x="12" y="0"/>
                </a:cxn>
                <a:cxn ang="0">
                  <a:pos x="3" y="6"/>
                </a:cxn>
                <a:cxn ang="0">
                  <a:pos x="1" y="8"/>
                </a:cxn>
                <a:cxn ang="0">
                  <a:pos x="6" y="13"/>
                </a:cxn>
                <a:cxn ang="0">
                  <a:pos x="7" y="21"/>
                </a:cxn>
                <a:cxn ang="0">
                  <a:pos x="12" y="25"/>
                </a:cxn>
                <a:cxn ang="0">
                  <a:pos x="11" y="34"/>
                </a:cxn>
                <a:cxn ang="0">
                  <a:pos x="4" y="47"/>
                </a:cxn>
                <a:cxn ang="0">
                  <a:pos x="1" y="54"/>
                </a:cxn>
                <a:cxn ang="0">
                  <a:pos x="8" y="59"/>
                </a:cxn>
                <a:cxn ang="0">
                  <a:pos x="0" y="66"/>
                </a:cxn>
                <a:cxn ang="0">
                  <a:pos x="0" y="67"/>
                </a:cxn>
                <a:cxn ang="0">
                  <a:pos x="43" y="90"/>
                </a:cxn>
                <a:cxn ang="0">
                  <a:pos x="42" y="96"/>
                </a:cxn>
                <a:cxn ang="0">
                  <a:pos x="61" y="110"/>
                </a:cxn>
                <a:cxn ang="0">
                  <a:pos x="72" y="85"/>
                </a:cxn>
                <a:cxn ang="0">
                  <a:pos x="79" y="80"/>
                </a:cxn>
                <a:cxn ang="0">
                  <a:pos x="85" y="76"/>
                </a:cxn>
                <a:cxn ang="0">
                  <a:pos x="86" y="74"/>
                </a:cxn>
                <a:cxn ang="0">
                  <a:pos x="81" y="65"/>
                </a:cxn>
                <a:cxn ang="0">
                  <a:pos x="80" y="25"/>
                </a:cxn>
              </a:cxnLst>
              <a:rect l="0" t="0" r="r" b="b"/>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7" name="Freeform 137"/>
            <p:cNvSpPr/>
            <p:nvPr>
              <p:custDataLst>
                <p:tags r:id="rId134"/>
              </p:custDataLst>
            </p:nvPr>
          </p:nvSpPr>
          <p:spPr bwMode="auto">
            <a:xfrm>
              <a:off x="4981575" y="3163888"/>
              <a:ext cx="117475" cy="122238"/>
            </a:xfrm>
            <a:custGeom>
              <a:avLst/>
              <a:gdLst/>
              <a:ahLst/>
              <a:cxnLst>
                <a:cxn ang="0">
                  <a:pos x="57" y="13"/>
                </a:cxn>
                <a:cxn ang="0">
                  <a:pos x="56" y="5"/>
                </a:cxn>
                <a:cxn ang="0">
                  <a:pos x="51" y="0"/>
                </a:cxn>
                <a:cxn ang="0">
                  <a:pos x="47" y="4"/>
                </a:cxn>
                <a:cxn ang="0">
                  <a:pos x="40" y="4"/>
                </a:cxn>
                <a:cxn ang="0">
                  <a:pos x="32" y="7"/>
                </a:cxn>
                <a:cxn ang="0">
                  <a:pos x="25" y="5"/>
                </a:cxn>
                <a:cxn ang="0">
                  <a:pos x="17" y="7"/>
                </a:cxn>
                <a:cxn ang="0">
                  <a:pos x="16" y="17"/>
                </a:cxn>
                <a:cxn ang="0">
                  <a:pos x="19" y="22"/>
                </a:cxn>
                <a:cxn ang="0">
                  <a:pos x="16" y="28"/>
                </a:cxn>
                <a:cxn ang="0">
                  <a:pos x="11" y="31"/>
                </a:cxn>
                <a:cxn ang="0">
                  <a:pos x="7" y="38"/>
                </a:cxn>
                <a:cxn ang="0">
                  <a:pos x="4" y="46"/>
                </a:cxn>
                <a:cxn ang="0">
                  <a:pos x="2" y="55"/>
                </a:cxn>
                <a:cxn ang="0">
                  <a:pos x="0" y="63"/>
                </a:cxn>
                <a:cxn ang="0">
                  <a:pos x="6" y="62"/>
                </a:cxn>
                <a:cxn ang="0">
                  <a:pos x="18" y="59"/>
                </a:cxn>
                <a:cxn ang="0">
                  <a:pos x="27" y="58"/>
                </a:cxn>
                <a:cxn ang="0">
                  <a:pos x="36" y="46"/>
                </a:cxn>
                <a:cxn ang="0">
                  <a:pos x="51" y="46"/>
                </a:cxn>
                <a:cxn ang="0">
                  <a:pos x="54" y="39"/>
                </a:cxn>
                <a:cxn ang="0">
                  <a:pos x="61" y="26"/>
                </a:cxn>
                <a:cxn ang="0">
                  <a:pos x="62" y="17"/>
                </a:cxn>
                <a:cxn ang="0">
                  <a:pos x="57" y="13"/>
                </a:cxn>
              </a:cxnLst>
              <a:rect l="0" t="0" r="r" b="b"/>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8" name="Freeform 138"/>
            <p:cNvSpPr/>
            <p:nvPr>
              <p:custDataLst>
                <p:tags r:id="rId135"/>
              </p:custDataLst>
            </p:nvPr>
          </p:nvSpPr>
          <p:spPr bwMode="auto">
            <a:xfrm>
              <a:off x="5562600" y="2193925"/>
              <a:ext cx="382588" cy="220663"/>
            </a:xfrm>
            <a:custGeom>
              <a:avLst/>
              <a:gdLst/>
              <a:ahLst/>
              <a:cxnLst>
                <a:cxn ang="0">
                  <a:pos x="194" y="65"/>
                </a:cxn>
                <a:cxn ang="0">
                  <a:pos x="179" y="58"/>
                </a:cxn>
                <a:cxn ang="0">
                  <a:pos x="170" y="59"/>
                </a:cxn>
                <a:cxn ang="0">
                  <a:pos x="159" y="55"/>
                </a:cxn>
                <a:cxn ang="0">
                  <a:pos x="148" y="64"/>
                </a:cxn>
                <a:cxn ang="0">
                  <a:pos x="142" y="66"/>
                </a:cxn>
                <a:cxn ang="0">
                  <a:pos x="133" y="60"/>
                </a:cxn>
                <a:cxn ang="0">
                  <a:pos x="123" y="58"/>
                </a:cxn>
                <a:cxn ang="0">
                  <a:pos x="117" y="46"/>
                </a:cxn>
                <a:cxn ang="0">
                  <a:pos x="114" y="35"/>
                </a:cxn>
                <a:cxn ang="0">
                  <a:pos x="105" y="29"/>
                </a:cxn>
                <a:cxn ang="0">
                  <a:pos x="83" y="28"/>
                </a:cxn>
                <a:cxn ang="0">
                  <a:pos x="68" y="29"/>
                </a:cxn>
                <a:cxn ang="0">
                  <a:pos x="55" y="14"/>
                </a:cxn>
                <a:cxn ang="0">
                  <a:pos x="51" y="19"/>
                </a:cxn>
                <a:cxn ang="0">
                  <a:pos x="38" y="17"/>
                </a:cxn>
                <a:cxn ang="0">
                  <a:pos x="36" y="1"/>
                </a:cxn>
                <a:cxn ang="0">
                  <a:pos x="32" y="17"/>
                </a:cxn>
                <a:cxn ang="0">
                  <a:pos x="30" y="0"/>
                </a:cxn>
                <a:cxn ang="0">
                  <a:pos x="2" y="7"/>
                </a:cxn>
                <a:cxn ang="0">
                  <a:pos x="0" y="57"/>
                </a:cxn>
                <a:cxn ang="0">
                  <a:pos x="0" y="57"/>
                </a:cxn>
                <a:cxn ang="0">
                  <a:pos x="8" y="59"/>
                </a:cxn>
                <a:cxn ang="0">
                  <a:pos x="12" y="54"/>
                </a:cxn>
                <a:cxn ang="0">
                  <a:pos x="20" y="48"/>
                </a:cxn>
                <a:cxn ang="0">
                  <a:pos x="24" y="44"/>
                </a:cxn>
                <a:cxn ang="0">
                  <a:pos x="29" y="41"/>
                </a:cxn>
                <a:cxn ang="0">
                  <a:pos x="37" y="43"/>
                </a:cxn>
                <a:cxn ang="0">
                  <a:pos x="45" y="46"/>
                </a:cxn>
                <a:cxn ang="0">
                  <a:pos x="49" y="58"/>
                </a:cxn>
                <a:cxn ang="0">
                  <a:pos x="66" y="60"/>
                </a:cxn>
                <a:cxn ang="0">
                  <a:pos x="71" y="68"/>
                </a:cxn>
                <a:cxn ang="0">
                  <a:pos x="76" y="77"/>
                </a:cxn>
                <a:cxn ang="0">
                  <a:pos x="87" y="85"/>
                </a:cxn>
                <a:cxn ang="0">
                  <a:pos x="100" y="93"/>
                </a:cxn>
                <a:cxn ang="0">
                  <a:pos x="112" y="101"/>
                </a:cxn>
                <a:cxn ang="0">
                  <a:pos x="122" y="104"/>
                </a:cxn>
                <a:cxn ang="0">
                  <a:pos x="123" y="111"/>
                </a:cxn>
                <a:cxn ang="0">
                  <a:pos x="124" y="111"/>
                </a:cxn>
                <a:cxn ang="0">
                  <a:pos x="133" y="114"/>
                </a:cxn>
                <a:cxn ang="0">
                  <a:pos x="137" y="116"/>
                </a:cxn>
                <a:cxn ang="0">
                  <a:pos x="142" y="105"/>
                </a:cxn>
                <a:cxn ang="0">
                  <a:pos x="141" y="95"/>
                </a:cxn>
                <a:cxn ang="0">
                  <a:pos x="134" y="86"/>
                </a:cxn>
                <a:cxn ang="0">
                  <a:pos x="144" y="82"/>
                </a:cxn>
                <a:cxn ang="0">
                  <a:pos x="148" y="76"/>
                </a:cxn>
                <a:cxn ang="0">
                  <a:pos x="153" y="70"/>
                </a:cxn>
                <a:cxn ang="0">
                  <a:pos x="162" y="68"/>
                </a:cxn>
                <a:cxn ang="0">
                  <a:pos x="170" y="66"/>
                </a:cxn>
                <a:cxn ang="0">
                  <a:pos x="166" y="75"/>
                </a:cxn>
                <a:cxn ang="0">
                  <a:pos x="179" y="73"/>
                </a:cxn>
                <a:cxn ang="0">
                  <a:pos x="189" y="71"/>
                </a:cxn>
                <a:cxn ang="0">
                  <a:pos x="194" y="65"/>
                </a:cxn>
              </a:cxnLst>
              <a:rect l="0" t="0" r="r" b="b"/>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Freeform 139"/>
            <p:cNvSpPr>
              <a:spLocks noEditPoints="1"/>
            </p:cNvSpPr>
            <p:nvPr>
              <p:custDataLst>
                <p:tags r:id="rId136"/>
              </p:custDataLst>
            </p:nvPr>
          </p:nvSpPr>
          <p:spPr bwMode="auto">
            <a:xfrm>
              <a:off x="4468813" y="946150"/>
              <a:ext cx="558800" cy="882650"/>
            </a:xfrm>
            <a:custGeom>
              <a:avLst/>
              <a:gdLst/>
              <a:ahLst/>
              <a:cxnLst>
                <a:cxn ang="0">
                  <a:pos x="276" y="242"/>
                </a:cxn>
                <a:cxn ang="0">
                  <a:pos x="277" y="228"/>
                </a:cxn>
                <a:cxn ang="0">
                  <a:pos x="261" y="226"/>
                </a:cxn>
                <a:cxn ang="0">
                  <a:pos x="243" y="225"/>
                </a:cxn>
                <a:cxn ang="0">
                  <a:pos x="234" y="224"/>
                </a:cxn>
                <a:cxn ang="0">
                  <a:pos x="216" y="228"/>
                </a:cxn>
                <a:cxn ang="0">
                  <a:pos x="202" y="243"/>
                </a:cxn>
                <a:cxn ang="0">
                  <a:pos x="202" y="226"/>
                </a:cxn>
                <a:cxn ang="0">
                  <a:pos x="182" y="238"/>
                </a:cxn>
                <a:cxn ang="0">
                  <a:pos x="174" y="242"/>
                </a:cxn>
                <a:cxn ang="0">
                  <a:pos x="165" y="240"/>
                </a:cxn>
                <a:cxn ang="0">
                  <a:pos x="150" y="251"/>
                </a:cxn>
                <a:cxn ang="0">
                  <a:pos x="139" y="260"/>
                </a:cxn>
                <a:cxn ang="0">
                  <a:pos x="129" y="265"/>
                </a:cxn>
                <a:cxn ang="0">
                  <a:pos x="112" y="269"/>
                </a:cxn>
                <a:cxn ang="0">
                  <a:pos x="105" y="279"/>
                </a:cxn>
                <a:cxn ang="0">
                  <a:pos x="129" y="279"/>
                </a:cxn>
                <a:cxn ang="0">
                  <a:pos x="111" y="292"/>
                </a:cxn>
                <a:cxn ang="0">
                  <a:pos x="86" y="319"/>
                </a:cxn>
                <a:cxn ang="0">
                  <a:pos x="70" y="341"/>
                </a:cxn>
                <a:cxn ang="0">
                  <a:pos x="56" y="361"/>
                </a:cxn>
                <a:cxn ang="0">
                  <a:pos x="36" y="374"/>
                </a:cxn>
                <a:cxn ang="0">
                  <a:pos x="16" y="387"/>
                </a:cxn>
                <a:cxn ang="0">
                  <a:pos x="6" y="404"/>
                </a:cxn>
                <a:cxn ang="0">
                  <a:pos x="2" y="425"/>
                </a:cxn>
                <a:cxn ang="0">
                  <a:pos x="12" y="432"/>
                </a:cxn>
                <a:cxn ang="0">
                  <a:pos x="10" y="440"/>
                </a:cxn>
                <a:cxn ang="0">
                  <a:pos x="20" y="458"/>
                </a:cxn>
                <a:cxn ang="0">
                  <a:pos x="65" y="436"/>
                </a:cxn>
                <a:cxn ang="0">
                  <a:pos x="78" y="440"/>
                </a:cxn>
                <a:cxn ang="0">
                  <a:pos x="86" y="412"/>
                </a:cxn>
                <a:cxn ang="0">
                  <a:pos x="83" y="376"/>
                </a:cxn>
                <a:cxn ang="0">
                  <a:pos x="103" y="351"/>
                </a:cxn>
                <a:cxn ang="0">
                  <a:pos x="117" y="318"/>
                </a:cxn>
                <a:cxn ang="0">
                  <a:pos x="131" y="289"/>
                </a:cxn>
                <a:cxn ang="0">
                  <a:pos x="163" y="273"/>
                </a:cxn>
                <a:cxn ang="0">
                  <a:pos x="185" y="258"/>
                </a:cxn>
                <a:cxn ang="0">
                  <a:pos x="225" y="270"/>
                </a:cxn>
                <a:cxn ang="0">
                  <a:pos x="250" y="243"/>
                </a:cxn>
                <a:cxn ang="0">
                  <a:pos x="276" y="255"/>
                </a:cxn>
                <a:cxn ang="0">
                  <a:pos x="81" y="34"/>
                </a:cxn>
                <a:cxn ang="0">
                  <a:pos x="108" y="49"/>
                </a:cxn>
                <a:cxn ang="0">
                  <a:pos x="129" y="54"/>
                </a:cxn>
                <a:cxn ang="0">
                  <a:pos x="131" y="69"/>
                </a:cxn>
                <a:cxn ang="0">
                  <a:pos x="111" y="87"/>
                </a:cxn>
                <a:cxn ang="0">
                  <a:pos x="133" y="96"/>
                </a:cxn>
                <a:cxn ang="0">
                  <a:pos x="160" y="52"/>
                </a:cxn>
                <a:cxn ang="0">
                  <a:pos x="181" y="63"/>
                </a:cxn>
                <a:cxn ang="0">
                  <a:pos x="210" y="75"/>
                </a:cxn>
                <a:cxn ang="0">
                  <a:pos x="201" y="60"/>
                </a:cxn>
                <a:cxn ang="0">
                  <a:pos x="176" y="39"/>
                </a:cxn>
                <a:cxn ang="0">
                  <a:pos x="150" y="26"/>
                </a:cxn>
                <a:cxn ang="0">
                  <a:pos x="126" y="12"/>
                </a:cxn>
                <a:cxn ang="0">
                  <a:pos x="117" y="26"/>
                </a:cxn>
                <a:cxn ang="0">
                  <a:pos x="93" y="24"/>
                </a:cxn>
                <a:cxn ang="0">
                  <a:pos x="78" y="19"/>
                </a:cxn>
                <a:cxn ang="0">
                  <a:pos x="71" y="54"/>
                </a:cxn>
                <a:cxn ang="0">
                  <a:pos x="71" y="54"/>
                </a:cxn>
                <a:cxn ang="0">
                  <a:pos x="167" y="27"/>
                </a:cxn>
                <a:cxn ang="0">
                  <a:pos x="234" y="25"/>
                </a:cxn>
                <a:cxn ang="0">
                  <a:pos x="204" y="10"/>
                </a:cxn>
                <a:cxn ang="0">
                  <a:pos x="177" y="8"/>
                </a:cxn>
                <a:cxn ang="0">
                  <a:pos x="158" y="10"/>
                </a:cxn>
              </a:cxnLst>
              <a:rect l="0" t="0" r="r" b="b"/>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0" name="Freeform 140"/>
            <p:cNvSpPr/>
            <p:nvPr>
              <p:custDataLst>
                <p:tags r:id="rId137"/>
              </p:custDataLst>
            </p:nvPr>
          </p:nvSpPr>
          <p:spPr bwMode="auto">
            <a:xfrm>
              <a:off x="8408988" y="1651000"/>
              <a:ext cx="73025" cy="26988"/>
            </a:xfrm>
            <a:custGeom>
              <a:avLst/>
              <a:gdLst/>
              <a:ahLst/>
              <a:cxnLst>
                <a:cxn ang="0">
                  <a:pos x="17" y="2"/>
                </a:cxn>
                <a:cxn ang="0">
                  <a:pos x="3" y="6"/>
                </a:cxn>
                <a:cxn ang="0">
                  <a:pos x="24" y="11"/>
                </a:cxn>
                <a:cxn ang="0">
                  <a:pos x="38" y="9"/>
                </a:cxn>
                <a:cxn ang="0">
                  <a:pos x="17" y="2"/>
                </a:cxn>
              </a:cxnLst>
              <a:rect l="0" t="0" r="r" b="b"/>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1" name="Freeform 141"/>
            <p:cNvSpPr>
              <a:spLocks noEditPoints="1"/>
            </p:cNvSpPr>
            <p:nvPr>
              <p:custDataLst>
                <p:tags r:id="rId138"/>
              </p:custDataLst>
            </p:nvPr>
          </p:nvSpPr>
          <p:spPr bwMode="auto">
            <a:xfrm>
              <a:off x="7131050" y="2195513"/>
              <a:ext cx="369888" cy="368300"/>
            </a:xfrm>
            <a:custGeom>
              <a:avLst/>
              <a:gdLst/>
              <a:ahLst/>
              <a:cxnLst>
                <a:cxn ang="0">
                  <a:pos x="171" y="24"/>
                </a:cxn>
                <a:cxn ang="0">
                  <a:pos x="139" y="9"/>
                </a:cxn>
                <a:cxn ang="0">
                  <a:pos x="135" y="31"/>
                </a:cxn>
                <a:cxn ang="0">
                  <a:pos x="121" y="41"/>
                </a:cxn>
                <a:cxn ang="0">
                  <a:pos x="119" y="57"/>
                </a:cxn>
                <a:cxn ang="0">
                  <a:pos x="131" y="53"/>
                </a:cxn>
                <a:cxn ang="0">
                  <a:pos x="134" y="44"/>
                </a:cxn>
                <a:cxn ang="0">
                  <a:pos x="158" y="45"/>
                </a:cxn>
                <a:cxn ang="0">
                  <a:pos x="180" y="32"/>
                </a:cxn>
                <a:cxn ang="0">
                  <a:pos x="182" y="21"/>
                </a:cxn>
                <a:cxn ang="0">
                  <a:pos x="119" y="82"/>
                </a:cxn>
                <a:cxn ang="0">
                  <a:pos x="106" y="108"/>
                </a:cxn>
                <a:cxn ang="0">
                  <a:pos x="89" y="112"/>
                </a:cxn>
                <a:cxn ang="0">
                  <a:pos x="73" y="132"/>
                </a:cxn>
                <a:cxn ang="0">
                  <a:pos x="53" y="136"/>
                </a:cxn>
                <a:cxn ang="0">
                  <a:pos x="19" y="150"/>
                </a:cxn>
                <a:cxn ang="0">
                  <a:pos x="31" y="154"/>
                </a:cxn>
                <a:cxn ang="0">
                  <a:pos x="64" y="157"/>
                </a:cxn>
                <a:cxn ang="0">
                  <a:pos x="81" y="149"/>
                </a:cxn>
                <a:cxn ang="0">
                  <a:pos x="99" y="146"/>
                </a:cxn>
                <a:cxn ang="0">
                  <a:pos x="114" y="140"/>
                </a:cxn>
                <a:cxn ang="0">
                  <a:pos x="128" y="122"/>
                </a:cxn>
                <a:cxn ang="0">
                  <a:pos x="141" y="93"/>
                </a:cxn>
                <a:cxn ang="0">
                  <a:pos x="121" y="67"/>
                </a:cxn>
                <a:cxn ang="0">
                  <a:pos x="37" y="156"/>
                </a:cxn>
                <a:cxn ang="0">
                  <a:pos x="42" y="168"/>
                </a:cxn>
                <a:cxn ang="0">
                  <a:pos x="59" y="155"/>
                </a:cxn>
                <a:cxn ang="0">
                  <a:pos x="25" y="166"/>
                </a:cxn>
                <a:cxn ang="0">
                  <a:pos x="7" y="163"/>
                </a:cxn>
                <a:cxn ang="0">
                  <a:pos x="8" y="168"/>
                </a:cxn>
                <a:cxn ang="0">
                  <a:pos x="14" y="193"/>
                </a:cxn>
                <a:cxn ang="0">
                  <a:pos x="25" y="166"/>
                </a:cxn>
              </a:cxnLst>
              <a:rect l="0" t="0" r="r" b="b"/>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2" name="Freeform 142"/>
            <p:cNvSpPr>
              <a:spLocks noEditPoints="1"/>
            </p:cNvSpPr>
            <p:nvPr>
              <p:custDataLst>
                <p:tags r:id="rId139"/>
              </p:custDataLst>
            </p:nvPr>
          </p:nvSpPr>
          <p:spPr bwMode="auto">
            <a:xfrm>
              <a:off x="5954713" y="1971675"/>
              <a:ext cx="1293813" cy="896938"/>
            </a:xfrm>
            <a:custGeom>
              <a:avLst/>
              <a:gdLst/>
              <a:ahLst/>
              <a:cxnLst>
                <a:cxn ang="0">
                  <a:pos x="643" y="87"/>
                </a:cxn>
                <a:cxn ang="0">
                  <a:pos x="610" y="63"/>
                </a:cxn>
                <a:cxn ang="0">
                  <a:pos x="583" y="26"/>
                </a:cxn>
                <a:cxn ang="0">
                  <a:pos x="544" y="1"/>
                </a:cxn>
                <a:cxn ang="0">
                  <a:pos x="517" y="21"/>
                </a:cxn>
                <a:cxn ang="0">
                  <a:pos x="495" y="54"/>
                </a:cxn>
                <a:cxn ang="0">
                  <a:pos x="461" y="73"/>
                </a:cxn>
                <a:cxn ang="0">
                  <a:pos x="482" y="86"/>
                </a:cxn>
                <a:cxn ang="0">
                  <a:pos x="481" y="105"/>
                </a:cxn>
                <a:cxn ang="0">
                  <a:pos x="422" y="126"/>
                </a:cxn>
                <a:cxn ang="0">
                  <a:pos x="380" y="162"/>
                </a:cxn>
                <a:cxn ang="0">
                  <a:pos x="315" y="166"/>
                </a:cxn>
                <a:cxn ang="0">
                  <a:pos x="241" y="156"/>
                </a:cxn>
                <a:cxn ang="0">
                  <a:pos x="210" y="125"/>
                </a:cxn>
                <a:cxn ang="0">
                  <a:pos x="182" y="90"/>
                </a:cxn>
                <a:cxn ang="0">
                  <a:pos x="153" y="65"/>
                </a:cxn>
                <a:cxn ang="0">
                  <a:pos x="137" y="76"/>
                </a:cxn>
                <a:cxn ang="0">
                  <a:pos x="111" y="96"/>
                </a:cxn>
                <a:cxn ang="0">
                  <a:pos x="88" y="121"/>
                </a:cxn>
                <a:cxn ang="0">
                  <a:pos x="78" y="150"/>
                </a:cxn>
                <a:cxn ang="0">
                  <a:pos x="52" y="175"/>
                </a:cxn>
                <a:cxn ang="0">
                  <a:pos x="19" y="186"/>
                </a:cxn>
                <a:cxn ang="0">
                  <a:pos x="0" y="200"/>
                </a:cxn>
                <a:cxn ang="0">
                  <a:pos x="15" y="232"/>
                </a:cxn>
                <a:cxn ang="0">
                  <a:pos x="39" y="254"/>
                </a:cxn>
                <a:cxn ang="0">
                  <a:pos x="59" y="247"/>
                </a:cxn>
                <a:cxn ang="0">
                  <a:pos x="56" y="276"/>
                </a:cxn>
                <a:cxn ang="0">
                  <a:pos x="56" y="304"/>
                </a:cxn>
                <a:cxn ang="0">
                  <a:pos x="77" y="322"/>
                </a:cxn>
                <a:cxn ang="0">
                  <a:pos x="138" y="347"/>
                </a:cxn>
                <a:cxn ang="0">
                  <a:pos x="162" y="353"/>
                </a:cxn>
                <a:cxn ang="0">
                  <a:pos x="183" y="347"/>
                </a:cxn>
                <a:cxn ang="0">
                  <a:pos x="210" y="340"/>
                </a:cxn>
                <a:cxn ang="0">
                  <a:pos x="243" y="340"/>
                </a:cxn>
                <a:cxn ang="0">
                  <a:pos x="261" y="352"/>
                </a:cxn>
                <a:cxn ang="0">
                  <a:pos x="256" y="395"/>
                </a:cxn>
                <a:cxn ang="0">
                  <a:pos x="274" y="419"/>
                </a:cxn>
                <a:cxn ang="0">
                  <a:pos x="298" y="430"/>
                </a:cxn>
                <a:cxn ang="0">
                  <a:pos x="316" y="412"/>
                </a:cxn>
                <a:cxn ang="0">
                  <a:pos x="352" y="410"/>
                </a:cxn>
                <a:cxn ang="0">
                  <a:pos x="375" y="425"/>
                </a:cxn>
                <a:cxn ang="0">
                  <a:pos x="393" y="440"/>
                </a:cxn>
                <a:cxn ang="0">
                  <a:pos x="445" y="413"/>
                </a:cxn>
                <a:cxn ang="0">
                  <a:pos x="484" y="392"/>
                </a:cxn>
                <a:cxn ang="0">
                  <a:pos x="504" y="368"/>
                </a:cxn>
                <a:cxn ang="0">
                  <a:pos x="523" y="345"/>
                </a:cxn>
                <a:cxn ang="0">
                  <a:pos x="527" y="323"/>
                </a:cxn>
                <a:cxn ang="0">
                  <a:pos x="522" y="306"/>
                </a:cxn>
                <a:cxn ang="0">
                  <a:pos x="519" y="290"/>
                </a:cxn>
                <a:cxn ang="0">
                  <a:pos x="505" y="252"/>
                </a:cxn>
                <a:cxn ang="0">
                  <a:pos x="536" y="234"/>
                </a:cxn>
                <a:cxn ang="0">
                  <a:pos x="496" y="223"/>
                </a:cxn>
                <a:cxn ang="0">
                  <a:pos x="512" y="192"/>
                </a:cxn>
                <a:cxn ang="0">
                  <a:pos x="529" y="208"/>
                </a:cxn>
                <a:cxn ang="0">
                  <a:pos x="580" y="179"/>
                </a:cxn>
                <a:cxn ang="0">
                  <a:pos x="606" y="168"/>
                </a:cxn>
                <a:cxn ang="0">
                  <a:pos x="633" y="157"/>
                </a:cxn>
                <a:cxn ang="0">
                  <a:pos x="636" y="127"/>
                </a:cxn>
                <a:cxn ang="0">
                  <a:pos x="667" y="107"/>
                </a:cxn>
                <a:cxn ang="0">
                  <a:pos x="516" y="418"/>
                </a:cxn>
                <a:cxn ang="0">
                  <a:pos x="380" y="460"/>
                </a:cxn>
              </a:cxnLst>
              <a:rect l="0" t="0" r="r" b="b"/>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3" name="Freeform 143"/>
            <p:cNvSpPr>
              <a:spLocks noEditPoints="1"/>
            </p:cNvSpPr>
            <p:nvPr>
              <p:custDataLst>
                <p:tags r:id="rId140"/>
              </p:custDataLst>
            </p:nvPr>
          </p:nvSpPr>
          <p:spPr bwMode="auto">
            <a:xfrm>
              <a:off x="6862763" y="2851150"/>
              <a:ext cx="207963" cy="292100"/>
            </a:xfrm>
            <a:custGeom>
              <a:avLst/>
              <a:gdLst/>
              <a:ahLst/>
              <a:cxnLst>
                <a:cxn ang="0">
                  <a:pos x="58" y="59"/>
                </a:cxn>
                <a:cxn ang="0">
                  <a:pos x="72" y="69"/>
                </a:cxn>
                <a:cxn ang="0">
                  <a:pos x="75" y="79"/>
                </a:cxn>
                <a:cxn ang="0">
                  <a:pos x="80" y="84"/>
                </a:cxn>
                <a:cxn ang="0">
                  <a:pos x="85" y="98"/>
                </a:cxn>
                <a:cxn ang="0">
                  <a:pos x="89" y="95"/>
                </a:cxn>
                <a:cxn ang="0">
                  <a:pos x="94" y="88"/>
                </a:cxn>
                <a:cxn ang="0">
                  <a:pos x="91" y="75"/>
                </a:cxn>
                <a:cxn ang="0">
                  <a:pos x="78" y="66"/>
                </a:cxn>
                <a:cxn ang="0">
                  <a:pos x="71" y="56"/>
                </a:cxn>
                <a:cxn ang="0">
                  <a:pos x="55" y="53"/>
                </a:cxn>
                <a:cxn ang="0">
                  <a:pos x="49" y="43"/>
                </a:cxn>
                <a:cxn ang="0">
                  <a:pos x="57" y="27"/>
                </a:cxn>
                <a:cxn ang="0">
                  <a:pos x="56" y="8"/>
                </a:cxn>
                <a:cxn ang="0">
                  <a:pos x="54" y="4"/>
                </a:cxn>
                <a:cxn ang="0">
                  <a:pos x="38" y="3"/>
                </a:cxn>
                <a:cxn ang="0">
                  <a:pos x="36" y="29"/>
                </a:cxn>
                <a:cxn ang="0">
                  <a:pos x="30" y="28"/>
                </a:cxn>
                <a:cxn ang="0">
                  <a:pos x="33" y="43"/>
                </a:cxn>
                <a:cxn ang="0">
                  <a:pos x="36" y="52"/>
                </a:cxn>
                <a:cxn ang="0">
                  <a:pos x="48" y="56"/>
                </a:cxn>
                <a:cxn ang="0">
                  <a:pos x="58" y="59"/>
                </a:cxn>
                <a:cxn ang="0">
                  <a:pos x="37" y="62"/>
                </a:cxn>
                <a:cxn ang="0">
                  <a:pos x="47" y="74"/>
                </a:cxn>
                <a:cxn ang="0">
                  <a:pos x="37" y="62"/>
                </a:cxn>
                <a:cxn ang="0">
                  <a:pos x="55" y="94"/>
                </a:cxn>
                <a:cxn ang="0">
                  <a:pos x="61" y="91"/>
                </a:cxn>
                <a:cxn ang="0">
                  <a:pos x="62" y="100"/>
                </a:cxn>
                <a:cxn ang="0">
                  <a:pos x="64" y="112"/>
                </a:cxn>
                <a:cxn ang="0">
                  <a:pos x="76" y="94"/>
                </a:cxn>
                <a:cxn ang="0">
                  <a:pos x="72" y="92"/>
                </a:cxn>
                <a:cxn ang="0">
                  <a:pos x="55" y="79"/>
                </a:cxn>
                <a:cxn ang="0">
                  <a:pos x="55" y="94"/>
                </a:cxn>
                <a:cxn ang="0">
                  <a:pos x="16" y="101"/>
                </a:cxn>
                <a:cxn ang="0">
                  <a:pos x="2" y="119"/>
                </a:cxn>
                <a:cxn ang="0">
                  <a:pos x="22" y="100"/>
                </a:cxn>
                <a:cxn ang="0">
                  <a:pos x="25" y="88"/>
                </a:cxn>
                <a:cxn ang="0">
                  <a:pos x="16" y="101"/>
                </a:cxn>
                <a:cxn ang="0">
                  <a:pos x="75" y="107"/>
                </a:cxn>
                <a:cxn ang="0">
                  <a:pos x="84" y="102"/>
                </a:cxn>
                <a:cxn ang="0">
                  <a:pos x="75" y="107"/>
                </a:cxn>
                <a:cxn ang="0">
                  <a:pos x="105" y="133"/>
                </a:cxn>
                <a:cxn ang="0">
                  <a:pos x="103" y="108"/>
                </a:cxn>
                <a:cxn ang="0">
                  <a:pos x="95" y="108"/>
                </a:cxn>
                <a:cxn ang="0">
                  <a:pos x="88" y="114"/>
                </a:cxn>
                <a:cxn ang="0">
                  <a:pos x="82" y="119"/>
                </a:cxn>
                <a:cxn ang="0">
                  <a:pos x="72" y="116"/>
                </a:cxn>
                <a:cxn ang="0">
                  <a:pos x="59" y="124"/>
                </a:cxn>
                <a:cxn ang="0">
                  <a:pos x="54" y="136"/>
                </a:cxn>
                <a:cxn ang="0">
                  <a:pos x="64" y="130"/>
                </a:cxn>
                <a:cxn ang="0">
                  <a:pos x="73" y="127"/>
                </a:cxn>
                <a:cxn ang="0">
                  <a:pos x="82" y="147"/>
                </a:cxn>
                <a:cxn ang="0">
                  <a:pos x="94" y="153"/>
                </a:cxn>
                <a:cxn ang="0">
                  <a:pos x="93" y="138"/>
                </a:cxn>
                <a:cxn ang="0">
                  <a:pos x="105" y="133"/>
                </a:cxn>
              </a:cxnLst>
              <a:rect l="0" t="0" r="r" b="b"/>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4" name="Freeform 144"/>
            <p:cNvSpPr>
              <a:spLocks noEditPoints="1"/>
            </p:cNvSpPr>
            <p:nvPr>
              <p:custDataLst>
                <p:tags r:id="rId141"/>
              </p:custDataLst>
            </p:nvPr>
          </p:nvSpPr>
          <p:spPr bwMode="auto">
            <a:xfrm>
              <a:off x="7378700" y="3321050"/>
              <a:ext cx="273050" cy="173038"/>
            </a:xfrm>
            <a:custGeom>
              <a:avLst/>
              <a:gdLst/>
              <a:ahLst/>
              <a:cxnLst>
                <a:cxn ang="0">
                  <a:pos x="102" y="84"/>
                </a:cxn>
                <a:cxn ang="0">
                  <a:pos x="94" y="76"/>
                </a:cxn>
                <a:cxn ang="0">
                  <a:pos x="83" y="71"/>
                </a:cxn>
                <a:cxn ang="0">
                  <a:pos x="75" y="56"/>
                </a:cxn>
                <a:cxn ang="0">
                  <a:pos x="72" y="47"/>
                </a:cxn>
                <a:cxn ang="0">
                  <a:pos x="75" y="39"/>
                </a:cxn>
                <a:cxn ang="0">
                  <a:pos x="52" y="27"/>
                </a:cxn>
                <a:cxn ang="0">
                  <a:pos x="8" y="3"/>
                </a:cxn>
                <a:cxn ang="0">
                  <a:pos x="0" y="0"/>
                </a:cxn>
                <a:cxn ang="0">
                  <a:pos x="0" y="71"/>
                </a:cxn>
                <a:cxn ang="0">
                  <a:pos x="12" y="75"/>
                </a:cxn>
                <a:cxn ang="0">
                  <a:pos x="25" y="68"/>
                </a:cxn>
                <a:cxn ang="0">
                  <a:pos x="32" y="59"/>
                </a:cxn>
                <a:cxn ang="0">
                  <a:pos x="56" y="65"/>
                </a:cxn>
                <a:cxn ang="0">
                  <a:pos x="80" y="87"/>
                </a:cxn>
                <a:cxn ang="0">
                  <a:pos x="104" y="91"/>
                </a:cxn>
                <a:cxn ang="0">
                  <a:pos x="102" y="84"/>
                </a:cxn>
                <a:cxn ang="0">
                  <a:pos x="121" y="25"/>
                </a:cxn>
                <a:cxn ang="0">
                  <a:pos x="108" y="33"/>
                </a:cxn>
                <a:cxn ang="0">
                  <a:pos x="84" y="34"/>
                </a:cxn>
                <a:cxn ang="0">
                  <a:pos x="102" y="42"/>
                </a:cxn>
                <a:cxn ang="0">
                  <a:pos x="125" y="30"/>
                </a:cxn>
                <a:cxn ang="0">
                  <a:pos x="129" y="20"/>
                </a:cxn>
                <a:cxn ang="0">
                  <a:pos x="121" y="25"/>
                </a:cxn>
                <a:cxn ang="0">
                  <a:pos x="133" y="12"/>
                </a:cxn>
                <a:cxn ang="0">
                  <a:pos x="129" y="13"/>
                </a:cxn>
                <a:cxn ang="0">
                  <a:pos x="136" y="23"/>
                </a:cxn>
                <a:cxn ang="0">
                  <a:pos x="133" y="12"/>
                </a:cxn>
              </a:cxnLst>
              <a:rect l="0" t="0" r="r" b="b"/>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5" name="Freeform 145"/>
            <p:cNvSpPr/>
            <p:nvPr>
              <p:custDataLst>
                <p:tags r:id="rId142"/>
              </p:custDataLst>
            </p:nvPr>
          </p:nvSpPr>
          <p:spPr bwMode="auto">
            <a:xfrm>
              <a:off x="6076950" y="3049588"/>
              <a:ext cx="46038" cy="88900"/>
            </a:xfrm>
            <a:custGeom>
              <a:avLst/>
              <a:gdLst/>
              <a:ahLst/>
              <a:cxnLst>
                <a:cxn ang="0">
                  <a:pos x="5" y="0"/>
                </a:cxn>
                <a:cxn ang="0">
                  <a:pos x="1" y="11"/>
                </a:cxn>
                <a:cxn ang="0">
                  <a:pos x="1" y="26"/>
                </a:cxn>
                <a:cxn ang="0">
                  <a:pos x="6" y="43"/>
                </a:cxn>
                <a:cxn ang="0">
                  <a:pos x="24" y="27"/>
                </a:cxn>
                <a:cxn ang="0">
                  <a:pos x="5" y="0"/>
                </a:cxn>
              </a:cxnLst>
              <a:rect l="0" t="0" r="r" b="b"/>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6" name="Freeform 146"/>
            <p:cNvSpPr/>
            <p:nvPr>
              <p:custDataLst>
                <p:tags r:id="rId143"/>
              </p:custDataLst>
            </p:nvPr>
          </p:nvSpPr>
          <p:spPr bwMode="auto">
            <a:xfrm>
              <a:off x="5273675" y="3509963"/>
              <a:ext cx="160338" cy="317500"/>
            </a:xfrm>
            <a:custGeom>
              <a:avLst/>
              <a:gdLst/>
              <a:ahLst/>
              <a:cxnLst>
                <a:cxn ang="0">
                  <a:pos x="71" y="5"/>
                </a:cxn>
                <a:cxn ang="0">
                  <a:pos x="67" y="9"/>
                </a:cxn>
                <a:cxn ang="0">
                  <a:pos x="65" y="17"/>
                </a:cxn>
                <a:cxn ang="0">
                  <a:pos x="59" y="22"/>
                </a:cxn>
                <a:cxn ang="0">
                  <a:pos x="53" y="27"/>
                </a:cxn>
                <a:cxn ang="0">
                  <a:pos x="53" y="33"/>
                </a:cxn>
                <a:cxn ang="0">
                  <a:pos x="44" y="40"/>
                </a:cxn>
                <a:cxn ang="0">
                  <a:pos x="29" y="48"/>
                </a:cxn>
                <a:cxn ang="0">
                  <a:pos x="14" y="50"/>
                </a:cxn>
                <a:cxn ang="0">
                  <a:pos x="10" y="65"/>
                </a:cxn>
                <a:cxn ang="0">
                  <a:pos x="11" y="86"/>
                </a:cxn>
                <a:cxn ang="0">
                  <a:pos x="8" y="109"/>
                </a:cxn>
                <a:cxn ang="0">
                  <a:pos x="4" y="136"/>
                </a:cxn>
                <a:cxn ang="0">
                  <a:pos x="11" y="157"/>
                </a:cxn>
                <a:cxn ang="0">
                  <a:pos x="31" y="162"/>
                </a:cxn>
                <a:cxn ang="0">
                  <a:pos x="43" y="158"/>
                </a:cxn>
                <a:cxn ang="0">
                  <a:pos x="59" y="110"/>
                </a:cxn>
                <a:cxn ang="0">
                  <a:pos x="72" y="66"/>
                </a:cxn>
                <a:cxn ang="0">
                  <a:pos x="74" y="54"/>
                </a:cxn>
                <a:cxn ang="0">
                  <a:pos x="77" y="47"/>
                </a:cxn>
                <a:cxn ang="0">
                  <a:pos x="83" y="45"/>
                </a:cxn>
                <a:cxn ang="0">
                  <a:pos x="79" y="24"/>
                </a:cxn>
                <a:cxn ang="0">
                  <a:pos x="71" y="5"/>
                </a:cxn>
              </a:cxnLst>
              <a:rect l="0" t="0" r="r" b="b"/>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7" name="Freeform 147"/>
            <p:cNvSpPr>
              <a:spLocks noEditPoints="1"/>
            </p:cNvSpPr>
            <p:nvPr>
              <p:custDataLst>
                <p:tags r:id="rId144"/>
              </p:custDataLst>
            </p:nvPr>
          </p:nvSpPr>
          <p:spPr bwMode="auto">
            <a:xfrm>
              <a:off x="5267325" y="2838450"/>
              <a:ext cx="258763" cy="157163"/>
            </a:xfrm>
            <a:custGeom>
              <a:avLst/>
              <a:gdLst/>
              <a:ahLst/>
              <a:cxnLst>
                <a:cxn ang="0">
                  <a:pos x="95" y="3"/>
                </a:cxn>
                <a:cxn ang="0">
                  <a:pos x="73" y="4"/>
                </a:cxn>
                <a:cxn ang="0">
                  <a:pos x="56" y="19"/>
                </a:cxn>
                <a:cxn ang="0">
                  <a:pos x="48" y="22"/>
                </a:cxn>
                <a:cxn ang="0">
                  <a:pos x="32" y="20"/>
                </a:cxn>
                <a:cxn ang="0">
                  <a:pos x="18" y="19"/>
                </a:cxn>
                <a:cxn ang="0">
                  <a:pos x="10" y="17"/>
                </a:cxn>
                <a:cxn ang="0">
                  <a:pos x="5" y="21"/>
                </a:cxn>
                <a:cxn ang="0">
                  <a:pos x="6" y="28"/>
                </a:cxn>
                <a:cxn ang="0">
                  <a:pos x="0" y="30"/>
                </a:cxn>
                <a:cxn ang="0">
                  <a:pos x="1" y="37"/>
                </a:cxn>
                <a:cxn ang="0">
                  <a:pos x="5" y="55"/>
                </a:cxn>
                <a:cxn ang="0">
                  <a:pos x="9" y="72"/>
                </a:cxn>
                <a:cxn ang="0">
                  <a:pos x="29" y="70"/>
                </a:cxn>
                <a:cxn ang="0">
                  <a:pos x="44" y="65"/>
                </a:cxn>
                <a:cxn ang="0">
                  <a:pos x="56" y="59"/>
                </a:cxn>
                <a:cxn ang="0">
                  <a:pos x="67" y="57"/>
                </a:cxn>
                <a:cxn ang="0">
                  <a:pos x="76" y="51"/>
                </a:cxn>
                <a:cxn ang="0">
                  <a:pos x="100" y="43"/>
                </a:cxn>
                <a:cxn ang="0">
                  <a:pos x="111" y="32"/>
                </a:cxn>
                <a:cxn ang="0">
                  <a:pos x="120" y="28"/>
                </a:cxn>
                <a:cxn ang="0">
                  <a:pos x="106" y="0"/>
                </a:cxn>
                <a:cxn ang="0">
                  <a:pos x="95" y="3"/>
                </a:cxn>
                <a:cxn ang="0">
                  <a:pos x="123" y="78"/>
                </a:cxn>
                <a:cxn ang="0">
                  <a:pos x="134" y="76"/>
                </a:cxn>
                <a:cxn ang="0">
                  <a:pos x="123" y="78"/>
                </a:cxn>
              </a:cxnLst>
              <a:rect l="0" t="0" r="r" b="b"/>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8" name="Freeform 148"/>
            <p:cNvSpPr>
              <a:spLocks noEditPoints="1"/>
            </p:cNvSpPr>
            <p:nvPr>
              <p:custDataLst>
                <p:tags r:id="rId145"/>
              </p:custDataLst>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9" name="Freeform 149"/>
            <p:cNvSpPr>
              <a:spLocks noEditPoints="1"/>
            </p:cNvSpPr>
            <p:nvPr>
              <p:custDataLst>
                <p:tags r:id="rId146"/>
              </p:custDataLst>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0" name="Freeform 150"/>
            <p:cNvSpPr>
              <a:spLocks noEditPoints="1"/>
            </p:cNvSpPr>
            <p:nvPr>
              <p:custDataLst>
                <p:tags r:id="rId147"/>
              </p:custDataLst>
            </p:nvPr>
          </p:nvSpPr>
          <p:spPr bwMode="auto">
            <a:xfrm>
              <a:off x="6769100" y="3492500"/>
              <a:ext cx="884238" cy="787400"/>
            </a:xfrm>
            <a:custGeom>
              <a:avLst/>
              <a:gdLst/>
              <a:ahLst/>
              <a:cxnLst>
                <a:cxn ang="0">
                  <a:pos x="457" y="180"/>
                </a:cxn>
                <a:cxn ang="0">
                  <a:pos x="438" y="160"/>
                </a:cxn>
                <a:cxn ang="0">
                  <a:pos x="424" y="139"/>
                </a:cxn>
                <a:cxn ang="0">
                  <a:pos x="410" y="124"/>
                </a:cxn>
                <a:cxn ang="0">
                  <a:pos x="378" y="93"/>
                </a:cxn>
                <a:cxn ang="0">
                  <a:pos x="367" y="53"/>
                </a:cxn>
                <a:cxn ang="0">
                  <a:pos x="347" y="33"/>
                </a:cxn>
                <a:cxn ang="0">
                  <a:pos x="329" y="10"/>
                </a:cxn>
                <a:cxn ang="0">
                  <a:pos x="324" y="51"/>
                </a:cxn>
                <a:cxn ang="0">
                  <a:pos x="297" y="76"/>
                </a:cxn>
                <a:cxn ang="0">
                  <a:pos x="265" y="59"/>
                </a:cxn>
                <a:cxn ang="0">
                  <a:pos x="259" y="35"/>
                </a:cxn>
                <a:cxn ang="0">
                  <a:pos x="268" y="17"/>
                </a:cxn>
                <a:cxn ang="0">
                  <a:pos x="251" y="19"/>
                </a:cxn>
                <a:cxn ang="0">
                  <a:pos x="222" y="13"/>
                </a:cxn>
                <a:cxn ang="0">
                  <a:pos x="194" y="32"/>
                </a:cxn>
                <a:cxn ang="0">
                  <a:pos x="184" y="51"/>
                </a:cxn>
                <a:cxn ang="0">
                  <a:pos x="167" y="44"/>
                </a:cxn>
                <a:cxn ang="0">
                  <a:pos x="147" y="46"/>
                </a:cxn>
                <a:cxn ang="0">
                  <a:pos x="131" y="55"/>
                </a:cxn>
                <a:cxn ang="0">
                  <a:pos x="123" y="73"/>
                </a:cxn>
                <a:cxn ang="0">
                  <a:pos x="106" y="75"/>
                </a:cxn>
                <a:cxn ang="0">
                  <a:pos x="69" y="110"/>
                </a:cxn>
                <a:cxn ang="0">
                  <a:pos x="34" y="121"/>
                </a:cxn>
                <a:cxn ang="0">
                  <a:pos x="13" y="130"/>
                </a:cxn>
                <a:cxn ang="0">
                  <a:pos x="6" y="169"/>
                </a:cxn>
                <a:cxn ang="0">
                  <a:pos x="9" y="187"/>
                </a:cxn>
                <a:cxn ang="0">
                  <a:pos x="22" y="227"/>
                </a:cxn>
                <a:cxn ang="0">
                  <a:pos x="23" y="277"/>
                </a:cxn>
                <a:cxn ang="0">
                  <a:pos x="56" y="294"/>
                </a:cxn>
                <a:cxn ang="0">
                  <a:pos x="104" y="280"/>
                </a:cxn>
                <a:cxn ang="0">
                  <a:pos x="157" y="260"/>
                </a:cxn>
                <a:cxn ang="0">
                  <a:pos x="219" y="256"/>
                </a:cxn>
                <a:cxn ang="0">
                  <a:pos x="240" y="268"/>
                </a:cxn>
                <a:cxn ang="0">
                  <a:pos x="262" y="287"/>
                </a:cxn>
                <a:cxn ang="0">
                  <a:pos x="278" y="285"/>
                </a:cxn>
                <a:cxn ang="0">
                  <a:pos x="288" y="289"/>
                </a:cxn>
                <a:cxn ang="0">
                  <a:pos x="304" y="317"/>
                </a:cxn>
                <a:cxn ang="0">
                  <a:pos x="344" y="344"/>
                </a:cxn>
                <a:cxn ang="0">
                  <a:pos x="365" y="341"/>
                </a:cxn>
                <a:cxn ang="0">
                  <a:pos x="379" y="348"/>
                </a:cxn>
                <a:cxn ang="0">
                  <a:pos x="419" y="330"/>
                </a:cxn>
                <a:cxn ang="0">
                  <a:pos x="443" y="266"/>
                </a:cxn>
                <a:cxn ang="0">
                  <a:pos x="458" y="228"/>
                </a:cxn>
                <a:cxn ang="0">
                  <a:pos x="210" y="11"/>
                </a:cxn>
                <a:cxn ang="0">
                  <a:pos x="266" y="307"/>
                </a:cxn>
                <a:cxn ang="0">
                  <a:pos x="379" y="376"/>
                </a:cxn>
                <a:cxn ang="0">
                  <a:pos x="380" y="411"/>
                </a:cxn>
                <a:cxn ang="0">
                  <a:pos x="395" y="402"/>
                </a:cxn>
                <a:cxn ang="0">
                  <a:pos x="379" y="376"/>
                </a:cxn>
              </a:cxnLst>
              <a:rect l="0" t="0" r="r" b="b"/>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1" name="Freeform 151"/>
            <p:cNvSpPr>
              <a:spLocks noEditPoints="1"/>
            </p:cNvSpPr>
            <p:nvPr>
              <p:custDataLst>
                <p:tags r:id="rId148"/>
              </p:custDataLst>
            </p:nvPr>
          </p:nvSpPr>
          <p:spPr bwMode="auto">
            <a:xfrm>
              <a:off x="7926388" y="4052888"/>
              <a:ext cx="269875" cy="320675"/>
            </a:xfrm>
            <a:custGeom>
              <a:avLst/>
              <a:gdLst/>
              <a:ahLst/>
              <a:cxnLst>
                <a:cxn ang="0">
                  <a:pos x="87" y="81"/>
                </a:cxn>
                <a:cxn ang="0">
                  <a:pos x="78" y="84"/>
                </a:cxn>
                <a:cxn ang="0">
                  <a:pos x="67" y="79"/>
                </a:cxn>
                <a:cxn ang="0">
                  <a:pos x="61" y="89"/>
                </a:cxn>
                <a:cxn ang="0">
                  <a:pos x="52" y="105"/>
                </a:cxn>
                <a:cxn ang="0">
                  <a:pos x="21" y="125"/>
                </a:cxn>
                <a:cxn ang="0">
                  <a:pos x="7" y="139"/>
                </a:cxn>
                <a:cxn ang="0">
                  <a:pos x="4" y="151"/>
                </a:cxn>
                <a:cxn ang="0">
                  <a:pos x="14" y="156"/>
                </a:cxn>
                <a:cxn ang="0">
                  <a:pos x="22" y="159"/>
                </a:cxn>
                <a:cxn ang="0">
                  <a:pos x="43" y="154"/>
                </a:cxn>
                <a:cxn ang="0">
                  <a:pos x="50" y="141"/>
                </a:cxn>
                <a:cxn ang="0">
                  <a:pos x="56" y="129"/>
                </a:cxn>
                <a:cxn ang="0">
                  <a:pos x="69" y="122"/>
                </a:cxn>
                <a:cxn ang="0">
                  <a:pos x="72" y="116"/>
                </a:cxn>
                <a:cxn ang="0">
                  <a:pos x="80" y="105"/>
                </a:cxn>
                <a:cxn ang="0">
                  <a:pos x="89" y="90"/>
                </a:cxn>
                <a:cxn ang="0">
                  <a:pos x="87" y="81"/>
                </a:cxn>
                <a:cxn ang="0">
                  <a:pos x="15" y="167"/>
                </a:cxn>
                <a:cxn ang="0">
                  <a:pos x="19" y="162"/>
                </a:cxn>
                <a:cxn ang="0">
                  <a:pos x="15" y="167"/>
                </a:cxn>
                <a:cxn ang="0">
                  <a:pos x="128" y="41"/>
                </a:cxn>
                <a:cxn ang="0">
                  <a:pos x="117" y="40"/>
                </a:cxn>
                <a:cxn ang="0">
                  <a:pos x="110" y="33"/>
                </a:cxn>
                <a:cxn ang="0">
                  <a:pos x="105" y="24"/>
                </a:cxn>
                <a:cxn ang="0">
                  <a:pos x="105" y="30"/>
                </a:cxn>
                <a:cxn ang="0">
                  <a:pos x="100" y="28"/>
                </a:cxn>
                <a:cxn ang="0">
                  <a:pos x="96" y="20"/>
                </a:cxn>
                <a:cxn ang="0">
                  <a:pos x="92" y="10"/>
                </a:cxn>
                <a:cxn ang="0">
                  <a:pos x="78" y="0"/>
                </a:cxn>
                <a:cxn ang="0">
                  <a:pos x="81" y="12"/>
                </a:cxn>
                <a:cxn ang="0">
                  <a:pos x="89" y="20"/>
                </a:cxn>
                <a:cxn ang="0">
                  <a:pos x="96" y="29"/>
                </a:cxn>
                <a:cxn ang="0">
                  <a:pos x="94" y="46"/>
                </a:cxn>
                <a:cxn ang="0">
                  <a:pos x="85" y="56"/>
                </a:cxn>
                <a:cxn ang="0">
                  <a:pos x="100" y="69"/>
                </a:cxn>
                <a:cxn ang="0">
                  <a:pos x="97" y="87"/>
                </a:cxn>
                <a:cxn ang="0">
                  <a:pos x="107" y="89"/>
                </a:cxn>
                <a:cxn ang="0">
                  <a:pos x="119" y="71"/>
                </a:cxn>
                <a:cxn ang="0">
                  <a:pos x="123" y="60"/>
                </a:cxn>
                <a:cxn ang="0">
                  <a:pos x="130" y="57"/>
                </a:cxn>
                <a:cxn ang="0">
                  <a:pos x="135" y="50"/>
                </a:cxn>
                <a:cxn ang="0">
                  <a:pos x="139" y="40"/>
                </a:cxn>
                <a:cxn ang="0">
                  <a:pos x="128" y="41"/>
                </a:cxn>
              </a:cxnLst>
              <a:rect l="0" t="0" r="r" b="b"/>
              <a:pathLst>
                <a:path w="141" h="168">
                  <a:moveTo>
                    <a:pt x="87" y="81"/>
                  </a:moveTo>
                  <a:cubicBezTo>
                    <a:pt x="84" y="79"/>
                    <a:pt x="82" y="82"/>
                    <a:pt x="78" y="84"/>
                  </a:cubicBezTo>
                  <a:cubicBezTo>
                    <a:pt x="74" y="86"/>
                    <a:pt x="72" y="76"/>
                    <a:pt x="67" y="79"/>
                  </a:cubicBezTo>
                  <a:cubicBezTo>
                    <a:pt x="62" y="83"/>
                    <a:pt x="67" y="85"/>
                    <a:pt x="61" y="89"/>
                  </a:cubicBezTo>
                  <a:cubicBezTo>
                    <a:pt x="56" y="94"/>
                    <a:pt x="58" y="95"/>
                    <a:pt x="52" y="105"/>
                  </a:cubicBezTo>
                  <a:cubicBezTo>
                    <a:pt x="46" y="115"/>
                    <a:pt x="24" y="120"/>
                    <a:pt x="21" y="125"/>
                  </a:cubicBezTo>
                  <a:cubicBezTo>
                    <a:pt x="18" y="131"/>
                    <a:pt x="7" y="135"/>
                    <a:pt x="7" y="139"/>
                  </a:cubicBezTo>
                  <a:cubicBezTo>
                    <a:pt x="7" y="143"/>
                    <a:pt x="0" y="146"/>
                    <a:pt x="4" y="151"/>
                  </a:cubicBezTo>
                  <a:cubicBezTo>
                    <a:pt x="7" y="155"/>
                    <a:pt x="11" y="152"/>
                    <a:pt x="14" y="156"/>
                  </a:cubicBezTo>
                  <a:cubicBezTo>
                    <a:pt x="17" y="159"/>
                    <a:pt x="21" y="156"/>
                    <a:pt x="22" y="159"/>
                  </a:cubicBezTo>
                  <a:cubicBezTo>
                    <a:pt x="24" y="162"/>
                    <a:pt x="35" y="162"/>
                    <a:pt x="43" y="154"/>
                  </a:cubicBezTo>
                  <a:cubicBezTo>
                    <a:pt x="51" y="147"/>
                    <a:pt x="47" y="143"/>
                    <a:pt x="50" y="141"/>
                  </a:cubicBezTo>
                  <a:cubicBezTo>
                    <a:pt x="54" y="139"/>
                    <a:pt x="54" y="133"/>
                    <a:pt x="56" y="129"/>
                  </a:cubicBezTo>
                  <a:cubicBezTo>
                    <a:pt x="58" y="126"/>
                    <a:pt x="60" y="122"/>
                    <a:pt x="69" y="122"/>
                  </a:cubicBezTo>
                  <a:cubicBezTo>
                    <a:pt x="78" y="122"/>
                    <a:pt x="73" y="120"/>
                    <a:pt x="72" y="116"/>
                  </a:cubicBezTo>
                  <a:cubicBezTo>
                    <a:pt x="72" y="111"/>
                    <a:pt x="80" y="111"/>
                    <a:pt x="80" y="105"/>
                  </a:cubicBezTo>
                  <a:cubicBezTo>
                    <a:pt x="80" y="100"/>
                    <a:pt x="91" y="95"/>
                    <a:pt x="89" y="90"/>
                  </a:cubicBezTo>
                  <a:cubicBezTo>
                    <a:pt x="86" y="86"/>
                    <a:pt x="91" y="84"/>
                    <a:pt x="87" y="81"/>
                  </a:cubicBezTo>
                  <a:close/>
                  <a:moveTo>
                    <a:pt x="15" y="167"/>
                  </a:moveTo>
                  <a:cubicBezTo>
                    <a:pt x="17" y="168"/>
                    <a:pt x="22" y="166"/>
                    <a:pt x="19" y="162"/>
                  </a:cubicBezTo>
                  <a:cubicBezTo>
                    <a:pt x="16" y="158"/>
                    <a:pt x="11" y="166"/>
                    <a:pt x="15" y="167"/>
                  </a:cubicBezTo>
                  <a:close/>
                  <a:moveTo>
                    <a:pt x="128" y="41"/>
                  </a:moveTo>
                  <a:cubicBezTo>
                    <a:pt x="126" y="45"/>
                    <a:pt x="121" y="40"/>
                    <a:pt x="117" y="40"/>
                  </a:cubicBezTo>
                  <a:cubicBezTo>
                    <a:pt x="113" y="40"/>
                    <a:pt x="110" y="37"/>
                    <a:pt x="110" y="33"/>
                  </a:cubicBezTo>
                  <a:cubicBezTo>
                    <a:pt x="110" y="29"/>
                    <a:pt x="109" y="24"/>
                    <a:pt x="105" y="24"/>
                  </a:cubicBezTo>
                  <a:cubicBezTo>
                    <a:pt x="101" y="24"/>
                    <a:pt x="106" y="28"/>
                    <a:pt x="105" y="30"/>
                  </a:cubicBezTo>
                  <a:cubicBezTo>
                    <a:pt x="103" y="32"/>
                    <a:pt x="102" y="28"/>
                    <a:pt x="100" y="28"/>
                  </a:cubicBezTo>
                  <a:cubicBezTo>
                    <a:pt x="98" y="28"/>
                    <a:pt x="96" y="25"/>
                    <a:pt x="96" y="20"/>
                  </a:cubicBezTo>
                  <a:cubicBezTo>
                    <a:pt x="96" y="15"/>
                    <a:pt x="92" y="16"/>
                    <a:pt x="92" y="10"/>
                  </a:cubicBezTo>
                  <a:cubicBezTo>
                    <a:pt x="92" y="4"/>
                    <a:pt x="83" y="0"/>
                    <a:pt x="78" y="0"/>
                  </a:cubicBezTo>
                  <a:cubicBezTo>
                    <a:pt x="73" y="0"/>
                    <a:pt x="79" y="9"/>
                    <a:pt x="81" y="12"/>
                  </a:cubicBezTo>
                  <a:cubicBezTo>
                    <a:pt x="84" y="15"/>
                    <a:pt x="89" y="18"/>
                    <a:pt x="89" y="20"/>
                  </a:cubicBezTo>
                  <a:cubicBezTo>
                    <a:pt x="89" y="22"/>
                    <a:pt x="93" y="28"/>
                    <a:pt x="96" y="29"/>
                  </a:cubicBezTo>
                  <a:cubicBezTo>
                    <a:pt x="99" y="30"/>
                    <a:pt x="94" y="39"/>
                    <a:pt x="94" y="46"/>
                  </a:cubicBezTo>
                  <a:cubicBezTo>
                    <a:pt x="94" y="53"/>
                    <a:pt x="89" y="51"/>
                    <a:pt x="85" y="56"/>
                  </a:cubicBezTo>
                  <a:cubicBezTo>
                    <a:pt x="81" y="60"/>
                    <a:pt x="94" y="65"/>
                    <a:pt x="100" y="69"/>
                  </a:cubicBezTo>
                  <a:cubicBezTo>
                    <a:pt x="105" y="74"/>
                    <a:pt x="95" y="85"/>
                    <a:pt x="97" y="87"/>
                  </a:cubicBezTo>
                  <a:cubicBezTo>
                    <a:pt x="97" y="89"/>
                    <a:pt x="101" y="90"/>
                    <a:pt x="107" y="89"/>
                  </a:cubicBezTo>
                  <a:cubicBezTo>
                    <a:pt x="113" y="87"/>
                    <a:pt x="115" y="75"/>
                    <a:pt x="119" y="71"/>
                  </a:cubicBezTo>
                  <a:cubicBezTo>
                    <a:pt x="123" y="68"/>
                    <a:pt x="121" y="62"/>
                    <a:pt x="123" y="60"/>
                  </a:cubicBezTo>
                  <a:cubicBezTo>
                    <a:pt x="125" y="57"/>
                    <a:pt x="128" y="57"/>
                    <a:pt x="130" y="57"/>
                  </a:cubicBezTo>
                  <a:cubicBezTo>
                    <a:pt x="133" y="57"/>
                    <a:pt x="132" y="50"/>
                    <a:pt x="135" y="50"/>
                  </a:cubicBezTo>
                  <a:cubicBezTo>
                    <a:pt x="139" y="50"/>
                    <a:pt x="137" y="46"/>
                    <a:pt x="139" y="40"/>
                  </a:cubicBezTo>
                  <a:cubicBezTo>
                    <a:pt x="141" y="35"/>
                    <a:pt x="130" y="37"/>
                    <a:pt x="128" y="4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2" name="Freeform 152"/>
            <p:cNvSpPr>
              <a:spLocks noEditPoints="1"/>
            </p:cNvSpPr>
            <p:nvPr>
              <p:custDataLst>
                <p:tags r:id="rId149"/>
              </p:custDataLst>
            </p:nvPr>
          </p:nvSpPr>
          <p:spPr bwMode="auto">
            <a:xfrm>
              <a:off x="8162925" y="3616325"/>
              <a:ext cx="58738" cy="53975"/>
            </a:xfrm>
            <a:custGeom>
              <a:avLst/>
              <a:gdLst/>
              <a:ahLst/>
              <a:cxnLst>
                <a:cxn ang="0">
                  <a:pos x="4" y="24"/>
                </a:cxn>
                <a:cxn ang="0">
                  <a:pos x="17" y="20"/>
                </a:cxn>
                <a:cxn ang="0">
                  <a:pos x="4" y="24"/>
                </a:cxn>
                <a:cxn ang="0">
                  <a:pos x="20" y="10"/>
                </a:cxn>
                <a:cxn ang="0">
                  <a:pos x="31" y="4"/>
                </a:cxn>
                <a:cxn ang="0">
                  <a:pos x="20" y="10"/>
                </a:cxn>
              </a:cxnLst>
              <a:rect l="0" t="0" r="r" b="b"/>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3" name="Freeform 153"/>
            <p:cNvSpPr/>
            <p:nvPr>
              <p:custDataLst>
                <p:tags r:id="rId150"/>
              </p:custDataLst>
            </p:nvPr>
          </p:nvSpPr>
          <p:spPr bwMode="auto">
            <a:xfrm>
              <a:off x="5487988" y="2270125"/>
              <a:ext cx="309563" cy="195263"/>
            </a:xfrm>
            <a:custGeom>
              <a:avLst/>
              <a:gdLst/>
              <a:ahLst/>
              <a:cxnLst>
                <a:cxn ang="0">
                  <a:pos x="161" y="64"/>
                </a:cxn>
                <a:cxn ang="0">
                  <a:pos x="151" y="61"/>
                </a:cxn>
                <a:cxn ang="0">
                  <a:pos x="139" y="53"/>
                </a:cxn>
                <a:cxn ang="0">
                  <a:pos x="126" y="45"/>
                </a:cxn>
                <a:cxn ang="0">
                  <a:pos x="115" y="37"/>
                </a:cxn>
                <a:cxn ang="0">
                  <a:pos x="110" y="28"/>
                </a:cxn>
                <a:cxn ang="0">
                  <a:pos x="105" y="20"/>
                </a:cxn>
                <a:cxn ang="0">
                  <a:pos x="88" y="18"/>
                </a:cxn>
                <a:cxn ang="0">
                  <a:pos x="84" y="6"/>
                </a:cxn>
                <a:cxn ang="0">
                  <a:pos x="76" y="3"/>
                </a:cxn>
                <a:cxn ang="0">
                  <a:pos x="68" y="1"/>
                </a:cxn>
                <a:cxn ang="0">
                  <a:pos x="63" y="4"/>
                </a:cxn>
                <a:cxn ang="0">
                  <a:pos x="59" y="8"/>
                </a:cxn>
                <a:cxn ang="0">
                  <a:pos x="51" y="14"/>
                </a:cxn>
                <a:cxn ang="0">
                  <a:pos x="47" y="19"/>
                </a:cxn>
                <a:cxn ang="0">
                  <a:pos x="39" y="17"/>
                </a:cxn>
                <a:cxn ang="0">
                  <a:pos x="31" y="15"/>
                </a:cxn>
                <a:cxn ang="0">
                  <a:pos x="17" y="5"/>
                </a:cxn>
                <a:cxn ang="0">
                  <a:pos x="6" y="11"/>
                </a:cxn>
                <a:cxn ang="0">
                  <a:pos x="11" y="9"/>
                </a:cxn>
                <a:cxn ang="0">
                  <a:pos x="20" y="19"/>
                </a:cxn>
                <a:cxn ang="0">
                  <a:pos x="25" y="26"/>
                </a:cxn>
                <a:cxn ang="0">
                  <a:pos x="14" y="28"/>
                </a:cxn>
                <a:cxn ang="0">
                  <a:pos x="3" y="28"/>
                </a:cxn>
                <a:cxn ang="0">
                  <a:pos x="6" y="38"/>
                </a:cxn>
                <a:cxn ang="0">
                  <a:pos x="6" y="45"/>
                </a:cxn>
                <a:cxn ang="0">
                  <a:pos x="13" y="47"/>
                </a:cxn>
                <a:cxn ang="0">
                  <a:pos x="15" y="56"/>
                </a:cxn>
                <a:cxn ang="0">
                  <a:pos x="15" y="71"/>
                </a:cxn>
                <a:cxn ang="0">
                  <a:pos x="24" y="70"/>
                </a:cxn>
                <a:cxn ang="0">
                  <a:pos x="34" y="63"/>
                </a:cxn>
                <a:cxn ang="0">
                  <a:pos x="42" y="62"/>
                </a:cxn>
                <a:cxn ang="0">
                  <a:pos x="55" y="62"/>
                </a:cxn>
                <a:cxn ang="0">
                  <a:pos x="64" y="66"/>
                </a:cxn>
                <a:cxn ang="0">
                  <a:pos x="69" y="68"/>
                </a:cxn>
                <a:cxn ang="0">
                  <a:pos x="79" y="71"/>
                </a:cxn>
                <a:cxn ang="0">
                  <a:pos x="84" y="75"/>
                </a:cxn>
                <a:cxn ang="0">
                  <a:pos x="91" y="82"/>
                </a:cxn>
                <a:cxn ang="0">
                  <a:pos x="99" y="83"/>
                </a:cxn>
                <a:cxn ang="0">
                  <a:pos x="101" y="97"/>
                </a:cxn>
                <a:cxn ang="0">
                  <a:pos x="104" y="96"/>
                </a:cxn>
                <a:cxn ang="0">
                  <a:pos x="112" y="99"/>
                </a:cxn>
                <a:cxn ang="0">
                  <a:pos x="122" y="95"/>
                </a:cxn>
                <a:cxn ang="0">
                  <a:pos x="138" y="86"/>
                </a:cxn>
                <a:cxn ang="0">
                  <a:pos x="144" y="75"/>
                </a:cxn>
                <a:cxn ang="0">
                  <a:pos x="153" y="69"/>
                </a:cxn>
                <a:cxn ang="0">
                  <a:pos x="162" y="71"/>
                </a:cxn>
                <a:cxn ang="0">
                  <a:pos x="161" y="64"/>
                </a:cxn>
              </a:cxnLst>
              <a:rect l="0" t="0" r="r" b="b"/>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4" name="Freeform 154"/>
            <p:cNvSpPr/>
            <p:nvPr>
              <p:custDataLst>
                <p:tags r:id="rId151"/>
              </p:custDataLst>
            </p:nvPr>
          </p:nvSpPr>
          <p:spPr bwMode="auto">
            <a:xfrm>
              <a:off x="5300663" y="2339975"/>
              <a:ext cx="425450" cy="360363"/>
            </a:xfrm>
            <a:custGeom>
              <a:avLst/>
              <a:gdLst/>
              <a:ahLst/>
              <a:cxnLst>
                <a:cxn ang="0">
                  <a:pos x="217" y="162"/>
                </a:cxn>
                <a:cxn ang="0">
                  <a:pos x="212" y="150"/>
                </a:cxn>
                <a:cxn ang="0">
                  <a:pos x="200" y="140"/>
                </a:cxn>
                <a:cxn ang="0">
                  <a:pos x="192" y="130"/>
                </a:cxn>
                <a:cxn ang="0">
                  <a:pos x="204" y="114"/>
                </a:cxn>
                <a:cxn ang="0">
                  <a:pos x="193" y="108"/>
                </a:cxn>
                <a:cxn ang="0">
                  <a:pos x="191" y="95"/>
                </a:cxn>
                <a:cxn ang="0">
                  <a:pos x="191" y="83"/>
                </a:cxn>
                <a:cxn ang="0">
                  <a:pos x="192" y="74"/>
                </a:cxn>
                <a:cxn ang="0">
                  <a:pos x="197" y="65"/>
                </a:cxn>
                <a:cxn ang="0">
                  <a:pos x="199" y="60"/>
                </a:cxn>
                <a:cxn ang="0">
                  <a:pos x="197" y="46"/>
                </a:cxn>
                <a:cxn ang="0">
                  <a:pos x="189" y="45"/>
                </a:cxn>
                <a:cxn ang="0">
                  <a:pos x="182" y="38"/>
                </a:cxn>
                <a:cxn ang="0">
                  <a:pos x="177" y="34"/>
                </a:cxn>
                <a:cxn ang="0">
                  <a:pos x="167" y="31"/>
                </a:cxn>
                <a:cxn ang="0">
                  <a:pos x="162" y="29"/>
                </a:cxn>
                <a:cxn ang="0">
                  <a:pos x="153" y="25"/>
                </a:cxn>
                <a:cxn ang="0">
                  <a:pos x="140" y="25"/>
                </a:cxn>
                <a:cxn ang="0">
                  <a:pos x="132" y="26"/>
                </a:cxn>
                <a:cxn ang="0">
                  <a:pos x="122" y="33"/>
                </a:cxn>
                <a:cxn ang="0">
                  <a:pos x="113" y="34"/>
                </a:cxn>
                <a:cxn ang="0">
                  <a:pos x="113" y="40"/>
                </a:cxn>
                <a:cxn ang="0">
                  <a:pos x="88" y="46"/>
                </a:cxn>
                <a:cxn ang="0">
                  <a:pos x="68" y="33"/>
                </a:cxn>
                <a:cxn ang="0">
                  <a:pos x="54" y="20"/>
                </a:cxn>
                <a:cxn ang="0">
                  <a:pos x="46" y="14"/>
                </a:cxn>
                <a:cxn ang="0">
                  <a:pos x="44" y="4"/>
                </a:cxn>
                <a:cxn ang="0">
                  <a:pos x="21" y="14"/>
                </a:cxn>
                <a:cxn ang="0">
                  <a:pos x="13" y="9"/>
                </a:cxn>
                <a:cxn ang="0">
                  <a:pos x="7" y="1"/>
                </a:cxn>
                <a:cxn ang="0">
                  <a:pos x="3" y="6"/>
                </a:cxn>
                <a:cxn ang="0">
                  <a:pos x="3" y="16"/>
                </a:cxn>
                <a:cxn ang="0">
                  <a:pos x="3" y="28"/>
                </a:cxn>
                <a:cxn ang="0">
                  <a:pos x="9" y="37"/>
                </a:cxn>
                <a:cxn ang="0">
                  <a:pos x="13" y="46"/>
                </a:cxn>
                <a:cxn ang="0">
                  <a:pos x="19" y="52"/>
                </a:cxn>
                <a:cxn ang="0">
                  <a:pos x="23" y="56"/>
                </a:cxn>
                <a:cxn ang="0">
                  <a:pos x="22" y="63"/>
                </a:cxn>
                <a:cxn ang="0">
                  <a:pos x="17" y="72"/>
                </a:cxn>
                <a:cxn ang="0">
                  <a:pos x="19" y="82"/>
                </a:cxn>
                <a:cxn ang="0">
                  <a:pos x="24" y="88"/>
                </a:cxn>
                <a:cxn ang="0">
                  <a:pos x="37" y="97"/>
                </a:cxn>
                <a:cxn ang="0">
                  <a:pos x="42" y="103"/>
                </a:cxn>
                <a:cxn ang="0">
                  <a:pos x="41" y="111"/>
                </a:cxn>
                <a:cxn ang="0">
                  <a:pos x="45" y="119"/>
                </a:cxn>
                <a:cxn ang="0">
                  <a:pos x="51" y="127"/>
                </a:cxn>
                <a:cxn ang="0">
                  <a:pos x="54" y="127"/>
                </a:cxn>
                <a:cxn ang="0">
                  <a:pos x="59" y="126"/>
                </a:cxn>
                <a:cxn ang="0">
                  <a:pos x="67" y="125"/>
                </a:cxn>
                <a:cxn ang="0">
                  <a:pos x="79" y="143"/>
                </a:cxn>
                <a:cxn ang="0">
                  <a:pos x="85" y="153"/>
                </a:cxn>
                <a:cxn ang="0">
                  <a:pos x="99" y="160"/>
                </a:cxn>
                <a:cxn ang="0">
                  <a:pos x="125" y="170"/>
                </a:cxn>
                <a:cxn ang="0">
                  <a:pos x="143" y="165"/>
                </a:cxn>
                <a:cxn ang="0">
                  <a:pos x="151" y="180"/>
                </a:cxn>
                <a:cxn ang="0">
                  <a:pos x="191" y="187"/>
                </a:cxn>
                <a:cxn ang="0">
                  <a:pos x="202" y="188"/>
                </a:cxn>
                <a:cxn ang="0">
                  <a:pos x="202" y="185"/>
                </a:cxn>
                <a:cxn ang="0">
                  <a:pos x="209" y="174"/>
                </a:cxn>
                <a:cxn ang="0">
                  <a:pos x="220" y="171"/>
                </a:cxn>
                <a:cxn ang="0">
                  <a:pos x="217" y="162"/>
                </a:cxn>
              </a:cxnLst>
              <a:rect l="0" t="0" r="r" b="b"/>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5" name="Freeform 155"/>
            <p:cNvSpPr>
              <a:spLocks noEditPoints="1"/>
            </p:cNvSpPr>
            <p:nvPr>
              <p:custDataLst>
                <p:tags r:id="rId152"/>
              </p:custDataLst>
            </p:nvPr>
          </p:nvSpPr>
          <p:spPr bwMode="auto">
            <a:xfrm>
              <a:off x="5356225" y="1914525"/>
              <a:ext cx="876300" cy="412750"/>
            </a:xfrm>
            <a:custGeom>
              <a:avLst/>
              <a:gdLst/>
              <a:ahLst/>
              <a:cxnLst>
                <a:cxn ang="0">
                  <a:pos x="444" y="89"/>
                </a:cxn>
                <a:cxn ang="0">
                  <a:pos x="429" y="75"/>
                </a:cxn>
                <a:cxn ang="0">
                  <a:pos x="399" y="70"/>
                </a:cxn>
                <a:cxn ang="0">
                  <a:pos x="372" y="51"/>
                </a:cxn>
                <a:cxn ang="0">
                  <a:pos x="341" y="17"/>
                </a:cxn>
                <a:cxn ang="0">
                  <a:pos x="310" y="30"/>
                </a:cxn>
                <a:cxn ang="0">
                  <a:pos x="302" y="21"/>
                </a:cxn>
                <a:cxn ang="0">
                  <a:pos x="285" y="19"/>
                </a:cxn>
                <a:cxn ang="0">
                  <a:pos x="277" y="2"/>
                </a:cxn>
                <a:cxn ang="0">
                  <a:pos x="237" y="10"/>
                </a:cxn>
                <a:cxn ang="0">
                  <a:pos x="193" y="20"/>
                </a:cxn>
                <a:cxn ang="0">
                  <a:pos x="170" y="31"/>
                </a:cxn>
                <a:cxn ang="0">
                  <a:pos x="166" y="46"/>
                </a:cxn>
                <a:cxn ang="0">
                  <a:pos x="170" y="61"/>
                </a:cxn>
                <a:cxn ang="0">
                  <a:pos x="158" y="69"/>
                </a:cxn>
                <a:cxn ang="0">
                  <a:pos x="141" y="68"/>
                </a:cxn>
                <a:cxn ang="0">
                  <a:pos x="112" y="70"/>
                </a:cxn>
                <a:cxn ang="0">
                  <a:pos x="92" y="70"/>
                </a:cxn>
                <a:cxn ang="0">
                  <a:pos x="62" y="58"/>
                </a:cxn>
                <a:cxn ang="0">
                  <a:pos x="35" y="66"/>
                </a:cxn>
                <a:cxn ang="0">
                  <a:pos x="25" y="84"/>
                </a:cxn>
                <a:cxn ang="0">
                  <a:pos x="4" y="88"/>
                </a:cxn>
                <a:cxn ang="0">
                  <a:pos x="1" y="104"/>
                </a:cxn>
                <a:cxn ang="0">
                  <a:pos x="17" y="114"/>
                </a:cxn>
                <a:cxn ang="0">
                  <a:pos x="28" y="134"/>
                </a:cxn>
                <a:cxn ang="0">
                  <a:pos x="58" y="127"/>
                </a:cxn>
                <a:cxn ang="0">
                  <a:pos x="65" y="150"/>
                </a:cxn>
                <a:cxn ang="0">
                  <a:pos x="44" y="165"/>
                </a:cxn>
                <a:cxn ang="0">
                  <a:pos x="64" y="185"/>
                </a:cxn>
                <a:cxn ang="0">
                  <a:pos x="75" y="197"/>
                </a:cxn>
                <a:cxn ang="0">
                  <a:pos x="108" y="203"/>
                </a:cxn>
                <a:cxn ang="0">
                  <a:pos x="139" y="144"/>
                </a:cxn>
                <a:cxn ang="0">
                  <a:pos x="157" y="146"/>
                </a:cxn>
                <a:cxn ang="0">
                  <a:pos x="191" y="174"/>
                </a:cxn>
                <a:cxn ang="0">
                  <a:pos x="225" y="192"/>
                </a:cxn>
                <a:cxn ang="0">
                  <a:pos x="250" y="212"/>
                </a:cxn>
                <a:cxn ang="0">
                  <a:pos x="274" y="201"/>
                </a:cxn>
                <a:cxn ang="0">
                  <a:pos x="299" y="187"/>
                </a:cxn>
                <a:cxn ang="0">
                  <a:pos x="336" y="185"/>
                </a:cxn>
                <a:cxn ang="0">
                  <a:pos x="385" y="193"/>
                </a:cxn>
                <a:cxn ang="0">
                  <a:pos x="386" y="167"/>
                </a:cxn>
                <a:cxn ang="0">
                  <a:pos x="401" y="151"/>
                </a:cxn>
                <a:cxn ang="0">
                  <a:pos x="416" y="126"/>
                </a:cxn>
                <a:cxn ang="0">
                  <a:pos x="445" y="123"/>
                </a:cxn>
                <a:cxn ang="0">
                  <a:pos x="455" y="99"/>
                </a:cxn>
                <a:cxn ang="0">
                  <a:pos x="171" y="137"/>
                </a:cxn>
                <a:cxn ang="0">
                  <a:pos x="361" y="136"/>
                </a:cxn>
                <a:cxn ang="0">
                  <a:pos x="315" y="136"/>
                </a:cxn>
                <a:cxn ang="0">
                  <a:pos x="361" y="136"/>
                </a:cxn>
              </a:cxnLst>
              <a:rect l="0" t="0" r="r" b="b"/>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6" name="Freeform 156"/>
            <p:cNvSpPr>
              <a:spLocks noEditPoints="1"/>
            </p:cNvSpPr>
            <p:nvPr>
              <p:custDataLst>
                <p:tags r:id="rId153"/>
              </p:custDataLst>
            </p:nvPr>
          </p:nvSpPr>
          <p:spPr bwMode="auto">
            <a:xfrm>
              <a:off x="4778375" y="898525"/>
              <a:ext cx="3681413" cy="1411288"/>
            </a:xfrm>
            <a:custGeom>
              <a:avLst/>
              <a:gdLst/>
              <a:ahLst/>
              <a:cxnLst>
                <a:cxn ang="0">
                  <a:pos x="814" y="12"/>
                </a:cxn>
                <a:cxn ang="0">
                  <a:pos x="840" y="45"/>
                </a:cxn>
                <a:cxn ang="0">
                  <a:pos x="912" y="61"/>
                </a:cxn>
                <a:cxn ang="0">
                  <a:pos x="822" y="28"/>
                </a:cxn>
                <a:cxn ang="0">
                  <a:pos x="1331" y="168"/>
                </a:cxn>
                <a:cxn ang="0">
                  <a:pos x="1358" y="198"/>
                </a:cxn>
                <a:cxn ang="0">
                  <a:pos x="1388" y="664"/>
                </a:cxn>
                <a:cxn ang="0">
                  <a:pos x="355" y="25"/>
                </a:cxn>
                <a:cxn ang="0">
                  <a:pos x="1886" y="330"/>
                </a:cxn>
                <a:cxn ang="0">
                  <a:pos x="1698" y="277"/>
                </a:cxn>
                <a:cxn ang="0">
                  <a:pos x="1580" y="268"/>
                </a:cxn>
                <a:cxn ang="0">
                  <a:pos x="1412" y="221"/>
                </a:cxn>
                <a:cxn ang="0">
                  <a:pos x="1319" y="241"/>
                </a:cxn>
                <a:cxn ang="0">
                  <a:pos x="1224" y="204"/>
                </a:cxn>
                <a:cxn ang="0">
                  <a:pos x="1101" y="196"/>
                </a:cxn>
                <a:cxn ang="0">
                  <a:pos x="989" y="193"/>
                </a:cxn>
                <a:cxn ang="0">
                  <a:pos x="1007" y="122"/>
                </a:cxn>
                <a:cxn ang="0">
                  <a:pos x="909" y="126"/>
                </a:cxn>
                <a:cxn ang="0">
                  <a:pos x="800" y="148"/>
                </a:cxn>
                <a:cxn ang="0">
                  <a:pos x="764" y="190"/>
                </a:cxn>
                <a:cxn ang="0">
                  <a:pos x="667" y="228"/>
                </a:cxn>
                <a:cxn ang="0">
                  <a:pos x="623" y="257"/>
                </a:cxn>
                <a:cxn ang="0">
                  <a:pos x="630" y="312"/>
                </a:cxn>
                <a:cxn ang="0">
                  <a:pos x="603" y="320"/>
                </a:cxn>
                <a:cxn ang="0">
                  <a:pos x="557" y="231"/>
                </a:cxn>
                <a:cxn ang="0">
                  <a:pos x="468" y="273"/>
                </a:cxn>
                <a:cxn ang="0">
                  <a:pos x="384" y="305"/>
                </a:cxn>
                <a:cxn ang="0">
                  <a:pos x="307" y="312"/>
                </a:cxn>
                <a:cxn ang="0">
                  <a:pos x="230" y="353"/>
                </a:cxn>
                <a:cxn ang="0">
                  <a:pos x="170" y="355"/>
                </a:cxn>
                <a:cxn ang="0">
                  <a:pos x="201" y="292"/>
                </a:cxn>
                <a:cxn ang="0">
                  <a:pos x="100" y="296"/>
                </a:cxn>
                <a:cxn ang="0">
                  <a:pos x="133" y="407"/>
                </a:cxn>
                <a:cxn ang="0">
                  <a:pos x="89" y="497"/>
                </a:cxn>
                <a:cxn ang="0">
                  <a:pos x="134" y="574"/>
                </a:cxn>
                <a:cxn ang="0">
                  <a:pos x="223" y="617"/>
                </a:cxn>
                <a:cxn ang="0">
                  <a:pos x="193" y="682"/>
                </a:cxn>
                <a:cxn ang="0">
                  <a:pos x="326" y="731"/>
                </a:cxn>
                <a:cxn ang="0">
                  <a:pos x="312" y="613"/>
                </a:cxn>
                <a:cxn ang="0">
                  <a:pos x="425" y="599"/>
                </a:cxn>
                <a:cxn ang="0">
                  <a:pos x="472" y="554"/>
                </a:cxn>
                <a:cxn ang="0">
                  <a:pos x="610" y="554"/>
                </a:cxn>
                <a:cxn ang="0">
                  <a:pos x="738" y="612"/>
                </a:cxn>
                <a:cxn ang="0">
                  <a:pos x="849" y="616"/>
                </a:cxn>
                <a:cxn ang="0">
                  <a:pos x="939" y="614"/>
                </a:cxn>
                <a:cxn ang="0">
                  <a:pos x="1099" y="622"/>
                </a:cxn>
                <a:cxn ang="0">
                  <a:pos x="1210" y="615"/>
                </a:cxn>
                <a:cxn ang="0">
                  <a:pos x="1251" y="689"/>
                </a:cxn>
                <a:cxn ang="0">
                  <a:pos x="1365" y="573"/>
                </a:cxn>
                <a:cxn ang="0">
                  <a:pos x="1310" y="530"/>
                </a:cxn>
                <a:cxn ang="0">
                  <a:pos x="1484" y="473"/>
                </a:cxn>
                <a:cxn ang="0">
                  <a:pos x="1584" y="440"/>
                </a:cxn>
                <a:cxn ang="0">
                  <a:pos x="1544" y="494"/>
                </a:cxn>
                <a:cxn ang="0">
                  <a:pos x="1607" y="521"/>
                </a:cxn>
                <a:cxn ang="0">
                  <a:pos x="1697" y="458"/>
                </a:cxn>
                <a:cxn ang="0">
                  <a:pos x="1766" y="373"/>
                </a:cxn>
                <a:cxn ang="0">
                  <a:pos x="1875" y="379"/>
                </a:cxn>
                <a:cxn ang="0">
                  <a:pos x="993" y="567"/>
                </a:cxn>
                <a:cxn ang="0">
                  <a:pos x="386" y="247"/>
                </a:cxn>
                <a:cxn ang="0">
                  <a:pos x="485" y="133"/>
                </a:cxn>
                <a:cxn ang="0">
                  <a:pos x="415" y="39"/>
                </a:cxn>
                <a:cxn ang="0">
                  <a:pos x="464" y="16"/>
                </a:cxn>
              </a:cxnLst>
              <a:rect l="0" t="0" r="r" b="b"/>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0" name="Freeform 158"/>
            <p:cNvSpPr/>
            <p:nvPr>
              <p:custDataLst>
                <p:tags r:id="rId154"/>
              </p:custDataLst>
            </p:nvPr>
          </p:nvSpPr>
          <p:spPr bwMode="auto">
            <a:xfrm>
              <a:off x="4622800" y="3133725"/>
              <a:ext cx="395288" cy="415925"/>
            </a:xfrm>
            <a:custGeom>
              <a:avLst/>
              <a:gdLst/>
              <a:ahLst/>
              <a:cxnLst>
                <a:cxn ang="0">
                  <a:pos x="184" y="102"/>
                </a:cxn>
                <a:cxn ang="0">
                  <a:pos x="184" y="95"/>
                </a:cxn>
                <a:cxn ang="0">
                  <a:pos x="181" y="91"/>
                </a:cxn>
                <a:cxn ang="0">
                  <a:pos x="186" y="81"/>
                </a:cxn>
                <a:cxn ang="0">
                  <a:pos x="189" y="71"/>
                </a:cxn>
                <a:cxn ang="0">
                  <a:pos x="194" y="54"/>
                </a:cxn>
                <a:cxn ang="0">
                  <a:pos x="203" y="44"/>
                </a:cxn>
                <a:cxn ang="0">
                  <a:pos x="203" y="33"/>
                </a:cxn>
                <a:cxn ang="0">
                  <a:pos x="204" y="23"/>
                </a:cxn>
                <a:cxn ang="0">
                  <a:pos x="185" y="13"/>
                </a:cxn>
                <a:cxn ang="0">
                  <a:pos x="172" y="13"/>
                </a:cxn>
                <a:cxn ang="0">
                  <a:pos x="164" y="4"/>
                </a:cxn>
                <a:cxn ang="0">
                  <a:pos x="156" y="6"/>
                </a:cxn>
                <a:cxn ang="0">
                  <a:pos x="134" y="6"/>
                </a:cxn>
                <a:cxn ang="0">
                  <a:pos x="114" y="9"/>
                </a:cxn>
                <a:cxn ang="0">
                  <a:pos x="89" y="13"/>
                </a:cxn>
                <a:cxn ang="0">
                  <a:pos x="68" y="16"/>
                </a:cxn>
                <a:cxn ang="0">
                  <a:pos x="66" y="35"/>
                </a:cxn>
                <a:cxn ang="0">
                  <a:pos x="53" y="71"/>
                </a:cxn>
                <a:cxn ang="0">
                  <a:pos x="43" y="102"/>
                </a:cxn>
                <a:cxn ang="0">
                  <a:pos x="32" y="117"/>
                </a:cxn>
                <a:cxn ang="0">
                  <a:pos x="18" y="117"/>
                </a:cxn>
                <a:cxn ang="0">
                  <a:pos x="0" y="121"/>
                </a:cxn>
                <a:cxn ang="0">
                  <a:pos x="4" y="135"/>
                </a:cxn>
                <a:cxn ang="0">
                  <a:pos x="47" y="132"/>
                </a:cxn>
                <a:cxn ang="0">
                  <a:pos x="53" y="150"/>
                </a:cxn>
                <a:cxn ang="0">
                  <a:pos x="76" y="155"/>
                </a:cxn>
                <a:cxn ang="0">
                  <a:pos x="89" y="145"/>
                </a:cxn>
                <a:cxn ang="0">
                  <a:pos x="102" y="149"/>
                </a:cxn>
                <a:cxn ang="0">
                  <a:pos x="103" y="174"/>
                </a:cxn>
                <a:cxn ang="0">
                  <a:pos x="108" y="192"/>
                </a:cxn>
                <a:cxn ang="0">
                  <a:pos x="124" y="188"/>
                </a:cxn>
                <a:cxn ang="0">
                  <a:pos x="130" y="191"/>
                </a:cxn>
                <a:cxn ang="0">
                  <a:pos x="140" y="193"/>
                </a:cxn>
                <a:cxn ang="0">
                  <a:pos x="153" y="201"/>
                </a:cxn>
                <a:cxn ang="0">
                  <a:pos x="162" y="198"/>
                </a:cxn>
                <a:cxn ang="0">
                  <a:pos x="177" y="206"/>
                </a:cxn>
                <a:cxn ang="0">
                  <a:pos x="189" y="216"/>
                </a:cxn>
                <a:cxn ang="0">
                  <a:pos x="190" y="203"/>
                </a:cxn>
                <a:cxn ang="0">
                  <a:pos x="175" y="196"/>
                </a:cxn>
                <a:cxn ang="0">
                  <a:pos x="178" y="173"/>
                </a:cxn>
                <a:cxn ang="0">
                  <a:pos x="182" y="160"/>
                </a:cxn>
                <a:cxn ang="0">
                  <a:pos x="196" y="157"/>
                </a:cxn>
                <a:cxn ang="0">
                  <a:pos x="189" y="144"/>
                </a:cxn>
              </a:cxnLst>
              <a:rect l="0" t="0" r="r" b="b"/>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1" name="Freeform 159"/>
            <p:cNvSpPr/>
            <p:nvPr>
              <p:custDataLst>
                <p:tags r:id="rId155"/>
              </p:custDataLst>
            </p:nvPr>
          </p:nvSpPr>
          <p:spPr bwMode="auto">
            <a:xfrm>
              <a:off x="4975225" y="3306763"/>
              <a:ext cx="34925" cy="46038"/>
            </a:xfrm>
            <a:custGeom>
              <a:avLst/>
              <a:gdLst/>
              <a:ahLst/>
              <a:cxnLst>
                <a:cxn ang="0">
                  <a:pos x="1" y="12"/>
                </a:cxn>
                <a:cxn ang="0">
                  <a:pos x="4" y="24"/>
                </a:cxn>
                <a:cxn ang="0">
                  <a:pos x="9" y="21"/>
                </a:cxn>
                <a:cxn ang="0">
                  <a:pos x="18" y="8"/>
                </a:cxn>
                <a:cxn ang="0">
                  <a:pos x="15" y="6"/>
                </a:cxn>
                <a:cxn ang="0">
                  <a:pos x="14" y="0"/>
                </a:cxn>
                <a:cxn ang="0">
                  <a:pos x="9" y="0"/>
                </a:cxn>
                <a:cxn ang="0">
                  <a:pos x="3" y="4"/>
                </a:cxn>
                <a:cxn ang="0">
                  <a:pos x="0" y="3"/>
                </a:cxn>
                <a:cxn ang="0">
                  <a:pos x="0" y="4"/>
                </a:cxn>
                <a:cxn ang="0">
                  <a:pos x="1" y="12"/>
                </a:cxn>
              </a:cxnLst>
              <a:rect l="0" t="0" r="r" b="b"/>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2" name="Freeform 160"/>
            <p:cNvSpPr/>
            <p:nvPr>
              <p:custDataLst>
                <p:tags r:id="rId156"/>
              </p:custDataLst>
            </p:nvPr>
          </p:nvSpPr>
          <p:spPr bwMode="auto">
            <a:xfrm>
              <a:off x="4995863" y="3484563"/>
              <a:ext cx="230188" cy="368300"/>
            </a:xfrm>
            <a:custGeom>
              <a:avLst/>
              <a:gdLst/>
              <a:ahLst/>
              <a:cxnLst>
                <a:cxn ang="0">
                  <a:pos x="119" y="50"/>
                </a:cxn>
                <a:cxn ang="0">
                  <a:pos x="116" y="28"/>
                </a:cxn>
                <a:cxn ang="0">
                  <a:pos x="115" y="1"/>
                </a:cxn>
                <a:cxn ang="0">
                  <a:pos x="115" y="0"/>
                </a:cxn>
                <a:cxn ang="0">
                  <a:pos x="103" y="7"/>
                </a:cxn>
                <a:cxn ang="0">
                  <a:pos x="95" y="9"/>
                </a:cxn>
                <a:cxn ang="0">
                  <a:pos x="89" y="8"/>
                </a:cxn>
                <a:cxn ang="0">
                  <a:pos x="85" y="13"/>
                </a:cxn>
                <a:cxn ang="0">
                  <a:pos x="78" y="13"/>
                </a:cxn>
                <a:cxn ang="0">
                  <a:pos x="69" y="15"/>
                </a:cxn>
                <a:cxn ang="0">
                  <a:pos x="65" y="11"/>
                </a:cxn>
                <a:cxn ang="0">
                  <a:pos x="58" y="13"/>
                </a:cxn>
                <a:cxn ang="0">
                  <a:pos x="52" y="12"/>
                </a:cxn>
                <a:cxn ang="0">
                  <a:pos x="51" y="16"/>
                </a:cxn>
                <a:cxn ang="0">
                  <a:pos x="56" y="40"/>
                </a:cxn>
                <a:cxn ang="0">
                  <a:pos x="63" y="46"/>
                </a:cxn>
                <a:cxn ang="0">
                  <a:pos x="63" y="58"/>
                </a:cxn>
                <a:cxn ang="0">
                  <a:pos x="57" y="65"/>
                </a:cxn>
                <a:cxn ang="0">
                  <a:pos x="56" y="75"/>
                </a:cxn>
                <a:cxn ang="0">
                  <a:pos x="46" y="62"/>
                </a:cxn>
                <a:cxn ang="0">
                  <a:pos x="48" y="47"/>
                </a:cxn>
                <a:cxn ang="0">
                  <a:pos x="39" y="46"/>
                </a:cxn>
                <a:cxn ang="0">
                  <a:pos x="31" y="40"/>
                </a:cxn>
                <a:cxn ang="0">
                  <a:pos x="0" y="52"/>
                </a:cxn>
                <a:cxn ang="0">
                  <a:pos x="2" y="60"/>
                </a:cxn>
                <a:cxn ang="0">
                  <a:pos x="2" y="60"/>
                </a:cxn>
                <a:cxn ang="0">
                  <a:pos x="3" y="64"/>
                </a:cxn>
                <a:cxn ang="0">
                  <a:pos x="18" y="67"/>
                </a:cxn>
                <a:cxn ang="0">
                  <a:pos x="31" y="72"/>
                </a:cxn>
                <a:cxn ang="0">
                  <a:pos x="31" y="89"/>
                </a:cxn>
                <a:cxn ang="0">
                  <a:pos x="28" y="99"/>
                </a:cxn>
                <a:cxn ang="0">
                  <a:pos x="32" y="108"/>
                </a:cxn>
                <a:cxn ang="0">
                  <a:pos x="26" y="116"/>
                </a:cxn>
                <a:cxn ang="0">
                  <a:pos x="23" y="127"/>
                </a:cxn>
                <a:cxn ang="0">
                  <a:pos x="11" y="138"/>
                </a:cxn>
                <a:cxn ang="0">
                  <a:pos x="12" y="139"/>
                </a:cxn>
                <a:cxn ang="0">
                  <a:pos x="19" y="160"/>
                </a:cxn>
                <a:cxn ang="0">
                  <a:pos x="20" y="180"/>
                </a:cxn>
                <a:cxn ang="0">
                  <a:pos x="21" y="193"/>
                </a:cxn>
                <a:cxn ang="0">
                  <a:pos x="30" y="193"/>
                </a:cxn>
                <a:cxn ang="0">
                  <a:pos x="30" y="187"/>
                </a:cxn>
                <a:cxn ang="0">
                  <a:pos x="26" y="183"/>
                </a:cxn>
                <a:cxn ang="0">
                  <a:pos x="43" y="170"/>
                </a:cxn>
                <a:cxn ang="0">
                  <a:pos x="57" y="161"/>
                </a:cxn>
                <a:cxn ang="0">
                  <a:pos x="59" y="145"/>
                </a:cxn>
                <a:cxn ang="0">
                  <a:pos x="57" y="130"/>
                </a:cxn>
                <a:cxn ang="0">
                  <a:pos x="51" y="116"/>
                </a:cxn>
                <a:cxn ang="0">
                  <a:pos x="53" y="108"/>
                </a:cxn>
                <a:cxn ang="0">
                  <a:pos x="58" y="102"/>
                </a:cxn>
                <a:cxn ang="0">
                  <a:pos x="68" y="96"/>
                </a:cxn>
                <a:cxn ang="0">
                  <a:pos x="79" y="83"/>
                </a:cxn>
                <a:cxn ang="0">
                  <a:pos x="101" y="73"/>
                </a:cxn>
                <a:cxn ang="0">
                  <a:pos x="119" y="50"/>
                </a:cxn>
              </a:cxnLst>
              <a:rect l="0" t="0" r="r" b="b"/>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3" name="Freeform 161"/>
            <p:cNvSpPr/>
            <p:nvPr>
              <p:custDataLst>
                <p:tags r:id="rId157"/>
              </p:custDataLst>
            </p:nvPr>
          </p:nvSpPr>
          <p:spPr bwMode="auto">
            <a:xfrm>
              <a:off x="4983163" y="3275013"/>
              <a:ext cx="233363" cy="238125"/>
            </a:xfrm>
            <a:custGeom>
              <a:avLst/>
              <a:gdLst/>
              <a:ahLst/>
              <a:cxnLst>
                <a:cxn ang="0">
                  <a:pos x="114" y="100"/>
                </a:cxn>
                <a:cxn ang="0">
                  <a:pos x="110" y="88"/>
                </a:cxn>
                <a:cxn ang="0">
                  <a:pos x="109" y="79"/>
                </a:cxn>
                <a:cxn ang="0">
                  <a:pos x="111" y="71"/>
                </a:cxn>
                <a:cxn ang="0">
                  <a:pos x="105" y="61"/>
                </a:cxn>
                <a:cxn ang="0">
                  <a:pos x="110" y="44"/>
                </a:cxn>
                <a:cxn ang="0">
                  <a:pos x="91" y="30"/>
                </a:cxn>
                <a:cxn ang="0">
                  <a:pos x="92" y="24"/>
                </a:cxn>
                <a:cxn ang="0">
                  <a:pos x="49" y="1"/>
                </a:cxn>
                <a:cxn ang="0">
                  <a:pos x="44" y="12"/>
                </a:cxn>
                <a:cxn ang="0">
                  <a:pos x="44" y="19"/>
                </a:cxn>
                <a:cxn ang="0">
                  <a:pos x="26" y="18"/>
                </a:cxn>
                <a:cxn ang="0">
                  <a:pos x="26" y="0"/>
                </a:cxn>
                <a:cxn ang="0">
                  <a:pos x="17" y="1"/>
                </a:cxn>
                <a:cxn ang="0">
                  <a:pos x="11" y="2"/>
                </a:cxn>
                <a:cxn ang="0">
                  <a:pos x="13" y="7"/>
                </a:cxn>
                <a:cxn ang="0">
                  <a:pos x="15" y="15"/>
                </a:cxn>
                <a:cxn ang="0">
                  <a:pos x="10" y="17"/>
                </a:cxn>
                <a:cxn ang="0">
                  <a:pos x="11" y="23"/>
                </a:cxn>
                <a:cxn ang="0">
                  <a:pos x="14" y="25"/>
                </a:cxn>
                <a:cxn ang="0">
                  <a:pos x="5" y="38"/>
                </a:cxn>
                <a:cxn ang="0">
                  <a:pos x="0" y="41"/>
                </a:cxn>
                <a:cxn ang="0">
                  <a:pos x="7" y="62"/>
                </a:cxn>
                <a:cxn ang="0">
                  <a:pos x="13" y="77"/>
                </a:cxn>
                <a:cxn ang="0">
                  <a:pos x="15" y="86"/>
                </a:cxn>
                <a:cxn ang="0">
                  <a:pos x="9" y="81"/>
                </a:cxn>
                <a:cxn ang="0">
                  <a:pos x="8" y="83"/>
                </a:cxn>
                <a:cxn ang="0">
                  <a:pos x="8" y="83"/>
                </a:cxn>
                <a:cxn ang="0">
                  <a:pos x="16" y="88"/>
                </a:cxn>
                <a:cxn ang="0">
                  <a:pos x="26" y="92"/>
                </a:cxn>
                <a:cxn ang="0">
                  <a:pos x="41" y="99"/>
                </a:cxn>
                <a:cxn ang="0">
                  <a:pos x="42" y="100"/>
                </a:cxn>
                <a:cxn ang="0">
                  <a:pos x="49" y="100"/>
                </a:cxn>
                <a:cxn ang="0">
                  <a:pos x="51" y="99"/>
                </a:cxn>
                <a:cxn ang="0">
                  <a:pos x="59" y="122"/>
                </a:cxn>
                <a:cxn ang="0">
                  <a:pos x="65" y="123"/>
                </a:cxn>
                <a:cxn ang="0">
                  <a:pos x="72" y="121"/>
                </a:cxn>
                <a:cxn ang="0">
                  <a:pos x="76" y="125"/>
                </a:cxn>
                <a:cxn ang="0">
                  <a:pos x="85" y="123"/>
                </a:cxn>
                <a:cxn ang="0">
                  <a:pos x="92" y="123"/>
                </a:cxn>
                <a:cxn ang="0">
                  <a:pos x="96" y="118"/>
                </a:cxn>
                <a:cxn ang="0">
                  <a:pos x="102" y="119"/>
                </a:cxn>
                <a:cxn ang="0">
                  <a:pos x="110" y="117"/>
                </a:cxn>
                <a:cxn ang="0">
                  <a:pos x="122" y="110"/>
                </a:cxn>
                <a:cxn ang="0">
                  <a:pos x="114" y="100"/>
                </a:cxn>
              </a:cxnLst>
              <a:rect l="0" t="0" r="r" b="b"/>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4" name="Freeform 162"/>
            <p:cNvSpPr/>
            <p:nvPr>
              <p:custDataLst>
                <p:tags r:id="rId158"/>
              </p:custDataLst>
            </p:nvPr>
          </p:nvSpPr>
          <p:spPr bwMode="auto">
            <a:xfrm>
              <a:off x="5051425" y="3463925"/>
              <a:ext cx="71438" cy="168275"/>
            </a:xfrm>
            <a:custGeom>
              <a:avLst/>
              <a:gdLst/>
              <a:ahLst/>
              <a:cxnLst>
                <a:cxn ang="0">
                  <a:pos x="34" y="57"/>
                </a:cxn>
                <a:cxn ang="0">
                  <a:pos x="27" y="51"/>
                </a:cxn>
                <a:cxn ang="0">
                  <a:pos x="27" y="53"/>
                </a:cxn>
                <a:cxn ang="0">
                  <a:pos x="15" y="35"/>
                </a:cxn>
                <a:cxn ang="0">
                  <a:pos x="16" y="15"/>
                </a:cxn>
                <a:cxn ang="0">
                  <a:pos x="13" y="1"/>
                </a:cxn>
                <a:cxn ang="0">
                  <a:pos x="6" y="1"/>
                </a:cxn>
                <a:cxn ang="0">
                  <a:pos x="10" y="12"/>
                </a:cxn>
                <a:cxn ang="0">
                  <a:pos x="6" y="14"/>
                </a:cxn>
                <a:cxn ang="0">
                  <a:pos x="7" y="32"/>
                </a:cxn>
                <a:cxn ang="0">
                  <a:pos x="2" y="35"/>
                </a:cxn>
                <a:cxn ang="0">
                  <a:pos x="0" y="46"/>
                </a:cxn>
                <a:cxn ang="0">
                  <a:pos x="2" y="51"/>
                </a:cxn>
                <a:cxn ang="0">
                  <a:pos x="2" y="51"/>
                </a:cxn>
                <a:cxn ang="0">
                  <a:pos x="10" y="57"/>
                </a:cxn>
                <a:cxn ang="0">
                  <a:pos x="19" y="58"/>
                </a:cxn>
                <a:cxn ang="0">
                  <a:pos x="17" y="73"/>
                </a:cxn>
                <a:cxn ang="0">
                  <a:pos x="27" y="86"/>
                </a:cxn>
                <a:cxn ang="0">
                  <a:pos x="28" y="76"/>
                </a:cxn>
                <a:cxn ang="0">
                  <a:pos x="34" y="69"/>
                </a:cxn>
                <a:cxn ang="0">
                  <a:pos x="34" y="57"/>
                </a:cxn>
              </a:cxnLst>
              <a:rect l="0" t="0" r="r" b="b"/>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5" name="Freeform 163"/>
            <p:cNvSpPr/>
            <p:nvPr>
              <p:custDataLst>
                <p:tags r:id="rId159"/>
              </p:custDataLst>
            </p:nvPr>
          </p:nvSpPr>
          <p:spPr bwMode="auto">
            <a:xfrm>
              <a:off x="7878763" y="3705225"/>
              <a:ext cx="73025" cy="57150"/>
            </a:xfrm>
            <a:custGeom>
              <a:avLst/>
              <a:gdLst/>
              <a:ahLst/>
              <a:cxnLst>
                <a:cxn ang="0">
                  <a:pos x="1" y="5"/>
                </a:cxn>
                <a:cxn ang="0">
                  <a:pos x="34" y="27"/>
                </a:cxn>
                <a:cxn ang="0">
                  <a:pos x="1" y="5"/>
                </a:cxn>
              </a:cxnLst>
              <a:rect l="0" t="0" r="r" b="b"/>
              <a:pathLst>
                <a:path w="38" h="30">
                  <a:moveTo>
                    <a:pt x="1" y="5"/>
                  </a:moveTo>
                  <a:cubicBezTo>
                    <a:pt x="0" y="0"/>
                    <a:pt x="38" y="25"/>
                    <a:pt x="34" y="27"/>
                  </a:cubicBezTo>
                  <a:cubicBezTo>
                    <a:pt x="30" y="30"/>
                    <a:pt x="2" y="9"/>
                    <a:pt x="1" y="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6" name="Freeform 164"/>
            <p:cNvSpPr/>
            <p:nvPr>
              <p:custDataLst>
                <p:tags r:id="rId160"/>
              </p:custDataLst>
            </p:nvPr>
          </p:nvSpPr>
          <p:spPr bwMode="auto">
            <a:xfrm>
              <a:off x="5816600" y="2316163"/>
              <a:ext cx="166688" cy="111125"/>
            </a:xfrm>
            <a:custGeom>
              <a:avLst/>
              <a:gdLst/>
              <a:ahLst/>
              <a:cxnLst>
                <a:cxn ang="0">
                  <a:pos x="71" y="47"/>
                </a:cxn>
                <a:cxn ang="0">
                  <a:pos x="75" y="51"/>
                </a:cxn>
                <a:cxn ang="0">
                  <a:pos x="83" y="53"/>
                </a:cxn>
                <a:cxn ang="0">
                  <a:pos x="87" y="52"/>
                </a:cxn>
                <a:cxn ang="0">
                  <a:pos x="84" y="37"/>
                </a:cxn>
                <a:cxn ang="0">
                  <a:pos x="73" y="30"/>
                </a:cxn>
                <a:cxn ang="0">
                  <a:pos x="72" y="20"/>
                </a:cxn>
                <a:cxn ang="0">
                  <a:pos x="57" y="21"/>
                </a:cxn>
                <a:cxn ang="0">
                  <a:pos x="47" y="19"/>
                </a:cxn>
                <a:cxn ang="0">
                  <a:pos x="37" y="19"/>
                </a:cxn>
                <a:cxn ang="0">
                  <a:pos x="21" y="18"/>
                </a:cxn>
                <a:cxn ang="0">
                  <a:pos x="29" y="11"/>
                </a:cxn>
                <a:cxn ang="0">
                  <a:pos x="33" y="11"/>
                </a:cxn>
                <a:cxn ang="0">
                  <a:pos x="37" y="2"/>
                </a:cxn>
                <a:cxn ang="0">
                  <a:pos x="29" y="4"/>
                </a:cxn>
                <a:cxn ang="0">
                  <a:pos x="20" y="6"/>
                </a:cxn>
                <a:cxn ang="0">
                  <a:pos x="15" y="12"/>
                </a:cxn>
                <a:cxn ang="0">
                  <a:pos x="11" y="18"/>
                </a:cxn>
                <a:cxn ang="0">
                  <a:pos x="1" y="22"/>
                </a:cxn>
                <a:cxn ang="0">
                  <a:pos x="8" y="31"/>
                </a:cxn>
                <a:cxn ang="0">
                  <a:pos x="9" y="41"/>
                </a:cxn>
                <a:cxn ang="0">
                  <a:pos x="4" y="52"/>
                </a:cxn>
                <a:cxn ang="0">
                  <a:pos x="10" y="53"/>
                </a:cxn>
                <a:cxn ang="0">
                  <a:pos x="21" y="50"/>
                </a:cxn>
                <a:cxn ang="0">
                  <a:pos x="32" y="44"/>
                </a:cxn>
                <a:cxn ang="0">
                  <a:pos x="42" y="35"/>
                </a:cxn>
                <a:cxn ang="0">
                  <a:pos x="47" y="44"/>
                </a:cxn>
                <a:cxn ang="0">
                  <a:pos x="47" y="57"/>
                </a:cxn>
                <a:cxn ang="0">
                  <a:pos x="52" y="58"/>
                </a:cxn>
                <a:cxn ang="0">
                  <a:pos x="58" y="56"/>
                </a:cxn>
                <a:cxn ang="0">
                  <a:pos x="71" y="47"/>
                </a:cxn>
              </a:cxnLst>
              <a:rect l="0" t="0" r="r" b="b"/>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7" name="Freeform 165"/>
            <p:cNvSpPr/>
            <p:nvPr>
              <p:custDataLst>
                <p:tags r:id="rId161"/>
              </p:custDataLst>
            </p:nvPr>
          </p:nvSpPr>
          <p:spPr bwMode="auto">
            <a:xfrm>
              <a:off x="2657475" y="2693988"/>
              <a:ext cx="19050" cy="39688"/>
            </a:xfrm>
            <a:custGeom>
              <a:avLst/>
              <a:gdLst/>
              <a:ahLst/>
              <a:cxnLst>
                <a:cxn ang="0">
                  <a:pos x="8" y="19"/>
                </a:cxn>
                <a:cxn ang="0">
                  <a:pos x="4" y="15"/>
                </a:cxn>
                <a:cxn ang="0">
                  <a:pos x="0" y="7"/>
                </a:cxn>
                <a:cxn ang="0">
                  <a:pos x="4" y="4"/>
                </a:cxn>
                <a:cxn ang="0">
                  <a:pos x="5" y="12"/>
                </a:cxn>
                <a:cxn ang="0">
                  <a:pos x="8" y="19"/>
                </a:cxn>
              </a:cxnLst>
              <a:rect l="0" t="0" r="r" b="b"/>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8" name="Freeform 166"/>
            <p:cNvSpPr/>
            <p:nvPr>
              <p:custDataLst>
                <p:tags r:id="rId162"/>
              </p:custDataLst>
            </p:nvPr>
          </p:nvSpPr>
          <p:spPr bwMode="auto">
            <a:xfrm>
              <a:off x="3013075" y="3021013"/>
              <a:ext cx="25400" cy="20638"/>
            </a:xfrm>
            <a:custGeom>
              <a:avLst/>
              <a:gdLst/>
              <a:ahLst/>
              <a:cxnLst>
                <a:cxn ang="0">
                  <a:pos x="3" y="10"/>
                </a:cxn>
                <a:cxn ang="0">
                  <a:pos x="2" y="4"/>
                </a:cxn>
                <a:cxn ang="0">
                  <a:pos x="11" y="2"/>
                </a:cxn>
                <a:cxn ang="0">
                  <a:pos x="11" y="8"/>
                </a:cxn>
                <a:cxn ang="0">
                  <a:pos x="3" y="10"/>
                </a:cxn>
              </a:cxnLst>
              <a:rect l="0" t="0" r="r" b="b"/>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9" name="Freeform 167"/>
            <p:cNvSpPr/>
            <p:nvPr>
              <p:custDataLst>
                <p:tags r:id="rId163"/>
              </p:custDataLst>
            </p:nvPr>
          </p:nvSpPr>
          <p:spPr bwMode="auto">
            <a:xfrm>
              <a:off x="5286375" y="2305050"/>
              <a:ext cx="71438" cy="61913"/>
            </a:xfrm>
            <a:custGeom>
              <a:avLst/>
              <a:gdLst/>
              <a:ahLst/>
              <a:cxnLst>
                <a:cxn ang="0">
                  <a:pos x="35" y="26"/>
                </a:cxn>
                <a:cxn ang="0">
                  <a:pos x="28" y="17"/>
                </a:cxn>
                <a:cxn ang="0">
                  <a:pos x="24" y="8"/>
                </a:cxn>
                <a:cxn ang="0">
                  <a:pos x="21" y="2"/>
                </a:cxn>
                <a:cxn ang="0">
                  <a:pos x="11" y="1"/>
                </a:cxn>
                <a:cxn ang="0">
                  <a:pos x="0" y="3"/>
                </a:cxn>
                <a:cxn ang="0">
                  <a:pos x="2" y="12"/>
                </a:cxn>
                <a:cxn ang="0">
                  <a:pos x="11" y="16"/>
                </a:cxn>
                <a:cxn ang="0">
                  <a:pos x="13" y="20"/>
                </a:cxn>
                <a:cxn ang="0">
                  <a:pos x="14" y="20"/>
                </a:cxn>
                <a:cxn ang="0">
                  <a:pos x="17" y="22"/>
                </a:cxn>
                <a:cxn ang="0">
                  <a:pos x="22" y="25"/>
                </a:cxn>
                <a:cxn ang="0">
                  <a:pos x="28" y="27"/>
                </a:cxn>
                <a:cxn ang="0">
                  <a:pos x="30" y="33"/>
                </a:cxn>
                <a:cxn ang="0">
                  <a:pos x="37" y="31"/>
                </a:cxn>
                <a:cxn ang="0">
                  <a:pos x="35" y="26"/>
                </a:cxn>
              </a:cxnLst>
              <a:rect l="0" t="0" r="r" b="b"/>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0" name="Freeform 168"/>
            <p:cNvSpPr>
              <a:spLocks noEditPoints="1"/>
            </p:cNvSpPr>
            <p:nvPr>
              <p:custDataLst>
                <p:tags r:id="rId164"/>
              </p:custDataLst>
            </p:nvPr>
          </p:nvSpPr>
          <p:spPr bwMode="auto">
            <a:xfrm>
              <a:off x="5319713" y="2290763"/>
              <a:ext cx="106363" cy="87313"/>
            </a:xfrm>
            <a:custGeom>
              <a:avLst/>
              <a:gdLst/>
              <a:ahLst/>
              <a:cxnLst>
                <a:cxn ang="0">
                  <a:pos x="53" y="15"/>
                </a:cxn>
                <a:cxn ang="0">
                  <a:pos x="43" y="2"/>
                </a:cxn>
                <a:cxn ang="0">
                  <a:pos x="35" y="8"/>
                </a:cxn>
                <a:cxn ang="0">
                  <a:pos x="30" y="8"/>
                </a:cxn>
                <a:cxn ang="0">
                  <a:pos x="22" y="2"/>
                </a:cxn>
                <a:cxn ang="0">
                  <a:pos x="18" y="0"/>
                </a:cxn>
                <a:cxn ang="0">
                  <a:pos x="16" y="4"/>
                </a:cxn>
                <a:cxn ang="0">
                  <a:pos x="20" y="9"/>
                </a:cxn>
                <a:cxn ang="0">
                  <a:pos x="11" y="9"/>
                </a:cxn>
                <a:cxn ang="0">
                  <a:pos x="3" y="6"/>
                </a:cxn>
                <a:cxn ang="0">
                  <a:pos x="7" y="15"/>
                </a:cxn>
                <a:cxn ang="0">
                  <a:pos x="11" y="24"/>
                </a:cxn>
                <a:cxn ang="0">
                  <a:pos x="18" y="33"/>
                </a:cxn>
                <a:cxn ang="0">
                  <a:pos x="20" y="38"/>
                </a:cxn>
                <a:cxn ang="0">
                  <a:pos x="34" y="30"/>
                </a:cxn>
                <a:cxn ang="0">
                  <a:pos x="36" y="40"/>
                </a:cxn>
                <a:cxn ang="0">
                  <a:pos x="44" y="46"/>
                </a:cxn>
                <a:cxn ang="0">
                  <a:pos x="46" y="39"/>
                </a:cxn>
                <a:cxn ang="0">
                  <a:pos x="53" y="15"/>
                </a:cxn>
                <a:cxn ang="0">
                  <a:pos x="5" y="32"/>
                </a:cxn>
                <a:cxn ang="0">
                  <a:pos x="0" y="29"/>
                </a:cxn>
                <a:cxn ang="0">
                  <a:pos x="3" y="35"/>
                </a:cxn>
                <a:cxn ang="0">
                  <a:pos x="11" y="40"/>
                </a:cxn>
                <a:cxn ang="0">
                  <a:pos x="13" y="40"/>
                </a:cxn>
                <a:cxn ang="0">
                  <a:pos x="11" y="34"/>
                </a:cxn>
                <a:cxn ang="0">
                  <a:pos x="5" y="32"/>
                </a:cxn>
              </a:cxnLst>
              <a:rect l="0" t="0" r="r" b="b"/>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1" name="Freeform 169"/>
            <p:cNvSpPr/>
            <p:nvPr>
              <p:custDataLst>
                <p:tags r:id="rId165"/>
              </p:custDataLst>
            </p:nvPr>
          </p:nvSpPr>
          <p:spPr bwMode="auto">
            <a:xfrm>
              <a:off x="5661025" y="2381250"/>
              <a:ext cx="309563" cy="220663"/>
            </a:xfrm>
            <a:custGeom>
              <a:avLst/>
              <a:gdLst/>
              <a:ahLst/>
              <a:cxnLst>
                <a:cxn ang="0">
                  <a:pos x="156" y="17"/>
                </a:cxn>
                <a:cxn ang="0">
                  <a:pos x="152" y="13"/>
                </a:cxn>
                <a:cxn ang="0">
                  <a:pos x="139" y="22"/>
                </a:cxn>
                <a:cxn ang="0">
                  <a:pos x="134" y="24"/>
                </a:cxn>
                <a:cxn ang="0">
                  <a:pos x="128" y="23"/>
                </a:cxn>
                <a:cxn ang="0">
                  <a:pos x="128" y="10"/>
                </a:cxn>
                <a:cxn ang="0">
                  <a:pos x="123" y="1"/>
                </a:cxn>
                <a:cxn ang="0">
                  <a:pos x="113" y="10"/>
                </a:cxn>
                <a:cxn ang="0">
                  <a:pos x="102" y="16"/>
                </a:cxn>
                <a:cxn ang="0">
                  <a:pos x="91" y="19"/>
                </a:cxn>
                <a:cxn ang="0">
                  <a:pos x="81" y="16"/>
                </a:cxn>
                <a:cxn ang="0">
                  <a:pos x="72" y="13"/>
                </a:cxn>
                <a:cxn ang="0">
                  <a:pos x="62" y="11"/>
                </a:cxn>
                <a:cxn ang="0">
                  <a:pos x="53" y="17"/>
                </a:cxn>
                <a:cxn ang="0">
                  <a:pos x="47" y="28"/>
                </a:cxn>
                <a:cxn ang="0">
                  <a:pos x="31" y="37"/>
                </a:cxn>
                <a:cxn ang="0">
                  <a:pos x="21" y="41"/>
                </a:cxn>
                <a:cxn ang="0">
                  <a:pos x="13" y="38"/>
                </a:cxn>
                <a:cxn ang="0">
                  <a:pos x="8" y="44"/>
                </a:cxn>
                <a:cxn ang="0">
                  <a:pos x="3" y="53"/>
                </a:cxn>
                <a:cxn ang="0">
                  <a:pos x="2" y="62"/>
                </a:cxn>
                <a:cxn ang="0">
                  <a:pos x="2" y="74"/>
                </a:cxn>
                <a:cxn ang="0">
                  <a:pos x="4" y="87"/>
                </a:cxn>
                <a:cxn ang="0">
                  <a:pos x="15" y="93"/>
                </a:cxn>
                <a:cxn ang="0">
                  <a:pos x="3" y="109"/>
                </a:cxn>
                <a:cxn ang="0">
                  <a:pos x="6" y="113"/>
                </a:cxn>
                <a:cxn ang="0">
                  <a:pos x="23" y="115"/>
                </a:cxn>
                <a:cxn ang="0">
                  <a:pos x="68" y="109"/>
                </a:cxn>
                <a:cxn ang="0">
                  <a:pos x="67" y="98"/>
                </a:cxn>
                <a:cxn ang="0">
                  <a:pos x="76" y="93"/>
                </a:cxn>
                <a:cxn ang="0">
                  <a:pos x="84" y="91"/>
                </a:cxn>
                <a:cxn ang="0">
                  <a:pos x="96" y="87"/>
                </a:cxn>
                <a:cxn ang="0">
                  <a:pos x="101" y="82"/>
                </a:cxn>
                <a:cxn ang="0">
                  <a:pos x="105" y="70"/>
                </a:cxn>
                <a:cxn ang="0">
                  <a:pos x="113" y="65"/>
                </a:cxn>
                <a:cxn ang="0">
                  <a:pos x="109" y="58"/>
                </a:cxn>
                <a:cxn ang="0">
                  <a:pos x="122" y="58"/>
                </a:cxn>
                <a:cxn ang="0">
                  <a:pos x="123" y="49"/>
                </a:cxn>
                <a:cxn ang="0">
                  <a:pos x="128" y="41"/>
                </a:cxn>
                <a:cxn ang="0">
                  <a:pos x="126" y="34"/>
                </a:cxn>
                <a:cxn ang="0">
                  <a:pos x="128" y="29"/>
                </a:cxn>
                <a:cxn ang="0">
                  <a:pos x="129" y="28"/>
                </a:cxn>
                <a:cxn ang="0">
                  <a:pos x="135" y="26"/>
                </a:cxn>
                <a:cxn ang="0">
                  <a:pos x="150" y="21"/>
                </a:cxn>
                <a:cxn ang="0">
                  <a:pos x="162" y="18"/>
                </a:cxn>
                <a:cxn ang="0">
                  <a:pos x="156" y="17"/>
                </a:cxn>
              </a:cxnLst>
              <a:rect l="0" t="0" r="r" b="b"/>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2" name="Freeform 170"/>
            <p:cNvSpPr/>
            <p:nvPr>
              <p:custDataLst>
                <p:tags r:id="rId166"/>
              </p:custDataLst>
            </p:nvPr>
          </p:nvSpPr>
          <p:spPr bwMode="auto">
            <a:xfrm>
              <a:off x="5673725" y="2414588"/>
              <a:ext cx="355600" cy="320675"/>
            </a:xfrm>
            <a:custGeom>
              <a:avLst/>
              <a:gdLst/>
              <a:ahLst/>
              <a:cxnLst>
                <a:cxn ang="0">
                  <a:pos x="172" y="9"/>
                </a:cxn>
                <a:cxn ang="0">
                  <a:pos x="158" y="1"/>
                </a:cxn>
                <a:cxn ang="0">
                  <a:pos x="144" y="3"/>
                </a:cxn>
                <a:cxn ang="0">
                  <a:pos x="123" y="10"/>
                </a:cxn>
                <a:cxn ang="0">
                  <a:pos x="120" y="16"/>
                </a:cxn>
                <a:cxn ang="0">
                  <a:pos x="117" y="31"/>
                </a:cxn>
                <a:cxn ang="0">
                  <a:pos x="103" y="40"/>
                </a:cxn>
                <a:cxn ang="0">
                  <a:pos x="99" y="52"/>
                </a:cxn>
                <a:cxn ang="0">
                  <a:pos x="90" y="69"/>
                </a:cxn>
                <a:cxn ang="0">
                  <a:pos x="70" y="75"/>
                </a:cxn>
                <a:cxn ang="0">
                  <a:pos x="62" y="91"/>
                </a:cxn>
                <a:cxn ang="0">
                  <a:pos x="0" y="95"/>
                </a:cxn>
                <a:cxn ang="0">
                  <a:pos x="17" y="111"/>
                </a:cxn>
                <a:cxn ang="0">
                  <a:pos x="25" y="132"/>
                </a:cxn>
                <a:cxn ang="0">
                  <a:pos x="7" y="146"/>
                </a:cxn>
                <a:cxn ang="0">
                  <a:pos x="29" y="148"/>
                </a:cxn>
                <a:cxn ang="0">
                  <a:pos x="55" y="146"/>
                </a:cxn>
                <a:cxn ang="0">
                  <a:pos x="70" y="155"/>
                </a:cxn>
                <a:cxn ang="0">
                  <a:pos x="82" y="167"/>
                </a:cxn>
                <a:cxn ang="0">
                  <a:pos x="84" y="167"/>
                </a:cxn>
                <a:cxn ang="0">
                  <a:pos x="105" y="160"/>
                </a:cxn>
                <a:cxn ang="0">
                  <a:pos x="110" y="147"/>
                </a:cxn>
                <a:cxn ang="0">
                  <a:pos x="98" y="128"/>
                </a:cxn>
                <a:cxn ang="0">
                  <a:pos x="114" y="118"/>
                </a:cxn>
                <a:cxn ang="0">
                  <a:pos x="128" y="109"/>
                </a:cxn>
                <a:cxn ang="0">
                  <a:pos x="142" y="91"/>
                </a:cxn>
                <a:cxn ang="0">
                  <a:pos x="154" y="80"/>
                </a:cxn>
                <a:cxn ang="0">
                  <a:pos x="162" y="63"/>
                </a:cxn>
                <a:cxn ang="0">
                  <a:pos x="150" y="47"/>
                </a:cxn>
                <a:cxn ang="0">
                  <a:pos x="154" y="30"/>
                </a:cxn>
                <a:cxn ang="0">
                  <a:pos x="182" y="29"/>
                </a:cxn>
                <a:cxn ang="0">
                  <a:pos x="177" y="17"/>
                </a:cxn>
              </a:cxnLst>
              <a:rect l="0" t="0" r="r" b="b"/>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3" name="Freeform 171"/>
            <p:cNvSpPr>
              <a:spLocks noEditPoints="1"/>
            </p:cNvSpPr>
            <p:nvPr>
              <p:custDataLst>
                <p:tags r:id="rId167"/>
              </p:custDataLst>
            </p:nvPr>
          </p:nvSpPr>
          <p:spPr bwMode="auto">
            <a:xfrm>
              <a:off x="6386513" y="3132138"/>
              <a:ext cx="992188" cy="360363"/>
            </a:xfrm>
            <a:custGeom>
              <a:avLst/>
              <a:gdLst/>
              <a:ahLst/>
              <a:cxnLst>
                <a:cxn ang="0">
                  <a:pos x="38" y="80"/>
                </a:cxn>
                <a:cxn ang="0">
                  <a:pos x="147" y="101"/>
                </a:cxn>
                <a:cxn ang="0">
                  <a:pos x="22" y="52"/>
                </a:cxn>
                <a:cxn ang="0">
                  <a:pos x="278" y="134"/>
                </a:cxn>
                <a:cxn ang="0">
                  <a:pos x="290" y="107"/>
                </a:cxn>
                <a:cxn ang="0">
                  <a:pos x="306" y="111"/>
                </a:cxn>
                <a:cxn ang="0">
                  <a:pos x="317" y="76"/>
                </a:cxn>
                <a:cxn ang="0">
                  <a:pos x="318" y="63"/>
                </a:cxn>
                <a:cxn ang="0">
                  <a:pos x="297" y="53"/>
                </a:cxn>
                <a:cxn ang="0">
                  <a:pos x="266" y="97"/>
                </a:cxn>
                <a:cxn ang="0">
                  <a:pos x="123" y="106"/>
                </a:cxn>
                <a:cxn ang="0">
                  <a:pos x="118" y="87"/>
                </a:cxn>
                <a:cxn ang="0">
                  <a:pos x="114" y="95"/>
                </a:cxn>
                <a:cxn ang="0">
                  <a:pos x="95" y="71"/>
                </a:cxn>
                <a:cxn ang="0">
                  <a:pos x="78" y="50"/>
                </a:cxn>
                <a:cxn ang="0">
                  <a:pos x="52" y="34"/>
                </a:cxn>
                <a:cxn ang="0">
                  <a:pos x="2" y="5"/>
                </a:cxn>
                <a:cxn ang="0">
                  <a:pos x="45" y="65"/>
                </a:cxn>
                <a:cxn ang="0">
                  <a:pos x="99" y="128"/>
                </a:cxn>
                <a:cxn ang="0">
                  <a:pos x="121" y="117"/>
                </a:cxn>
                <a:cxn ang="0">
                  <a:pos x="373" y="53"/>
                </a:cxn>
                <a:cxn ang="0">
                  <a:pos x="376" y="64"/>
                </a:cxn>
                <a:cxn ang="0">
                  <a:pos x="348" y="106"/>
                </a:cxn>
                <a:cxn ang="0">
                  <a:pos x="277" y="167"/>
                </a:cxn>
                <a:cxn ang="0">
                  <a:pos x="322" y="162"/>
                </a:cxn>
                <a:cxn ang="0">
                  <a:pos x="387" y="107"/>
                </a:cxn>
                <a:cxn ang="0">
                  <a:pos x="218" y="158"/>
                </a:cxn>
                <a:cxn ang="0">
                  <a:pos x="196" y="147"/>
                </a:cxn>
                <a:cxn ang="0">
                  <a:pos x="122" y="138"/>
                </a:cxn>
                <a:cxn ang="0">
                  <a:pos x="131" y="153"/>
                </a:cxn>
                <a:cxn ang="0">
                  <a:pos x="201" y="164"/>
                </a:cxn>
                <a:cxn ang="0">
                  <a:pos x="218" y="158"/>
                </a:cxn>
                <a:cxn ang="0">
                  <a:pos x="452" y="106"/>
                </a:cxn>
                <a:cxn ang="0">
                  <a:pos x="404" y="82"/>
                </a:cxn>
                <a:cxn ang="0">
                  <a:pos x="435" y="94"/>
                </a:cxn>
                <a:cxn ang="0">
                  <a:pos x="417" y="101"/>
                </a:cxn>
                <a:cxn ang="0">
                  <a:pos x="444" y="114"/>
                </a:cxn>
                <a:cxn ang="0">
                  <a:pos x="492" y="143"/>
                </a:cxn>
                <a:cxn ang="0">
                  <a:pos x="507" y="161"/>
                </a:cxn>
                <a:cxn ang="0">
                  <a:pos x="480" y="86"/>
                </a:cxn>
                <a:cxn ang="0">
                  <a:pos x="330" y="175"/>
                </a:cxn>
                <a:cxn ang="0">
                  <a:pos x="336" y="177"/>
                </a:cxn>
                <a:cxn ang="0">
                  <a:pos x="339" y="174"/>
                </a:cxn>
                <a:cxn ang="0">
                  <a:pos x="250" y="67"/>
                </a:cxn>
                <a:cxn ang="0">
                  <a:pos x="255" y="39"/>
                </a:cxn>
                <a:cxn ang="0">
                  <a:pos x="254" y="20"/>
                </a:cxn>
                <a:cxn ang="0">
                  <a:pos x="225" y="36"/>
                </a:cxn>
                <a:cxn ang="0">
                  <a:pos x="201" y="51"/>
                </a:cxn>
                <a:cxn ang="0">
                  <a:pos x="165" y="52"/>
                </a:cxn>
                <a:cxn ang="0">
                  <a:pos x="153" y="61"/>
                </a:cxn>
                <a:cxn ang="0">
                  <a:pos x="180" y="103"/>
                </a:cxn>
                <a:cxn ang="0">
                  <a:pos x="218" y="112"/>
                </a:cxn>
                <a:cxn ang="0">
                  <a:pos x="268" y="178"/>
                </a:cxn>
                <a:cxn ang="0">
                  <a:pos x="268" y="178"/>
                </a:cxn>
                <a:cxn ang="0">
                  <a:pos x="236" y="169"/>
                </a:cxn>
                <a:cxn ang="0">
                  <a:pos x="251" y="161"/>
                </a:cxn>
              </a:cxnLst>
              <a:rect l="0" t="0" r="r" b="b"/>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4" name="Freeform 172"/>
            <p:cNvSpPr>
              <a:spLocks noEditPoints="1"/>
            </p:cNvSpPr>
            <p:nvPr>
              <p:custDataLst>
                <p:tags r:id="rId168"/>
              </p:custDataLst>
            </p:nvPr>
          </p:nvSpPr>
          <p:spPr bwMode="auto">
            <a:xfrm>
              <a:off x="7011988" y="3436938"/>
              <a:ext cx="69850" cy="30163"/>
            </a:xfrm>
            <a:custGeom>
              <a:avLst/>
              <a:gdLst/>
              <a:ahLst/>
              <a:cxnLst>
                <a:cxn ang="0">
                  <a:pos x="3" y="12"/>
                </a:cxn>
                <a:cxn ang="0">
                  <a:pos x="0" y="13"/>
                </a:cxn>
                <a:cxn ang="0">
                  <a:pos x="3" y="15"/>
                </a:cxn>
                <a:cxn ang="0">
                  <a:pos x="5" y="12"/>
                </a:cxn>
                <a:cxn ang="0">
                  <a:pos x="4" y="12"/>
                </a:cxn>
                <a:cxn ang="0">
                  <a:pos x="3" y="12"/>
                </a:cxn>
                <a:cxn ang="0">
                  <a:pos x="19" y="3"/>
                </a:cxn>
                <a:cxn ang="0">
                  <a:pos x="10" y="9"/>
                </a:cxn>
                <a:cxn ang="0">
                  <a:pos x="9" y="10"/>
                </a:cxn>
                <a:cxn ang="0">
                  <a:pos x="12" y="14"/>
                </a:cxn>
                <a:cxn ang="0">
                  <a:pos x="36" y="3"/>
                </a:cxn>
                <a:cxn ang="0">
                  <a:pos x="19" y="3"/>
                </a:cxn>
              </a:cxnLst>
              <a:rect l="0" t="0" r="r" b="b"/>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5" name="Freeform 173"/>
            <p:cNvSpPr/>
            <p:nvPr>
              <p:custDataLst>
                <p:tags r:id="rId169"/>
              </p:custDataLst>
            </p:nvPr>
          </p:nvSpPr>
          <p:spPr bwMode="auto">
            <a:xfrm>
              <a:off x="4640263" y="2155825"/>
              <a:ext cx="73025" cy="39688"/>
            </a:xfrm>
            <a:custGeom>
              <a:avLst/>
              <a:gdLst/>
              <a:ahLst/>
              <a:cxnLst>
                <a:cxn ang="0">
                  <a:pos x="0" y="19"/>
                </a:cxn>
                <a:cxn ang="0">
                  <a:pos x="7" y="18"/>
                </a:cxn>
                <a:cxn ang="0">
                  <a:pos x="9" y="21"/>
                </a:cxn>
                <a:cxn ang="0">
                  <a:pos x="17" y="20"/>
                </a:cxn>
                <a:cxn ang="0">
                  <a:pos x="24" y="20"/>
                </a:cxn>
                <a:cxn ang="0">
                  <a:pos x="28" y="15"/>
                </a:cxn>
                <a:cxn ang="0">
                  <a:pos x="31" y="9"/>
                </a:cxn>
                <a:cxn ang="0">
                  <a:pos x="38" y="5"/>
                </a:cxn>
                <a:cxn ang="0">
                  <a:pos x="35" y="0"/>
                </a:cxn>
                <a:cxn ang="0">
                  <a:pos x="27" y="3"/>
                </a:cxn>
                <a:cxn ang="0">
                  <a:pos x="18" y="6"/>
                </a:cxn>
                <a:cxn ang="0">
                  <a:pos x="5" y="4"/>
                </a:cxn>
                <a:cxn ang="0">
                  <a:pos x="1" y="4"/>
                </a:cxn>
                <a:cxn ang="0">
                  <a:pos x="0" y="19"/>
                </a:cxn>
              </a:cxnLst>
              <a:rect l="0" t="0" r="r" b="b"/>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6" name="Freeform 174"/>
            <p:cNvSpPr>
              <a:spLocks noEditPoints="1"/>
            </p:cNvSpPr>
            <p:nvPr>
              <p:custDataLst>
                <p:tags r:id="rId170"/>
              </p:custDataLst>
            </p:nvPr>
          </p:nvSpPr>
          <p:spPr bwMode="auto">
            <a:xfrm>
              <a:off x="4505325" y="2151063"/>
              <a:ext cx="247650" cy="269875"/>
            </a:xfrm>
            <a:custGeom>
              <a:avLst/>
              <a:gdLst/>
              <a:ahLst/>
              <a:cxnLst>
                <a:cxn ang="0">
                  <a:pos x="90" y="122"/>
                </a:cxn>
                <a:cxn ang="0">
                  <a:pos x="77" y="122"/>
                </a:cxn>
                <a:cxn ang="0">
                  <a:pos x="67" y="127"/>
                </a:cxn>
                <a:cxn ang="0">
                  <a:pos x="79" y="133"/>
                </a:cxn>
                <a:cxn ang="0">
                  <a:pos x="92" y="141"/>
                </a:cxn>
                <a:cxn ang="0">
                  <a:pos x="95" y="134"/>
                </a:cxn>
                <a:cxn ang="0">
                  <a:pos x="99" y="123"/>
                </a:cxn>
                <a:cxn ang="0">
                  <a:pos x="90" y="122"/>
                </a:cxn>
                <a:cxn ang="0">
                  <a:pos x="26" y="85"/>
                </a:cxn>
                <a:cxn ang="0">
                  <a:pos x="18" y="87"/>
                </a:cxn>
                <a:cxn ang="0">
                  <a:pos x="22" y="101"/>
                </a:cxn>
                <a:cxn ang="0">
                  <a:pos x="27" y="112"/>
                </a:cxn>
                <a:cxn ang="0">
                  <a:pos x="34" y="107"/>
                </a:cxn>
                <a:cxn ang="0">
                  <a:pos x="36" y="89"/>
                </a:cxn>
                <a:cxn ang="0">
                  <a:pos x="26" y="85"/>
                </a:cxn>
                <a:cxn ang="0">
                  <a:pos x="108" y="79"/>
                </a:cxn>
                <a:cxn ang="0">
                  <a:pos x="99" y="73"/>
                </a:cxn>
                <a:cxn ang="0">
                  <a:pos x="82" y="55"/>
                </a:cxn>
                <a:cxn ang="0">
                  <a:pos x="66" y="38"/>
                </a:cxn>
                <a:cxn ang="0">
                  <a:pos x="66" y="27"/>
                </a:cxn>
                <a:cxn ang="0">
                  <a:pos x="71" y="21"/>
                </a:cxn>
                <a:cxn ang="0">
                  <a:pos x="72" y="6"/>
                </a:cxn>
                <a:cxn ang="0">
                  <a:pos x="66" y="5"/>
                </a:cxn>
                <a:cxn ang="0">
                  <a:pos x="64" y="0"/>
                </a:cxn>
                <a:cxn ang="0">
                  <a:pos x="55" y="1"/>
                </a:cxn>
                <a:cxn ang="0">
                  <a:pos x="48" y="3"/>
                </a:cxn>
                <a:cxn ang="0">
                  <a:pos x="46" y="2"/>
                </a:cxn>
                <a:cxn ang="0">
                  <a:pos x="44" y="5"/>
                </a:cxn>
                <a:cxn ang="0">
                  <a:pos x="42" y="7"/>
                </a:cxn>
                <a:cxn ang="0">
                  <a:pos x="39" y="9"/>
                </a:cxn>
                <a:cxn ang="0">
                  <a:pos x="34" y="10"/>
                </a:cxn>
                <a:cxn ang="0">
                  <a:pos x="30" y="12"/>
                </a:cxn>
                <a:cxn ang="0">
                  <a:pos x="27" y="16"/>
                </a:cxn>
                <a:cxn ang="0">
                  <a:pos x="20" y="9"/>
                </a:cxn>
                <a:cxn ang="0">
                  <a:pos x="15" y="17"/>
                </a:cxn>
                <a:cxn ang="0">
                  <a:pos x="5" y="17"/>
                </a:cxn>
                <a:cxn ang="0">
                  <a:pos x="6" y="23"/>
                </a:cxn>
                <a:cxn ang="0">
                  <a:pos x="4" y="27"/>
                </a:cxn>
                <a:cxn ang="0">
                  <a:pos x="2" y="30"/>
                </a:cxn>
                <a:cxn ang="0">
                  <a:pos x="5" y="36"/>
                </a:cxn>
                <a:cxn ang="0">
                  <a:pos x="8" y="41"/>
                </a:cxn>
                <a:cxn ang="0">
                  <a:pos x="13" y="43"/>
                </a:cxn>
                <a:cxn ang="0">
                  <a:pos x="12" y="47"/>
                </a:cxn>
                <a:cxn ang="0">
                  <a:pos x="17" y="45"/>
                </a:cxn>
                <a:cxn ang="0">
                  <a:pos x="25" y="38"/>
                </a:cxn>
                <a:cxn ang="0">
                  <a:pos x="41" y="45"/>
                </a:cxn>
                <a:cxn ang="0">
                  <a:pos x="44" y="52"/>
                </a:cxn>
                <a:cxn ang="0">
                  <a:pos x="55" y="65"/>
                </a:cxn>
                <a:cxn ang="0">
                  <a:pos x="70" y="79"/>
                </a:cxn>
                <a:cxn ang="0">
                  <a:pos x="81" y="83"/>
                </a:cxn>
                <a:cxn ang="0">
                  <a:pos x="91" y="90"/>
                </a:cxn>
                <a:cxn ang="0">
                  <a:pos x="99" y="96"/>
                </a:cxn>
                <a:cxn ang="0">
                  <a:pos x="103" y="103"/>
                </a:cxn>
                <a:cxn ang="0">
                  <a:pos x="103" y="115"/>
                </a:cxn>
                <a:cxn ang="0">
                  <a:pos x="104" y="124"/>
                </a:cxn>
                <a:cxn ang="0">
                  <a:pos x="109" y="115"/>
                </a:cxn>
                <a:cxn ang="0">
                  <a:pos x="116" y="108"/>
                </a:cxn>
                <a:cxn ang="0">
                  <a:pos x="111" y="99"/>
                </a:cxn>
                <a:cxn ang="0">
                  <a:pos x="121" y="95"/>
                </a:cxn>
                <a:cxn ang="0">
                  <a:pos x="130" y="95"/>
                </a:cxn>
                <a:cxn ang="0">
                  <a:pos x="108" y="79"/>
                </a:cxn>
              </a:cxnLst>
              <a:rect l="0" t="0" r="r" b="b"/>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7" name="Freeform 175"/>
            <p:cNvSpPr/>
            <p:nvPr>
              <p:custDataLst>
                <p:tags r:id="rId171"/>
              </p:custDataLst>
            </p:nvPr>
          </p:nvSpPr>
          <p:spPr bwMode="auto">
            <a:xfrm>
              <a:off x="4752975" y="2251075"/>
              <a:ext cx="26988" cy="33338"/>
            </a:xfrm>
            <a:custGeom>
              <a:avLst/>
              <a:gdLst/>
              <a:ahLst/>
              <a:cxnLst>
                <a:cxn ang="0">
                  <a:pos x="5" y="0"/>
                </a:cxn>
                <a:cxn ang="0">
                  <a:pos x="1" y="8"/>
                </a:cxn>
                <a:cxn ang="0">
                  <a:pos x="0" y="12"/>
                </a:cxn>
                <a:cxn ang="0">
                  <a:pos x="8" y="18"/>
                </a:cxn>
                <a:cxn ang="0">
                  <a:pos x="9" y="18"/>
                </a:cxn>
                <a:cxn ang="0">
                  <a:pos x="14" y="10"/>
                </a:cxn>
                <a:cxn ang="0">
                  <a:pos x="5" y="0"/>
                </a:cxn>
              </a:cxnLst>
              <a:rect l="0" t="0" r="r" b="b"/>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8" name="Freeform 176"/>
            <p:cNvSpPr/>
            <p:nvPr>
              <p:custDataLst>
                <p:tags r:id="rId172"/>
              </p:custDataLst>
            </p:nvPr>
          </p:nvSpPr>
          <p:spPr bwMode="auto">
            <a:xfrm>
              <a:off x="4759325" y="2174875"/>
              <a:ext cx="90488" cy="106363"/>
            </a:xfrm>
            <a:custGeom>
              <a:avLst/>
              <a:gdLst/>
              <a:ahLst/>
              <a:cxnLst>
                <a:cxn ang="0">
                  <a:pos x="41" y="37"/>
                </a:cxn>
                <a:cxn ang="0">
                  <a:pos x="41" y="29"/>
                </a:cxn>
                <a:cxn ang="0">
                  <a:pos x="42" y="23"/>
                </a:cxn>
                <a:cxn ang="0">
                  <a:pos x="29" y="20"/>
                </a:cxn>
                <a:cxn ang="0">
                  <a:pos x="28" y="13"/>
                </a:cxn>
                <a:cxn ang="0">
                  <a:pos x="24" y="9"/>
                </a:cxn>
                <a:cxn ang="0">
                  <a:pos x="20" y="2"/>
                </a:cxn>
                <a:cxn ang="0">
                  <a:pos x="20" y="2"/>
                </a:cxn>
                <a:cxn ang="0">
                  <a:pos x="17" y="1"/>
                </a:cxn>
                <a:cxn ang="0">
                  <a:pos x="12" y="0"/>
                </a:cxn>
                <a:cxn ang="0">
                  <a:pos x="0" y="3"/>
                </a:cxn>
                <a:cxn ang="0">
                  <a:pos x="3" y="10"/>
                </a:cxn>
                <a:cxn ang="0">
                  <a:pos x="7" y="18"/>
                </a:cxn>
                <a:cxn ang="0">
                  <a:pos x="6" y="36"/>
                </a:cxn>
                <a:cxn ang="0">
                  <a:pos x="2" y="40"/>
                </a:cxn>
                <a:cxn ang="0">
                  <a:pos x="11" y="50"/>
                </a:cxn>
                <a:cxn ang="0">
                  <a:pos x="11" y="50"/>
                </a:cxn>
                <a:cxn ang="0">
                  <a:pos x="21" y="56"/>
                </a:cxn>
                <a:cxn ang="0">
                  <a:pos x="41" y="52"/>
                </a:cxn>
                <a:cxn ang="0">
                  <a:pos x="41" y="49"/>
                </a:cxn>
                <a:cxn ang="0">
                  <a:pos x="45" y="44"/>
                </a:cxn>
                <a:cxn ang="0">
                  <a:pos x="41" y="37"/>
                </a:cxn>
              </a:cxnLst>
              <a:rect l="0" t="0" r="r" b="b"/>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79" name="组合 378"/>
          <p:cNvGrpSpPr/>
          <p:nvPr/>
        </p:nvGrpSpPr>
        <p:grpSpPr>
          <a:xfrm>
            <a:off x="7428630" y="1800663"/>
            <a:ext cx="1021715" cy="984739"/>
            <a:chOff x="7428630" y="1800663"/>
            <a:chExt cx="1021715" cy="984739"/>
          </a:xfrm>
        </p:grpSpPr>
        <p:sp>
          <p:nvSpPr>
            <p:cNvPr id="380" name="椭圆 379"/>
            <p:cNvSpPr/>
            <p:nvPr>
              <p:custDataLst>
                <p:tags r:id="rId173"/>
              </p:custDataLst>
            </p:nvPr>
          </p:nvSpPr>
          <p:spPr>
            <a:xfrm>
              <a:off x="7447671" y="1800663"/>
              <a:ext cx="984739" cy="984739"/>
            </a:xfrm>
            <a:prstGeom prst="ellipse">
              <a:avLst/>
            </a:prstGeom>
            <a:noFill/>
            <a:ln w="38100">
              <a:gradFill>
                <a:gsLst>
                  <a:gs pos="0">
                    <a:schemeClr val="bg2">
                      <a:lumMod val="90000"/>
                    </a:schemeClr>
                  </a:gs>
                  <a:gs pos="100000">
                    <a:schemeClr val="tx1">
                      <a:lumMod val="95000"/>
                      <a:lumOff val="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1" name="文本框 380"/>
            <p:cNvSpPr txBox="1"/>
            <p:nvPr>
              <p:custDataLst>
                <p:tags r:id="rId174"/>
              </p:custDataLst>
            </p:nvPr>
          </p:nvSpPr>
          <p:spPr>
            <a:xfrm>
              <a:off x="7428630" y="2080230"/>
              <a:ext cx="1021715" cy="398780"/>
            </a:xfrm>
            <a:prstGeom prst="rect">
              <a:avLst/>
            </a:prstGeom>
            <a:noFill/>
          </p:spPr>
          <p:txBody>
            <a:bodyPr wrap="none" rtlCol="0">
              <a:spAutoFit/>
            </a:bodyPr>
            <a:lstStyle/>
            <a:p>
              <a:r>
                <a:rPr lang="en-US" altLang="zh-CN" sz="2000" b="1" dirty="0">
                  <a:latin typeface="+mj-lt"/>
                </a:rPr>
                <a:t>500,000</a:t>
              </a:r>
              <a:endParaRPr lang="zh-CN" altLang="en-US" sz="2000" b="1" dirty="0">
                <a:latin typeface="+mj-lt"/>
              </a:endParaRPr>
            </a:p>
          </p:txBody>
        </p:sp>
      </p:grpSp>
      <p:grpSp>
        <p:nvGrpSpPr>
          <p:cNvPr id="382" name="组合 381"/>
          <p:cNvGrpSpPr/>
          <p:nvPr/>
        </p:nvGrpSpPr>
        <p:grpSpPr>
          <a:xfrm>
            <a:off x="5448049" y="3372728"/>
            <a:ext cx="1341120" cy="1208650"/>
            <a:chOff x="5448049" y="3372728"/>
            <a:chExt cx="1341120" cy="1208650"/>
          </a:xfrm>
        </p:grpSpPr>
        <p:sp>
          <p:nvSpPr>
            <p:cNvPr id="383" name="椭圆 382"/>
            <p:cNvSpPr/>
            <p:nvPr>
              <p:custDataLst>
                <p:tags r:id="rId175"/>
              </p:custDataLst>
            </p:nvPr>
          </p:nvSpPr>
          <p:spPr>
            <a:xfrm>
              <a:off x="5505743" y="3372728"/>
              <a:ext cx="1208650" cy="1208650"/>
            </a:xfrm>
            <a:prstGeom prst="ellipse">
              <a:avLst/>
            </a:prstGeom>
            <a:noFill/>
            <a:ln w="38100">
              <a:gradFill>
                <a:gsLst>
                  <a:gs pos="0">
                    <a:schemeClr val="bg2">
                      <a:lumMod val="90000"/>
                    </a:schemeClr>
                  </a:gs>
                  <a:gs pos="100000">
                    <a:schemeClr val="tx1">
                      <a:lumMod val="95000"/>
                      <a:lumOff val="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4" name="文本框 383"/>
            <p:cNvSpPr txBox="1"/>
            <p:nvPr>
              <p:custDataLst>
                <p:tags r:id="rId176"/>
              </p:custDataLst>
            </p:nvPr>
          </p:nvSpPr>
          <p:spPr>
            <a:xfrm>
              <a:off x="5448049" y="3781424"/>
              <a:ext cx="1341120" cy="368300"/>
            </a:xfrm>
            <a:prstGeom prst="rect">
              <a:avLst/>
            </a:prstGeom>
            <a:noFill/>
          </p:spPr>
          <p:txBody>
            <a:bodyPr wrap="none" rtlCol="0">
              <a:spAutoFit/>
            </a:bodyPr>
            <a:lstStyle/>
            <a:p>
              <a:r>
                <a:rPr lang="en-US" altLang="zh-CN" b="1" dirty="0">
                  <a:latin typeface="+mj-lt"/>
                </a:rPr>
                <a:t>500,000,000</a:t>
              </a:r>
              <a:endParaRPr lang="zh-CN" altLang="en-US" b="1" dirty="0">
                <a:latin typeface="+mj-lt"/>
              </a:endParaRPr>
            </a:p>
          </p:txBody>
        </p:sp>
      </p:grpSp>
      <p:grpSp>
        <p:nvGrpSpPr>
          <p:cNvPr id="385" name="组合 384"/>
          <p:cNvGrpSpPr/>
          <p:nvPr/>
        </p:nvGrpSpPr>
        <p:grpSpPr>
          <a:xfrm>
            <a:off x="7301132" y="3630020"/>
            <a:ext cx="1102601" cy="1978300"/>
            <a:chOff x="7301132" y="3630020"/>
            <a:chExt cx="1102601" cy="1978300"/>
          </a:xfrm>
        </p:grpSpPr>
        <p:sp>
          <p:nvSpPr>
            <p:cNvPr id="386" name="椭圆 385"/>
            <p:cNvSpPr/>
            <p:nvPr>
              <p:custDataLst>
                <p:tags r:id="rId177"/>
              </p:custDataLst>
            </p:nvPr>
          </p:nvSpPr>
          <p:spPr>
            <a:xfrm>
              <a:off x="7301132" y="4521004"/>
              <a:ext cx="1087316" cy="1087316"/>
            </a:xfrm>
            <a:prstGeom prst="ellipse">
              <a:avLst/>
            </a:prstGeom>
            <a:noFill/>
            <a:ln w="38100">
              <a:gradFill>
                <a:gsLst>
                  <a:gs pos="0">
                    <a:schemeClr val="bg2">
                      <a:lumMod val="90000"/>
                    </a:schemeClr>
                  </a:gs>
                  <a:gs pos="100000">
                    <a:schemeClr val="tx1">
                      <a:lumMod val="95000"/>
                      <a:lumOff val="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文本框 386"/>
            <p:cNvSpPr txBox="1"/>
            <p:nvPr>
              <p:custDataLst>
                <p:tags r:id="rId178"/>
              </p:custDataLst>
            </p:nvPr>
          </p:nvSpPr>
          <p:spPr>
            <a:xfrm>
              <a:off x="8035433" y="3630020"/>
              <a:ext cx="368300" cy="398780"/>
            </a:xfrm>
            <a:prstGeom prst="rect">
              <a:avLst/>
            </a:prstGeom>
            <a:noFill/>
          </p:spPr>
          <p:txBody>
            <a:bodyPr wrap="none" rtlCol="0">
              <a:spAutoFit/>
            </a:bodyPr>
            <a:lstStyle/>
            <a:p>
              <a:pPr algn="l"/>
              <a:r>
                <a:rPr lang="en-US" altLang="zh-CN" sz="2000" b="1" dirty="0">
                  <a:latin typeface="+mj-lt"/>
                </a:rPr>
                <a:t>%</a:t>
              </a:r>
              <a:endParaRPr lang="en-US" altLang="zh-CN" sz="2000" b="1" dirty="0">
                <a:latin typeface="+mj-lt"/>
              </a:endParaRPr>
            </a:p>
          </p:txBody>
        </p:sp>
      </p:grpSp>
      <p:grpSp>
        <p:nvGrpSpPr>
          <p:cNvPr id="388" name="组合 387"/>
          <p:cNvGrpSpPr/>
          <p:nvPr/>
        </p:nvGrpSpPr>
        <p:grpSpPr>
          <a:xfrm>
            <a:off x="7173740" y="3414932"/>
            <a:ext cx="1411655" cy="1860719"/>
            <a:chOff x="7173740" y="3414932"/>
            <a:chExt cx="1411655" cy="1860719"/>
          </a:xfrm>
        </p:grpSpPr>
        <p:sp>
          <p:nvSpPr>
            <p:cNvPr id="389" name="椭圆 388"/>
            <p:cNvSpPr/>
            <p:nvPr>
              <p:custDataLst>
                <p:tags r:id="rId179"/>
              </p:custDataLst>
            </p:nvPr>
          </p:nvSpPr>
          <p:spPr>
            <a:xfrm>
              <a:off x="7807568" y="3414932"/>
              <a:ext cx="777827" cy="777827"/>
            </a:xfrm>
            <a:prstGeom prst="ellipse">
              <a:avLst/>
            </a:prstGeom>
            <a:noFill/>
            <a:ln w="38100">
              <a:gradFill>
                <a:gsLst>
                  <a:gs pos="0">
                    <a:schemeClr val="bg2">
                      <a:lumMod val="90000"/>
                    </a:schemeClr>
                  </a:gs>
                  <a:gs pos="100000">
                    <a:schemeClr val="tx1">
                      <a:lumMod val="95000"/>
                      <a:lumOff val="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0" name="文本框 389"/>
            <p:cNvSpPr txBox="1"/>
            <p:nvPr>
              <p:custDataLst>
                <p:tags r:id="rId180"/>
              </p:custDataLst>
            </p:nvPr>
          </p:nvSpPr>
          <p:spPr>
            <a:xfrm>
              <a:off x="7173740" y="4907351"/>
              <a:ext cx="1288415" cy="368300"/>
            </a:xfrm>
            <a:prstGeom prst="rect">
              <a:avLst/>
            </a:prstGeom>
            <a:noFill/>
          </p:spPr>
          <p:txBody>
            <a:bodyPr wrap="none" rtlCol="0">
              <a:spAutoFit/>
            </a:bodyPr>
            <a:lstStyle/>
            <a:p>
              <a:pPr algn="l"/>
              <a:r>
                <a:rPr lang="en-US" altLang="zh-CN" b="1" dirty="0">
                  <a:latin typeface="+mj-lt"/>
                </a:rPr>
                <a:t>$818 billion</a:t>
              </a:r>
              <a:endParaRPr lang="en-US" altLang="zh-CN" b="1" dirty="0">
                <a:latin typeface="+mj-lt"/>
              </a:endParaRPr>
            </a:p>
          </p:txBody>
        </p:sp>
      </p:grpSp>
      <p:sp>
        <p:nvSpPr>
          <p:cNvPr id="391" name="矩形 390"/>
          <p:cNvSpPr/>
          <p:nvPr>
            <p:custDataLst>
              <p:tags r:id="rId181"/>
            </p:custDataLst>
          </p:nvPr>
        </p:nvSpPr>
        <p:spPr>
          <a:xfrm>
            <a:off x="9223009" y="1144805"/>
            <a:ext cx="1591310" cy="368300"/>
          </a:xfrm>
          <a:prstGeom prst="rect">
            <a:avLst/>
          </a:prstGeom>
        </p:spPr>
        <p:txBody>
          <a:bodyPr wrap="none">
            <a:spAutoFit/>
          </a:bodyPr>
          <a:lstStyle/>
          <a:p>
            <a:pPr algn="l"/>
            <a:r>
              <a:rPr lang="zh-CN" altLang="en-US" b="1" dirty="0">
                <a:latin typeface="+mj-lt"/>
              </a:rPr>
              <a:t>Annual growth</a:t>
            </a:r>
            <a:endParaRPr lang="zh-CN" altLang="en-US" b="1" dirty="0">
              <a:latin typeface="+mj-lt"/>
            </a:endParaRPr>
          </a:p>
        </p:txBody>
      </p:sp>
      <p:sp>
        <p:nvSpPr>
          <p:cNvPr id="392" name="矩形 391"/>
          <p:cNvSpPr/>
          <p:nvPr>
            <p:custDataLst>
              <p:tags r:id="rId182"/>
            </p:custDataLst>
          </p:nvPr>
        </p:nvSpPr>
        <p:spPr>
          <a:xfrm>
            <a:off x="9222740" y="1544955"/>
            <a:ext cx="2469515" cy="934720"/>
          </a:xfrm>
          <a:prstGeom prst="rect">
            <a:avLst/>
          </a:prstGeom>
        </p:spPr>
        <p:txBody>
          <a:bodyPr wrap="square">
            <a:noAutofit/>
          </a:bodyPr>
          <a:lstStyle/>
          <a:p>
            <a:r>
              <a:rPr lang="en-US" altLang="zh-CN" sz="1200" dirty="0">
                <a:solidFill>
                  <a:schemeClr val="tx1">
                    <a:lumMod val="95000"/>
                    <a:lumOff val="5000"/>
                  </a:schemeClr>
                </a:solidFill>
              </a:rPr>
              <a:t>According to the World Health Organization, 5 million people worldwide suffer from Alzheimer's disease every year, making it one of the most common causes of death among elderly people.</a:t>
            </a:r>
            <a:endParaRPr lang="en-US" altLang="zh-CN" sz="1200" dirty="0">
              <a:solidFill>
                <a:schemeClr val="tx1">
                  <a:lumMod val="95000"/>
                  <a:lumOff val="5000"/>
                </a:schemeClr>
              </a:solidFill>
            </a:endParaRPr>
          </a:p>
        </p:txBody>
      </p:sp>
      <p:sp>
        <p:nvSpPr>
          <p:cNvPr id="393" name="矩形 392"/>
          <p:cNvSpPr/>
          <p:nvPr>
            <p:custDataLst>
              <p:tags r:id="rId183"/>
            </p:custDataLst>
          </p:nvPr>
        </p:nvSpPr>
        <p:spPr>
          <a:xfrm>
            <a:off x="9318994" y="3514775"/>
            <a:ext cx="1238885" cy="368300"/>
          </a:xfrm>
          <a:prstGeom prst="rect">
            <a:avLst/>
          </a:prstGeom>
        </p:spPr>
        <p:txBody>
          <a:bodyPr wrap="none">
            <a:spAutoFit/>
          </a:bodyPr>
          <a:lstStyle/>
          <a:p>
            <a:pPr algn="l"/>
            <a:r>
              <a:rPr lang="en-US" altLang="zh-CN" b="1" dirty="0">
                <a:latin typeface="+mj-lt"/>
              </a:rPr>
              <a:t>P</a:t>
            </a:r>
            <a:r>
              <a:rPr lang="zh-CN" altLang="en-US" b="1" dirty="0">
                <a:latin typeface="+mj-lt"/>
              </a:rPr>
              <a:t>ercentage</a:t>
            </a:r>
            <a:endParaRPr lang="zh-CN" altLang="en-US" b="1" dirty="0">
              <a:latin typeface="+mj-lt"/>
            </a:endParaRPr>
          </a:p>
        </p:txBody>
      </p:sp>
      <p:sp>
        <p:nvSpPr>
          <p:cNvPr id="394" name="矩形 393"/>
          <p:cNvSpPr/>
          <p:nvPr>
            <p:custDataLst>
              <p:tags r:id="rId184"/>
            </p:custDataLst>
          </p:nvPr>
        </p:nvSpPr>
        <p:spPr>
          <a:xfrm>
            <a:off x="9282430" y="3957320"/>
            <a:ext cx="2236470" cy="829945"/>
          </a:xfrm>
          <a:prstGeom prst="rect">
            <a:avLst/>
          </a:prstGeom>
        </p:spPr>
        <p:txBody>
          <a:bodyPr wrap="square">
            <a:spAutoFit/>
          </a:bodyPr>
          <a:lstStyle/>
          <a:p>
            <a:r>
              <a:rPr lang="en-US" altLang="zh-CN" sz="1200" dirty="0">
                <a:solidFill>
                  <a:schemeClr val="tx1"/>
                </a:solidFill>
              </a:rPr>
              <a:t>The prevalence rate is as high as 10% among people aged 64 and above, and even higher at 25% among those aged 70 and above</a:t>
            </a:r>
            <a:endParaRPr lang="en-US" altLang="zh-CN" sz="1200" dirty="0">
              <a:solidFill>
                <a:schemeClr val="tx1"/>
              </a:solidFill>
            </a:endParaRPr>
          </a:p>
        </p:txBody>
      </p:sp>
      <p:sp>
        <p:nvSpPr>
          <p:cNvPr id="395" name="矩形 394"/>
          <p:cNvSpPr/>
          <p:nvPr>
            <p:custDataLst>
              <p:tags r:id="rId185"/>
            </p:custDataLst>
          </p:nvPr>
        </p:nvSpPr>
        <p:spPr>
          <a:xfrm>
            <a:off x="2729992" y="4747591"/>
            <a:ext cx="1783080" cy="368300"/>
          </a:xfrm>
          <a:prstGeom prst="rect">
            <a:avLst/>
          </a:prstGeom>
        </p:spPr>
        <p:txBody>
          <a:bodyPr wrap="none">
            <a:spAutoFit/>
          </a:bodyPr>
          <a:lstStyle/>
          <a:p>
            <a:pPr algn="l"/>
            <a:r>
              <a:rPr lang="zh-CN" altLang="en-US" b="1" dirty="0">
                <a:latin typeface="+mj-lt"/>
              </a:rPr>
              <a:t>Annual expenses</a:t>
            </a:r>
            <a:endParaRPr lang="zh-CN" altLang="en-US" b="1" dirty="0">
              <a:latin typeface="+mj-lt"/>
            </a:endParaRPr>
          </a:p>
        </p:txBody>
      </p:sp>
      <p:sp>
        <p:nvSpPr>
          <p:cNvPr id="396" name="矩形 395"/>
          <p:cNvSpPr/>
          <p:nvPr>
            <p:custDataLst>
              <p:tags r:id="rId186"/>
            </p:custDataLst>
          </p:nvPr>
        </p:nvSpPr>
        <p:spPr>
          <a:xfrm>
            <a:off x="1374140" y="5186680"/>
            <a:ext cx="3138805" cy="829945"/>
          </a:xfrm>
          <a:prstGeom prst="rect">
            <a:avLst/>
          </a:prstGeom>
        </p:spPr>
        <p:txBody>
          <a:bodyPr wrap="square">
            <a:spAutoFit/>
          </a:bodyPr>
          <a:lstStyle/>
          <a:p>
            <a:pPr algn="r">
              <a:buClrTx/>
              <a:buSzTx/>
              <a:buFontTx/>
            </a:pPr>
            <a:r>
              <a:rPr lang="en-US" altLang="zh-CN" sz="1200" dirty="0"/>
              <a:t>The annual medical and care costs caused by Alzheimer's disease worldwide reach $818 billion, and this number is expected to continue to increase in the future.</a:t>
            </a:r>
            <a:endParaRPr lang="en-US" altLang="zh-CN" sz="1200" dirty="0"/>
          </a:p>
        </p:txBody>
      </p:sp>
      <p:sp>
        <p:nvSpPr>
          <p:cNvPr id="397" name="矩形 396"/>
          <p:cNvSpPr/>
          <p:nvPr>
            <p:custDataLst>
              <p:tags r:id="rId187"/>
            </p:custDataLst>
          </p:nvPr>
        </p:nvSpPr>
        <p:spPr>
          <a:xfrm>
            <a:off x="2333324" y="2275273"/>
            <a:ext cx="645160" cy="368300"/>
          </a:xfrm>
          <a:prstGeom prst="rect">
            <a:avLst/>
          </a:prstGeom>
        </p:spPr>
        <p:txBody>
          <a:bodyPr wrap="none">
            <a:spAutoFit/>
          </a:bodyPr>
          <a:lstStyle/>
          <a:p>
            <a:r>
              <a:rPr lang="en-US" altLang="zh-CN" b="1" dirty="0">
                <a:latin typeface="+mj-lt"/>
              </a:rPr>
              <a:t>2018</a:t>
            </a:r>
            <a:endParaRPr lang="en-US" altLang="zh-CN" b="1" dirty="0">
              <a:latin typeface="+mj-lt"/>
            </a:endParaRPr>
          </a:p>
        </p:txBody>
      </p:sp>
      <p:sp>
        <p:nvSpPr>
          <p:cNvPr id="398" name="矩形 397"/>
          <p:cNvSpPr/>
          <p:nvPr>
            <p:custDataLst>
              <p:tags r:id="rId188"/>
            </p:custDataLst>
          </p:nvPr>
        </p:nvSpPr>
        <p:spPr>
          <a:xfrm>
            <a:off x="628015" y="2677160"/>
            <a:ext cx="2956560" cy="1515110"/>
          </a:xfrm>
          <a:prstGeom prst="rect">
            <a:avLst/>
          </a:prstGeom>
        </p:spPr>
        <p:txBody>
          <a:bodyPr wrap="square">
            <a:noAutofit/>
          </a:bodyPr>
          <a:lstStyle/>
          <a:p>
            <a:pPr algn="r"/>
            <a:r>
              <a:rPr lang="en-US" altLang="zh-CN" sz="1200" dirty="0"/>
              <a:t>According to the estimated global Alzheimer's cases in 2018, approximately 50 million people worldwide suffer from Alzheimer's disease. The incidence rate of Alzheimer's disease will further increase with the increasing degree of population aging</a:t>
            </a:r>
            <a:endParaRPr lang="en-US" altLang="zh-CN" sz="1200" dirty="0"/>
          </a:p>
        </p:txBody>
      </p:sp>
      <p:sp>
        <p:nvSpPr>
          <p:cNvPr id="400" name="弧形 26"/>
          <p:cNvSpPr/>
          <p:nvPr>
            <p:custDataLst>
              <p:tags r:id="rId189"/>
            </p:custDataLst>
          </p:nvPr>
        </p:nvSpPr>
        <p:spPr>
          <a:xfrm rot="20173765">
            <a:off x="3193920" y="2134520"/>
            <a:ext cx="2137949" cy="1984019"/>
          </a:xfrm>
          <a:custGeom>
            <a:avLst/>
            <a:gdLst>
              <a:gd name="connsiteX0" fmla="*/ 2173951 w 3604802"/>
              <a:gd name="connsiteY0" fmla="*/ 38790 h 3612059"/>
              <a:gd name="connsiteX1" fmla="*/ 3604801 w 3604802"/>
              <a:gd name="connsiteY1" fmla="*/ 1806030 h 3612059"/>
              <a:gd name="connsiteX2" fmla="*/ 1802401 w 3604802"/>
              <a:gd name="connsiteY2" fmla="*/ 1806030 h 3612059"/>
              <a:gd name="connsiteX3" fmla="*/ 2173951 w 3604802"/>
              <a:gd name="connsiteY3" fmla="*/ 38790 h 3612059"/>
              <a:gd name="connsiteX0-1" fmla="*/ 2173951 w 3604802"/>
              <a:gd name="connsiteY0-2" fmla="*/ 38790 h 3612059"/>
              <a:gd name="connsiteX1-3" fmla="*/ 3604801 w 3604802"/>
              <a:gd name="connsiteY1-4" fmla="*/ 1806030 h 3612059"/>
              <a:gd name="connsiteX0-5" fmla="*/ 371550 w 1802400"/>
              <a:gd name="connsiteY0-6" fmla="*/ 58389 h 1825629"/>
              <a:gd name="connsiteX1-7" fmla="*/ 1802400 w 1802400"/>
              <a:gd name="connsiteY1-8" fmla="*/ 1825629 h 1825629"/>
              <a:gd name="connsiteX2-9" fmla="*/ 0 w 1802400"/>
              <a:gd name="connsiteY2-10" fmla="*/ 1825629 h 1825629"/>
              <a:gd name="connsiteX3-11" fmla="*/ 371550 w 1802400"/>
              <a:gd name="connsiteY3-12" fmla="*/ 58389 h 1825629"/>
              <a:gd name="connsiteX0-13" fmla="*/ 310599 w 1802400"/>
              <a:gd name="connsiteY0-14" fmla="*/ 0 h 1825629"/>
              <a:gd name="connsiteX1-15" fmla="*/ 1802400 w 1802400"/>
              <a:gd name="connsiteY1-16" fmla="*/ 1825629 h 1825629"/>
              <a:gd name="connsiteX0-17" fmla="*/ 320330 w 1802400"/>
              <a:gd name="connsiteY0-18" fmla="*/ 0 h 1835789"/>
              <a:gd name="connsiteX1-19" fmla="*/ 1802400 w 1802400"/>
              <a:gd name="connsiteY1-20" fmla="*/ 1835789 h 1835789"/>
              <a:gd name="connsiteX2-21" fmla="*/ 0 w 1802400"/>
              <a:gd name="connsiteY2-22" fmla="*/ 1835789 h 1835789"/>
              <a:gd name="connsiteX3-23" fmla="*/ 320330 w 1802400"/>
              <a:gd name="connsiteY3-24" fmla="*/ 0 h 1835789"/>
              <a:gd name="connsiteX0-25" fmla="*/ 310599 w 1802400"/>
              <a:gd name="connsiteY0-26" fmla="*/ 10160 h 1835789"/>
              <a:gd name="connsiteX1-27" fmla="*/ 1802400 w 1802400"/>
              <a:gd name="connsiteY1-28" fmla="*/ 1835789 h 1835789"/>
            </a:gdLst>
            <a:ahLst/>
            <a:cxnLst>
              <a:cxn ang="0">
                <a:pos x="connsiteX0-1" y="connsiteY0-2"/>
              </a:cxn>
              <a:cxn ang="0">
                <a:pos x="connsiteX1-3" y="connsiteY1-4"/>
              </a:cxn>
            </a:cxnLst>
            <a:rect l="l" t="t" r="r" b="b"/>
            <a:pathLst>
              <a:path w="1802400" h="1835789" stroke="0" extrusionOk="0">
                <a:moveTo>
                  <a:pt x="320330" y="0"/>
                </a:moveTo>
                <a:cubicBezTo>
                  <a:pt x="1154267" y="176036"/>
                  <a:pt x="1802400" y="981832"/>
                  <a:pt x="1802400" y="1835789"/>
                </a:cubicBezTo>
                <a:lnTo>
                  <a:pt x="0" y="1835789"/>
                </a:lnTo>
                <a:lnTo>
                  <a:pt x="320330" y="0"/>
                </a:lnTo>
                <a:close/>
              </a:path>
              <a:path w="1802400" h="1835789" fill="none">
                <a:moveTo>
                  <a:pt x="310599" y="10160"/>
                </a:moveTo>
                <a:cubicBezTo>
                  <a:pt x="1144536" y="186196"/>
                  <a:pt x="1802400" y="981832"/>
                  <a:pt x="1802400" y="1835789"/>
                </a:cubicBezTo>
              </a:path>
            </a:pathLst>
          </a:cu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2">
                  <a:lumMod val="50000"/>
                </a:schemeClr>
              </a:solidFill>
            </a:endParaRPr>
          </a:p>
        </p:txBody>
      </p:sp>
      <p:sp>
        <p:nvSpPr>
          <p:cNvPr id="401" name="弧形 26"/>
          <p:cNvSpPr/>
          <p:nvPr>
            <p:custDataLst>
              <p:tags r:id="rId190"/>
            </p:custDataLst>
          </p:nvPr>
        </p:nvSpPr>
        <p:spPr>
          <a:xfrm rot="7859297">
            <a:off x="5042843" y="4007073"/>
            <a:ext cx="1869813" cy="2151865"/>
          </a:xfrm>
          <a:custGeom>
            <a:avLst/>
            <a:gdLst>
              <a:gd name="connsiteX0" fmla="*/ 2173951 w 3604802"/>
              <a:gd name="connsiteY0" fmla="*/ 38790 h 3612059"/>
              <a:gd name="connsiteX1" fmla="*/ 3604801 w 3604802"/>
              <a:gd name="connsiteY1" fmla="*/ 1806030 h 3612059"/>
              <a:gd name="connsiteX2" fmla="*/ 1802401 w 3604802"/>
              <a:gd name="connsiteY2" fmla="*/ 1806030 h 3612059"/>
              <a:gd name="connsiteX3" fmla="*/ 2173951 w 3604802"/>
              <a:gd name="connsiteY3" fmla="*/ 38790 h 3612059"/>
              <a:gd name="connsiteX0-1" fmla="*/ 2173951 w 3604802"/>
              <a:gd name="connsiteY0-2" fmla="*/ 38790 h 3612059"/>
              <a:gd name="connsiteX1-3" fmla="*/ 3604801 w 3604802"/>
              <a:gd name="connsiteY1-4" fmla="*/ 1806030 h 3612059"/>
              <a:gd name="connsiteX0-5" fmla="*/ 371550 w 1802400"/>
              <a:gd name="connsiteY0-6" fmla="*/ 58389 h 1825629"/>
              <a:gd name="connsiteX1-7" fmla="*/ 1802400 w 1802400"/>
              <a:gd name="connsiteY1-8" fmla="*/ 1825629 h 1825629"/>
              <a:gd name="connsiteX2-9" fmla="*/ 0 w 1802400"/>
              <a:gd name="connsiteY2-10" fmla="*/ 1825629 h 1825629"/>
              <a:gd name="connsiteX3-11" fmla="*/ 371550 w 1802400"/>
              <a:gd name="connsiteY3-12" fmla="*/ 58389 h 1825629"/>
              <a:gd name="connsiteX0-13" fmla="*/ 310599 w 1802400"/>
              <a:gd name="connsiteY0-14" fmla="*/ 0 h 1825629"/>
              <a:gd name="connsiteX1-15" fmla="*/ 1802400 w 1802400"/>
              <a:gd name="connsiteY1-16" fmla="*/ 1825629 h 1825629"/>
              <a:gd name="connsiteX0-17" fmla="*/ 320330 w 1802400"/>
              <a:gd name="connsiteY0-18" fmla="*/ 0 h 1835789"/>
              <a:gd name="connsiteX1-19" fmla="*/ 1802400 w 1802400"/>
              <a:gd name="connsiteY1-20" fmla="*/ 1835789 h 1835789"/>
              <a:gd name="connsiteX2-21" fmla="*/ 0 w 1802400"/>
              <a:gd name="connsiteY2-22" fmla="*/ 1835789 h 1835789"/>
              <a:gd name="connsiteX3-23" fmla="*/ 320330 w 1802400"/>
              <a:gd name="connsiteY3-24" fmla="*/ 0 h 1835789"/>
              <a:gd name="connsiteX0-25" fmla="*/ 310599 w 1802400"/>
              <a:gd name="connsiteY0-26" fmla="*/ 10160 h 1835789"/>
              <a:gd name="connsiteX1-27" fmla="*/ 1802400 w 1802400"/>
              <a:gd name="connsiteY1-28" fmla="*/ 1835789 h 1835789"/>
            </a:gdLst>
            <a:ahLst/>
            <a:cxnLst>
              <a:cxn ang="0">
                <a:pos x="connsiteX0-1" y="connsiteY0-2"/>
              </a:cxn>
              <a:cxn ang="0">
                <a:pos x="connsiteX1-3" y="connsiteY1-4"/>
              </a:cxn>
            </a:cxnLst>
            <a:rect l="l" t="t" r="r" b="b"/>
            <a:pathLst>
              <a:path w="1802400" h="1835789" stroke="0" extrusionOk="0">
                <a:moveTo>
                  <a:pt x="320330" y="0"/>
                </a:moveTo>
                <a:cubicBezTo>
                  <a:pt x="1154267" y="176036"/>
                  <a:pt x="1802400" y="981832"/>
                  <a:pt x="1802400" y="1835789"/>
                </a:cubicBezTo>
                <a:lnTo>
                  <a:pt x="0" y="1835789"/>
                </a:lnTo>
                <a:lnTo>
                  <a:pt x="320330" y="0"/>
                </a:lnTo>
                <a:close/>
              </a:path>
              <a:path w="1802400" h="1835789" fill="none">
                <a:moveTo>
                  <a:pt x="310599" y="10160"/>
                </a:moveTo>
                <a:cubicBezTo>
                  <a:pt x="1144536" y="186196"/>
                  <a:pt x="1802400" y="981832"/>
                  <a:pt x="1802400" y="1835789"/>
                </a:cubicBezTo>
              </a:path>
            </a:pathLst>
          </a:custGeom>
          <a:ln>
            <a:solidFill>
              <a:schemeClr val="bg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2">
                  <a:lumMod val="50000"/>
                </a:schemeClr>
              </a:solidFill>
            </a:endParaRPr>
          </a:p>
        </p:txBody>
      </p:sp>
      <p:sp>
        <p:nvSpPr>
          <p:cNvPr id="402" name="弧形 26"/>
          <p:cNvSpPr/>
          <p:nvPr>
            <p:custDataLst>
              <p:tags r:id="rId191"/>
            </p:custDataLst>
          </p:nvPr>
        </p:nvSpPr>
        <p:spPr>
          <a:xfrm rot="17160000">
            <a:off x="8244748" y="1289243"/>
            <a:ext cx="731816" cy="889778"/>
          </a:xfrm>
          <a:custGeom>
            <a:avLst/>
            <a:gdLst>
              <a:gd name="connsiteX0" fmla="*/ 2173951 w 3604802"/>
              <a:gd name="connsiteY0" fmla="*/ 38790 h 3612059"/>
              <a:gd name="connsiteX1" fmla="*/ 3604801 w 3604802"/>
              <a:gd name="connsiteY1" fmla="*/ 1806030 h 3612059"/>
              <a:gd name="connsiteX2" fmla="*/ 1802401 w 3604802"/>
              <a:gd name="connsiteY2" fmla="*/ 1806030 h 3612059"/>
              <a:gd name="connsiteX3" fmla="*/ 2173951 w 3604802"/>
              <a:gd name="connsiteY3" fmla="*/ 38790 h 3612059"/>
              <a:gd name="connsiteX0-1" fmla="*/ 2173951 w 3604802"/>
              <a:gd name="connsiteY0-2" fmla="*/ 38790 h 3612059"/>
              <a:gd name="connsiteX1-3" fmla="*/ 3604801 w 3604802"/>
              <a:gd name="connsiteY1-4" fmla="*/ 1806030 h 3612059"/>
              <a:gd name="connsiteX0-5" fmla="*/ 371550 w 1802400"/>
              <a:gd name="connsiteY0-6" fmla="*/ 58389 h 1825629"/>
              <a:gd name="connsiteX1-7" fmla="*/ 1802400 w 1802400"/>
              <a:gd name="connsiteY1-8" fmla="*/ 1825629 h 1825629"/>
              <a:gd name="connsiteX2-9" fmla="*/ 0 w 1802400"/>
              <a:gd name="connsiteY2-10" fmla="*/ 1825629 h 1825629"/>
              <a:gd name="connsiteX3-11" fmla="*/ 371550 w 1802400"/>
              <a:gd name="connsiteY3-12" fmla="*/ 58389 h 1825629"/>
              <a:gd name="connsiteX0-13" fmla="*/ 310599 w 1802400"/>
              <a:gd name="connsiteY0-14" fmla="*/ 0 h 1825629"/>
              <a:gd name="connsiteX1-15" fmla="*/ 1802400 w 1802400"/>
              <a:gd name="connsiteY1-16" fmla="*/ 1825629 h 1825629"/>
              <a:gd name="connsiteX0-17" fmla="*/ 320330 w 1802400"/>
              <a:gd name="connsiteY0-18" fmla="*/ 0 h 1835789"/>
              <a:gd name="connsiteX1-19" fmla="*/ 1802400 w 1802400"/>
              <a:gd name="connsiteY1-20" fmla="*/ 1835789 h 1835789"/>
              <a:gd name="connsiteX2-21" fmla="*/ 0 w 1802400"/>
              <a:gd name="connsiteY2-22" fmla="*/ 1835789 h 1835789"/>
              <a:gd name="connsiteX3-23" fmla="*/ 320330 w 1802400"/>
              <a:gd name="connsiteY3-24" fmla="*/ 0 h 1835789"/>
              <a:gd name="connsiteX0-25" fmla="*/ 310599 w 1802400"/>
              <a:gd name="connsiteY0-26" fmla="*/ 10160 h 1835789"/>
              <a:gd name="connsiteX1-27" fmla="*/ 1802400 w 1802400"/>
              <a:gd name="connsiteY1-28" fmla="*/ 1835789 h 1835789"/>
            </a:gdLst>
            <a:ahLst/>
            <a:cxnLst>
              <a:cxn ang="0">
                <a:pos x="connsiteX0-1" y="connsiteY0-2"/>
              </a:cxn>
              <a:cxn ang="0">
                <a:pos x="connsiteX1-3" y="connsiteY1-4"/>
              </a:cxn>
            </a:cxnLst>
            <a:rect l="l" t="t" r="r" b="b"/>
            <a:pathLst>
              <a:path w="1802400" h="1835789" stroke="0" extrusionOk="0">
                <a:moveTo>
                  <a:pt x="320330" y="0"/>
                </a:moveTo>
                <a:cubicBezTo>
                  <a:pt x="1154267" y="176036"/>
                  <a:pt x="1802400" y="981832"/>
                  <a:pt x="1802400" y="1835789"/>
                </a:cubicBezTo>
                <a:lnTo>
                  <a:pt x="0" y="1835789"/>
                </a:lnTo>
                <a:lnTo>
                  <a:pt x="320330" y="0"/>
                </a:lnTo>
                <a:close/>
              </a:path>
              <a:path w="1802400" h="1835789" fill="none">
                <a:moveTo>
                  <a:pt x="310599" y="10160"/>
                </a:moveTo>
                <a:cubicBezTo>
                  <a:pt x="1144536" y="186196"/>
                  <a:pt x="1802400" y="981832"/>
                  <a:pt x="1802400" y="1835789"/>
                </a:cubicBezTo>
              </a:path>
            </a:pathLst>
          </a:custGeom>
          <a:ln>
            <a:solidFill>
              <a:schemeClr val="bg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2">
                  <a:lumMod val="50000"/>
                </a:schemeClr>
              </a:solidFill>
            </a:endParaRPr>
          </a:p>
        </p:txBody>
      </p:sp>
      <p:sp>
        <p:nvSpPr>
          <p:cNvPr id="403" name="弧形 26"/>
          <p:cNvSpPr/>
          <p:nvPr>
            <p:custDataLst>
              <p:tags r:id="rId192"/>
            </p:custDataLst>
          </p:nvPr>
        </p:nvSpPr>
        <p:spPr>
          <a:xfrm rot="19473512">
            <a:off x="8594865" y="3335476"/>
            <a:ext cx="576039" cy="641492"/>
          </a:xfrm>
          <a:custGeom>
            <a:avLst/>
            <a:gdLst>
              <a:gd name="connsiteX0" fmla="*/ 2173951 w 3604802"/>
              <a:gd name="connsiteY0" fmla="*/ 38790 h 3612059"/>
              <a:gd name="connsiteX1" fmla="*/ 3604801 w 3604802"/>
              <a:gd name="connsiteY1" fmla="*/ 1806030 h 3612059"/>
              <a:gd name="connsiteX2" fmla="*/ 1802401 w 3604802"/>
              <a:gd name="connsiteY2" fmla="*/ 1806030 h 3612059"/>
              <a:gd name="connsiteX3" fmla="*/ 2173951 w 3604802"/>
              <a:gd name="connsiteY3" fmla="*/ 38790 h 3612059"/>
              <a:gd name="connsiteX0-1" fmla="*/ 2173951 w 3604802"/>
              <a:gd name="connsiteY0-2" fmla="*/ 38790 h 3612059"/>
              <a:gd name="connsiteX1-3" fmla="*/ 3604801 w 3604802"/>
              <a:gd name="connsiteY1-4" fmla="*/ 1806030 h 3612059"/>
              <a:gd name="connsiteX0-5" fmla="*/ 371550 w 1802400"/>
              <a:gd name="connsiteY0-6" fmla="*/ 58389 h 1825629"/>
              <a:gd name="connsiteX1-7" fmla="*/ 1802400 w 1802400"/>
              <a:gd name="connsiteY1-8" fmla="*/ 1825629 h 1825629"/>
              <a:gd name="connsiteX2-9" fmla="*/ 0 w 1802400"/>
              <a:gd name="connsiteY2-10" fmla="*/ 1825629 h 1825629"/>
              <a:gd name="connsiteX3-11" fmla="*/ 371550 w 1802400"/>
              <a:gd name="connsiteY3-12" fmla="*/ 58389 h 1825629"/>
              <a:gd name="connsiteX0-13" fmla="*/ 310599 w 1802400"/>
              <a:gd name="connsiteY0-14" fmla="*/ 0 h 1825629"/>
              <a:gd name="connsiteX1-15" fmla="*/ 1802400 w 1802400"/>
              <a:gd name="connsiteY1-16" fmla="*/ 1825629 h 1825629"/>
              <a:gd name="connsiteX0-17" fmla="*/ 320330 w 1802400"/>
              <a:gd name="connsiteY0-18" fmla="*/ 0 h 1835789"/>
              <a:gd name="connsiteX1-19" fmla="*/ 1802400 w 1802400"/>
              <a:gd name="connsiteY1-20" fmla="*/ 1835789 h 1835789"/>
              <a:gd name="connsiteX2-21" fmla="*/ 0 w 1802400"/>
              <a:gd name="connsiteY2-22" fmla="*/ 1835789 h 1835789"/>
              <a:gd name="connsiteX3-23" fmla="*/ 320330 w 1802400"/>
              <a:gd name="connsiteY3-24" fmla="*/ 0 h 1835789"/>
              <a:gd name="connsiteX0-25" fmla="*/ 310599 w 1802400"/>
              <a:gd name="connsiteY0-26" fmla="*/ 10160 h 1835789"/>
              <a:gd name="connsiteX1-27" fmla="*/ 1802400 w 1802400"/>
              <a:gd name="connsiteY1-28" fmla="*/ 1835789 h 1835789"/>
            </a:gdLst>
            <a:ahLst/>
            <a:cxnLst>
              <a:cxn ang="0">
                <a:pos x="connsiteX0-1" y="connsiteY0-2"/>
              </a:cxn>
              <a:cxn ang="0">
                <a:pos x="connsiteX1-3" y="connsiteY1-4"/>
              </a:cxn>
            </a:cxnLst>
            <a:rect l="l" t="t" r="r" b="b"/>
            <a:pathLst>
              <a:path w="1802400" h="1835789" stroke="0" extrusionOk="0">
                <a:moveTo>
                  <a:pt x="320330" y="0"/>
                </a:moveTo>
                <a:cubicBezTo>
                  <a:pt x="1154267" y="176036"/>
                  <a:pt x="1802400" y="981832"/>
                  <a:pt x="1802400" y="1835789"/>
                </a:cubicBezTo>
                <a:lnTo>
                  <a:pt x="0" y="1835789"/>
                </a:lnTo>
                <a:lnTo>
                  <a:pt x="320330" y="0"/>
                </a:lnTo>
                <a:close/>
              </a:path>
              <a:path w="1802400" h="1835789" fill="none">
                <a:moveTo>
                  <a:pt x="310599" y="10160"/>
                </a:moveTo>
                <a:cubicBezTo>
                  <a:pt x="1144536" y="186196"/>
                  <a:pt x="1802400" y="981832"/>
                  <a:pt x="1802400" y="1835789"/>
                </a:cubicBezTo>
              </a:path>
            </a:pathLst>
          </a:custGeom>
          <a:ln>
            <a:solidFill>
              <a:schemeClr val="bg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2">
                  <a:lumMod val="50000"/>
                </a:schemeClr>
              </a:solidFill>
            </a:endParaRPr>
          </a:p>
        </p:txBody>
      </p:sp>
      <p:sp>
        <p:nvSpPr>
          <p:cNvPr id="404" name="五边形 403"/>
          <p:cNvSpPr/>
          <p:nvPr>
            <p:custDataLst>
              <p:tags r:id="rId193"/>
            </p:custDataLst>
          </p:nvPr>
        </p:nvSpPr>
        <p:spPr>
          <a:xfrm>
            <a:off x="-635" y="976630"/>
            <a:ext cx="6969760" cy="191135"/>
          </a:xfrm>
          <a:prstGeom prst="homePlate">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405" name="文本框 404"/>
          <p:cNvSpPr txBox="1"/>
          <p:nvPr/>
        </p:nvSpPr>
        <p:spPr>
          <a:xfrm>
            <a:off x="207010" y="331470"/>
            <a:ext cx="5888990" cy="645160"/>
          </a:xfrm>
          <a:prstGeom prst="rect">
            <a:avLst/>
          </a:prstGeom>
          <a:noFill/>
        </p:spPr>
        <p:txBody>
          <a:bodyPr wrap="square" rtlCol="0" anchor="t">
            <a:spAutoFit/>
          </a:bodyPr>
          <a:p>
            <a:r>
              <a:rPr lang="en-US" altLang="zh-CN" sz="3600" b="1" dirty="0">
                <a:solidFill>
                  <a:schemeClr val="bg2">
                    <a:lumMod val="25000"/>
                  </a:schemeClr>
                </a:solidFill>
                <a:latin typeface="微软雅黑" panose="020B0503020204020204" charset="-122"/>
                <a:ea typeface="微软雅黑" panose="020B0503020204020204" charset="-122"/>
                <a:sym typeface="+mn-ea"/>
              </a:rPr>
              <a:t>Background</a:t>
            </a:r>
            <a:endParaRPr lang="en-US" altLang="zh-CN" sz="3600" b="1" dirty="0">
              <a:solidFill>
                <a:schemeClr val="bg2">
                  <a:lumMod val="25000"/>
                </a:schemeClr>
              </a:solidFill>
              <a:latin typeface="微软雅黑" panose="020B0503020204020204" charset="-122"/>
              <a:ea typeface="微软雅黑" panose="020B0503020204020204" charset="-122"/>
              <a:sym typeface="+mn-ea"/>
            </a:endParaRPr>
          </a:p>
        </p:txBody>
      </p:sp>
    </p:spTree>
    <p:custDataLst>
      <p:tags r:id="rId19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82"/>
                                        </p:tgtEl>
                                        <p:attrNameLst>
                                          <p:attrName>style.visibility</p:attrName>
                                        </p:attrNameLst>
                                      </p:cBhvr>
                                      <p:to>
                                        <p:strVal val="visible"/>
                                      </p:to>
                                    </p:set>
                                    <p:anim calcmode="lin" valueType="num">
                                      <p:cBhvr>
                                        <p:cTn id="7" dur="500" fill="hold"/>
                                        <p:tgtEl>
                                          <p:spTgt spid="382"/>
                                        </p:tgtEl>
                                        <p:attrNameLst>
                                          <p:attrName>ppt_w</p:attrName>
                                        </p:attrNameLst>
                                      </p:cBhvr>
                                      <p:tavLst>
                                        <p:tav tm="0">
                                          <p:val>
                                            <p:fltVal val="0"/>
                                          </p:val>
                                        </p:tav>
                                        <p:tav tm="100000">
                                          <p:val>
                                            <p:strVal val="#ppt_w"/>
                                          </p:val>
                                        </p:tav>
                                      </p:tavLst>
                                    </p:anim>
                                    <p:anim calcmode="lin" valueType="num">
                                      <p:cBhvr>
                                        <p:cTn id="8" dur="500" fill="hold"/>
                                        <p:tgtEl>
                                          <p:spTgt spid="382"/>
                                        </p:tgtEl>
                                        <p:attrNameLst>
                                          <p:attrName>ppt_h</p:attrName>
                                        </p:attrNameLst>
                                      </p:cBhvr>
                                      <p:tavLst>
                                        <p:tav tm="0">
                                          <p:val>
                                            <p:fltVal val="0"/>
                                          </p:val>
                                        </p:tav>
                                        <p:tav tm="100000">
                                          <p:val>
                                            <p:strVal val="#ppt_h"/>
                                          </p:val>
                                        </p:tav>
                                      </p:tavLst>
                                    </p:anim>
                                    <p:animEffect transition="in" filter="fade">
                                      <p:cBhvr>
                                        <p:cTn id="9" dur="500"/>
                                        <p:tgtEl>
                                          <p:spTgt spid="382"/>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400"/>
                                        </p:tgtEl>
                                        <p:attrNameLst>
                                          <p:attrName>style.visibility</p:attrName>
                                        </p:attrNameLst>
                                      </p:cBhvr>
                                      <p:to>
                                        <p:strVal val="visible"/>
                                      </p:to>
                                    </p:set>
                                    <p:animEffect transition="in" filter="wipe(right)">
                                      <p:cBhvr>
                                        <p:cTn id="13" dur="500"/>
                                        <p:tgtEl>
                                          <p:spTgt spid="400"/>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97"/>
                                        </p:tgtEl>
                                        <p:attrNameLst>
                                          <p:attrName>style.visibility</p:attrName>
                                        </p:attrNameLst>
                                      </p:cBhvr>
                                      <p:to>
                                        <p:strVal val="visible"/>
                                      </p:to>
                                    </p:set>
                                    <p:anim calcmode="lin" valueType="num">
                                      <p:cBhvr>
                                        <p:cTn id="17" dur="500" fill="hold"/>
                                        <p:tgtEl>
                                          <p:spTgt spid="397"/>
                                        </p:tgtEl>
                                        <p:attrNameLst>
                                          <p:attrName>ppt_w</p:attrName>
                                        </p:attrNameLst>
                                      </p:cBhvr>
                                      <p:tavLst>
                                        <p:tav tm="0">
                                          <p:val>
                                            <p:fltVal val="0"/>
                                          </p:val>
                                        </p:tav>
                                        <p:tav tm="100000">
                                          <p:val>
                                            <p:strVal val="#ppt_w"/>
                                          </p:val>
                                        </p:tav>
                                      </p:tavLst>
                                    </p:anim>
                                    <p:anim calcmode="lin" valueType="num">
                                      <p:cBhvr>
                                        <p:cTn id="18" dur="500" fill="hold"/>
                                        <p:tgtEl>
                                          <p:spTgt spid="397"/>
                                        </p:tgtEl>
                                        <p:attrNameLst>
                                          <p:attrName>ppt_h</p:attrName>
                                        </p:attrNameLst>
                                      </p:cBhvr>
                                      <p:tavLst>
                                        <p:tav tm="0">
                                          <p:val>
                                            <p:fltVal val="0"/>
                                          </p:val>
                                        </p:tav>
                                        <p:tav tm="100000">
                                          <p:val>
                                            <p:strVal val="#ppt_h"/>
                                          </p:val>
                                        </p:tav>
                                      </p:tavLst>
                                    </p:anim>
                                    <p:animEffect transition="in" filter="fade">
                                      <p:cBhvr>
                                        <p:cTn id="19" dur="500"/>
                                        <p:tgtEl>
                                          <p:spTgt spid="39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398"/>
                                        </p:tgtEl>
                                        <p:attrNameLst>
                                          <p:attrName>style.visibility</p:attrName>
                                        </p:attrNameLst>
                                      </p:cBhvr>
                                      <p:to>
                                        <p:strVal val="visible"/>
                                      </p:to>
                                    </p:set>
                                    <p:animEffect transition="in" filter="fade">
                                      <p:cBhvr>
                                        <p:cTn id="23" dur="500"/>
                                        <p:tgtEl>
                                          <p:spTgt spid="398"/>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379"/>
                                        </p:tgtEl>
                                        <p:attrNameLst>
                                          <p:attrName>style.visibility</p:attrName>
                                        </p:attrNameLst>
                                      </p:cBhvr>
                                      <p:to>
                                        <p:strVal val="visible"/>
                                      </p:to>
                                    </p:set>
                                    <p:anim calcmode="lin" valueType="num">
                                      <p:cBhvr>
                                        <p:cTn id="27" dur="500" fill="hold"/>
                                        <p:tgtEl>
                                          <p:spTgt spid="379"/>
                                        </p:tgtEl>
                                        <p:attrNameLst>
                                          <p:attrName>ppt_w</p:attrName>
                                        </p:attrNameLst>
                                      </p:cBhvr>
                                      <p:tavLst>
                                        <p:tav tm="0">
                                          <p:val>
                                            <p:fltVal val="0"/>
                                          </p:val>
                                        </p:tav>
                                        <p:tav tm="100000">
                                          <p:val>
                                            <p:strVal val="#ppt_w"/>
                                          </p:val>
                                        </p:tav>
                                      </p:tavLst>
                                    </p:anim>
                                    <p:anim calcmode="lin" valueType="num">
                                      <p:cBhvr>
                                        <p:cTn id="28" dur="500" fill="hold"/>
                                        <p:tgtEl>
                                          <p:spTgt spid="379"/>
                                        </p:tgtEl>
                                        <p:attrNameLst>
                                          <p:attrName>ppt_h</p:attrName>
                                        </p:attrNameLst>
                                      </p:cBhvr>
                                      <p:tavLst>
                                        <p:tav tm="0">
                                          <p:val>
                                            <p:fltVal val="0"/>
                                          </p:val>
                                        </p:tav>
                                        <p:tav tm="100000">
                                          <p:val>
                                            <p:strVal val="#ppt_h"/>
                                          </p:val>
                                        </p:tav>
                                      </p:tavLst>
                                    </p:anim>
                                    <p:animEffect transition="in" filter="fade">
                                      <p:cBhvr>
                                        <p:cTn id="29" dur="500"/>
                                        <p:tgtEl>
                                          <p:spTgt spid="379"/>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402"/>
                                        </p:tgtEl>
                                        <p:attrNameLst>
                                          <p:attrName>style.visibility</p:attrName>
                                        </p:attrNameLst>
                                      </p:cBhvr>
                                      <p:to>
                                        <p:strVal val="visible"/>
                                      </p:to>
                                    </p:set>
                                    <p:animEffect transition="in" filter="wipe(left)">
                                      <p:cBhvr>
                                        <p:cTn id="33" dur="500"/>
                                        <p:tgtEl>
                                          <p:spTgt spid="402"/>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391"/>
                                        </p:tgtEl>
                                        <p:attrNameLst>
                                          <p:attrName>style.visibility</p:attrName>
                                        </p:attrNameLst>
                                      </p:cBhvr>
                                      <p:to>
                                        <p:strVal val="visible"/>
                                      </p:to>
                                    </p:set>
                                    <p:anim calcmode="lin" valueType="num">
                                      <p:cBhvr>
                                        <p:cTn id="37" dur="500" fill="hold"/>
                                        <p:tgtEl>
                                          <p:spTgt spid="391"/>
                                        </p:tgtEl>
                                        <p:attrNameLst>
                                          <p:attrName>ppt_w</p:attrName>
                                        </p:attrNameLst>
                                      </p:cBhvr>
                                      <p:tavLst>
                                        <p:tav tm="0">
                                          <p:val>
                                            <p:fltVal val="0"/>
                                          </p:val>
                                        </p:tav>
                                        <p:tav tm="100000">
                                          <p:val>
                                            <p:strVal val="#ppt_w"/>
                                          </p:val>
                                        </p:tav>
                                      </p:tavLst>
                                    </p:anim>
                                    <p:anim calcmode="lin" valueType="num">
                                      <p:cBhvr>
                                        <p:cTn id="38" dur="500" fill="hold"/>
                                        <p:tgtEl>
                                          <p:spTgt spid="391"/>
                                        </p:tgtEl>
                                        <p:attrNameLst>
                                          <p:attrName>ppt_h</p:attrName>
                                        </p:attrNameLst>
                                      </p:cBhvr>
                                      <p:tavLst>
                                        <p:tav tm="0">
                                          <p:val>
                                            <p:fltVal val="0"/>
                                          </p:val>
                                        </p:tav>
                                        <p:tav tm="100000">
                                          <p:val>
                                            <p:strVal val="#ppt_h"/>
                                          </p:val>
                                        </p:tav>
                                      </p:tavLst>
                                    </p:anim>
                                    <p:animEffect transition="in" filter="fade">
                                      <p:cBhvr>
                                        <p:cTn id="39" dur="500"/>
                                        <p:tgtEl>
                                          <p:spTgt spid="391"/>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392"/>
                                        </p:tgtEl>
                                        <p:attrNameLst>
                                          <p:attrName>style.visibility</p:attrName>
                                        </p:attrNameLst>
                                      </p:cBhvr>
                                      <p:to>
                                        <p:strVal val="visible"/>
                                      </p:to>
                                    </p:set>
                                    <p:animEffect transition="in" filter="fade">
                                      <p:cBhvr>
                                        <p:cTn id="43" dur="500"/>
                                        <p:tgtEl>
                                          <p:spTgt spid="392"/>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388"/>
                                        </p:tgtEl>
                                        <p:attrNameLst>
                                          <p:attrName>style.visibility</p:attrName>
                                        </p:attrNameLst>
                                      </p:cBhvr>
                                      <p:to>
                                        <p:strVal val="visible"/>
                                      </p:to>
                                    </p:set>
                                    <p:anim calcmode="lin" valueType="num">
                                      <p:cBhvr>
                                        <p:cTn id="47" dur="500" fill="hold"/>
                                        <p:tgtEl>
                                          <p:spTgt spid="388"/>
                                        </p:tgtEl>
                                        <p:attrNameLst>
                                          <p:attrName>ppt_w</p:attrName>
                                        </p:attrNameLst>
                                      </p:cBhvr>
                                      <p:tavLst>
                                        <p:tav tm="0">
                                          <p:val>
                                            <p:fltVal val="0"/>
                                          </p:val>
                                        </p:tav>
                                        <p:tav tm="100000">
                                          <p:val>
                                            <p:strVal val="#ppt_w"/>
                                          </p:val>
                                        </p:tav>
                                      </p:tavLst>
                                    </p:anim>
                                    <p:anim calcmode="lin" valueType="num">
                                      <p:cBhvr>
                                        <p:cTn id="48" dur="500" fill="hold"/>
                                        <p:tgtEl>
                                          <p:spTgt spid="388"/>
                                        </p:tgtEl>
                                        <p:attrNameLst>
                                          <p:attrName>ppt_h</p:attrName>
                                        </p:attrNameLst>
                                      </p:cBhvr>
                                      <p:tavLst>
                                        <p:tav tm="0">
                                          <p:val>
                                            <p:fltVal val="0"/>
                                          </p:val>
                                        </p:tav>
                                        <p:tav tm="100000">
                                          <p:val>
                                            <p:strVal val="#ppt_h"/>
                                          </p:val>
                                        </p:tav>
                                      </p:tavLst>
                                    </p:anim>
                                    <p:animEffect transition="in" filter="fade">
                                      <p:cBhvr>
                                        <p:cTn id="49" dur="500"/>
                                        <p:tgtEl>
                                          <p:spTgt spid="388"/>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403"/>
                                        </p:tgtEl>
                                        <p:attrNameLst>
                                          <p:attrName>style.visibility</p:attrName>
                                        </p:attrNameLst>
                                      </p:cBhvr>
                                      <p:to>
                                        <p:strVal val="visible"/>
                                      </p:to>
                                    </p:set>
                                    <p:animEffect transition="in" filter="wipe(left)">
                                      <p:cBhvr>
                                        <p:cTn id="53" dur="500"/>
                                        <p:tgtEl>
                                          <p:spTgt spid="403"/>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393"/>
                                        </p:tgtEl>
                                        <p:attrNameLst>
                                          <p:attrName>style.visibility</p:attrName>
                                        </p:attrNameLst>
                                      </p:cBhvr>
                                      <p:to>
                                        <p:strVal val="visible"/>
                                      </p:to>
                                    </p:set>
                                    <p:anim calcmode="lin" valueType="num">
                                      <p:cBhvr>
                                        <p:cTn id="57" dur="500" fill="hold"/>
                                        <p:tgtEl>
                                          <p:spTgt spid="393"/>
                                        </p:tgtEl>
                                        <p:attrNameLst>
                                          <p:attrName>ppt_w</p:attrName>
                                        </p:attrNameLst>
                                      </p:cBhvr>
                                      <p:tavLst>
                                        <p:tav tm="0">
                                          <p:val>
                                            <p:fltVal val="0"/>
                                          </p:val>
                                        </p:tav>
                                        <p:tav tm="100000">
                                          <p:val>
                                            <p:strVal val="#ppt_w"/>
                                          </p:val>
                                        </p:tav>
                                      </p:tavLst>
                                    </p:anim>
                                    <p:anim calcmode="lin" valueType="num">
                                      <p:cBhvr>
                                        <p:cTn id="58" dur="500" fill="hold"/>
                                        <p:tgtEl>
                                          <p:spTgt spid="393"/>
                                        </p:tgtEl>
                                        <p:attrNameLst>
                                          <p:attrName>ppt_h</p:attrName>
                                        </p:attrNameLst>
                                      </p:cBhvr>
                                      <p:tavLst>
                                        <p:tav tm="0">
                                          <p:val>
                                            <p:fltVal val="0"/>
                                          </p:val>
                                        </p:tav>
                                        <p:tav tm="100000">
                                          <p:val>
                                            <p:strVal val="#ppt_h"/>
                                          </p:val>
                                        </p:tav>
                                      </p:tavLst>
                                    </p:anim>
                                    <p:animEffect transition="in" filter="fade">
                                      <p:cBhvr>
                                        <p:cTn id="59" dur="500"/>
                                        <p:tgtEl>
                                          <p:spTgt spid="393"/>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394"/>
                                        </p:tgtEl>
                                        <p:attrNameLst>
                                          <p:attrName>style.visibility</p:attrName>
                                        </p:attrNameLst>
                                      </p:cBhvr>
                                      <p:to>
                                        <p:strVal val="visible"/>
                                      </p:to>
                                    </p:set>
                                    <p:animEffect transition="in" filter="fade">
                                      <p:cBhvr>
                                        <p:cTn id="63" dur="500"/>
                                        <p:tgtEl>
                                          <p:spTgt spid="394"/>
                                        </p:tgtEl>
                                      </p:cBhvr>
                                    </p:animEffect>
                                  </p:childTnLst>
                                </p:cTn>
                              </p:par>
                            </p:childTnLst>
                          </p:cTn>
                        </p:par>
                        <p:par>
                          <p:cTn id="64" fill="hold">
                            <p:stCondLst>
                              <p:cond delay="6000"/>
                            </p:stCondLst>
                            <p:childTnLst>
                              <p:par>
                                <p:cTn id="65" presetID="53" presetClass="entr" presetSubtype="16" fill="hold" nodeType="afterEffect">
                                  <p:stCondLst>
                                    <p:cond delay="0"/>
                                  </p:stCondLst>
                                  <p:childTnLst>
                                    <p:set>
                                      <p:cBhvr>
                                        <p:cTn id="66" dur="1" fill="hold">
                                          <p:stCondLst>
                                            <p:cond delay="0"/>
                                          </p:stCondLst>
                                        </p:cTn>
                                        <p:tgtEl>
                                          <p:spTgt spid="385"/>
                                        </p:tgtEl>
                                        <p:attrNameLst>
                                          <p:attrName>style.visibility</p:attrName>
                                        </p:attrNameLst>
                                      </p:cBhvr>
                                      <p:to>
                                        <p:strVal val="visible"/>
                                      </p:to>
                                    </p:set>
                                    <p:anim calcmode="lin" valueType="num">
                                      <p:cBhvr>
                                        <p:cTn id="67" dur="500" fill="hold"/>
                                        <p:tgtEl>
                                          <p:spTgt spid="385"/>
                                        </p:tgtEl>
                                        <p:attrNameLst>
                                          <p:attrName>ppt_w</p:attrName>
                                        </p:attrNameLst>
                                      </p:cBhvr>
                                      <p:tavLst>
                                        <p:tav tm="0">
                                          <p:val>
                                            <p:fltVal val="0"/>
                                          </p:val>
                                        </p:tav>
                                        <p:tav tm="100000">
                                          <p:val>
                                            <p:strVal val="#ppt_w"/>
                                          </p:val>
                                        </p:tav>
                                      </p:tavLst>
                                    </p:anim>
                                    <p:anim calcmode="lin" valueType="num">
                                      <p:cBhvr>
                                        <p:cTn id="68" dur="500" fill="hold"/>
                                        <p:tgtEl>
                                          <p:spTgt spid="385"/>
                                        </p:tgtEl>
                                        <p:attrNameLst>
                                          <p:attrName>ppt_h</p:attrName>
                                        </p:attrNameLst>
                                      </p:cBhvr>
                                      <p:tavLst>
                                        <p:tav tm="0">
                                          <p:val>
                                            <p:fltVal val="0"/>
                                          </p:val>
                                        </p:tav>
                                        <p:tav tm="100000">
                                          <p:val>
                                            <p:strVal val="#ppt_h"/>
                                          </p:val>
                                        </p:tav>
                                      </p:tavLst>
                                    </p:anim>
                                    <p:animEffect transition="in" filter="fade">
                                      <p:cBhvr>
                                        <p:cTn id="69" dur="500"/>
                                        <p:tgtEl>
                                          <p:spTgt spid="385"/>
                                        </p:tgtEl>
                                      </p:cBhvr>
                                    </p:animEffect>
                                  </p:childTnLst>
                                </p:cTn>
                              </p:par>
                            </p:childTnLst>
                          </p:cTn>
                        </p:par>
                        <p:par>
                          <p:cTn id="70" fill="hold">
                            <p:stCondLst>
                              <p:cond delay="6500"/>
                            </p:stCondLst>
                            <p:childTnLst>
                              <p:par>
                                <p:cTn id="71" presetID="22" presetClass="entr" presetSubtype="2" fill="hold" grpId="0" nodeType="afterEffect">
                                  <p:stCondLst>
                                    <p:cond delay="0"/>
                                  </p:stCondLst>
                                  <p:childTnLst>
                                    <p:set>
                                      <p:cBhvr>
                                        <p:cTn id="72" dur="1" fill="hold">
                                          <p:stCondLst>
                                            <p:cond delay="0"/>
                                          </p:stCondLst>
                                        </p:cTn>
                                        <p:tgtEl>
                                          <p:spTgt spid="401"/>
                                        </p:tgtEl>
                                        <p:attrNameLst>
                                          <p:attrName>style.visibility</p:attrName>
                                        </p:attrNameLst>
                                      </p:cBhvr>
                                      <p:to>
                                        <p:strVal val="visible"/>
                                      </p:to>
                                    </p:set>
                                    <p:animEffect transition="in" filter="wipe(right)">
                                      <p:cBhvr>
                                        <p:cTn id="73" dur="500"/>
                                        <p:tgtEl>
                                          <p:spTgt spid="401"/>
                                        </p:tgtEl>
                                      </p:cBhvr>
                                    </p:animEffect>
                                  </p:childTnLst>
                                </p:cTn>
                              </p:par>
                            </p:childTnLst>
                          </p:cTn>
                        </p:par>
                        <p:par>
                          <p:cTn id="74" fill="hold">
                            <p:stCondLst>
                              <p:cond delay="7000"/>
                            </p:stCondLst>
                            <p:childTnLst>
                              <p:par>
                                <p:cTn id="75" presetID="53" presetClass="entr" presetSubtype="16" fill="hold" grpId="0" nodeType="afterEffect">
                                  <p:stCondLst>
                                    <p:cond delay="0"/>
                                  </p:stCondLst>
                                  <p:childTnLst>
                                    <p:set>
                                      <p:cBhvr>
                                        <p:cTn id="76" dur="1" fill="hold">
                                          <p:stCondLst>
                                            <p:cond delay="0"/>
                                          </p:stCondLst>
                                        </p:cTn>
                                        <p:tgtEl>
                                          <p:spTgt spid="395"/>
                                        </p:tgtEl>
                                        <p:attrNameLst>
                                          <p:attrName>style.visibility</p:attrName>
                                        </p:attrNameLst>
                                      </p:cBhvr>
                                      <p:to>
                                        <p:strVal val="visible"/>
                                      </p:to>
                                    </p:set>
                                    <p:anim calcmode="lin" valueType="num">
                                      <p:cBhvr>
                                        <p:cTn id="77" dur="500" fill="hold"/>
                                        <p:tgtEl>
                                          <p:spTgt spid="395"/>
                                        </p:tgtEl>
                                        <p:attrNameLst>
                                          <p:attrName>ppt_w</p:attrName>
                                        </p:attrNameLst>
                                      </p:cBhvr>
                                      <p:tavLst>
                                        <p:tav tm="0">
                                          <p:val>
                                            <p:fltVal val="0"/>
                                          </p:val>
                                        </p:tav>
                                        <p:tav tm="100000">
                                          <p:val>
                                            <p:strVal val="#ppt_w"/>
                                          </p:val>
                                        </p:tav>
                                      </p:tavLst>
                                    </p:anim>
                                    <p:anim calcmode="lin" valueType="num">
                                      <p:cBhvr>
                                        <p:cTn id="78" dur="500" fill="hold"/>
                                        <p:tgtEl>
                                          <p:spTgt spid="395"/>
                                        </p:tgtEl>
                                        <p:attrNameLst>
                                          <p:attrName>ppt_h</p:attrName>
                                        </p:attrNameLst>
                                      </p:cBhvr>
                                      <p:tavLst>
                                        <p:tav tm="0">
                                          <p:val>
                                            <p:fltVal val="0"/>
                                          </p:val>
                                        </p:tav>
                                        <p:tav tm="100000">
                                          <p:val>
                                            <p:strVal val="#ppt_h"/>
                                          </p:val>
                                        </p:tav>
                                      </p:tavLst>
                                    </p:anim>
                                    <p:animEffect transition="in" filter="fade">
                                      <p:cBhvr>
                                        <p:cTn id="79" dur="500"/>
                                        <p:tgtEl>
                                          <p:spTgt spid="395"/>
                                        </p:tgtEl>
                                      </p:cBhvr>
                                    </p:animEffect>
                                  </p:childTnLst>
                                </p:cTn>
                              </p:par>
                            </p:childTnLst>
                          </p:cTn>
                        </p:par>
                        <p:par>
                          <p:cTn id="80" fill="hold">
                            <p:stCondLst>
                              <p:cond delay="7500"/>
                            </p:stCondLst>
                            <p:childTnLst>
                              <p:par>
                                <p:cTn id="81" presetID="10" presetClass="entr" presetSubtype="0" fill="hold" grpId="0" nodeType="afterEffect">
                                  <p:stCondLst>
                                    <p:cond delay="0"/>
                                  </p:stCondLst>
                                  <p:childTnLst>
                                    <p:set>
                                      <p:cBhvr>
                                        <p:cTn id="82" dur="1" fill="hold">
                                          <p:stCondLst>
                                            <p:cond delay="0"/>
                                          </p:stCondLst>
                                        </p:cTn>
                                        <p:tgtEl>
                                          <p:spTgt spid="396"/>
                                        </p:tgtEl>
                                        <p:attrNameLst>
                                          <p:attrName>style.visibility</p:attrName>
                                        </p:attrNameLst>
                                      </p:cBhvr>
                                      <p:to>
                                        <p:strVal val="visible"/>
                                      </p:to>
                                    </p:set>
                                    <p:animEffect transition="in" filter="fade">
                                      <p:cBhvr>
                                        <p:cTn id="83" dur="5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 grpId="0"/>
      <p:bldP spid="392" grpId="0"/>
      <p:bldP spid="393" grpId="0"/>
      <p:bldP spid="394" grpId="0"/>
      <p:bldP spid="395" grpId="0"/>
      <p:bldP spid="396" grpId="0"/>
      <p:bldP spid="397" grpId="0"/>
      <p:bldP spid="398" grpId="0"/>
      <p:bldP spid="400" grpId="0" bldLvl="0" animBg="1"/>
      <p:bldP spid="401" grpId="0" bldLvl="0" animBg="1"/>
      <p:bldP spid="402" grpId="0" bldLvl="0" animBg="1"/>
      <p:bldP spid="40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13500000" scaled="0"/>
        </a:gradFill>
        <a:effectLst/>
      </p:bgPr>
    </p:bg>
    <p:spTree>
      <p:nvGrpSpPr>
        <p:cNvPr id="1" name=""/>
        <p:cNvGrpSpPr/>
        <p:nvPr/>
      </p:nvGrpSpPr>
      <p:grpSpPr>
        <a:xfrm>
          <a:off x="0" y="0"/>
          <a:ext cx="0" cy="0"/>
          <a:chOff x="0" y="0"/>
          <a:chExt cx="0" cy="0"/>
        </a:xfrm>
      </p:grpSpPr>
      <p:sp>
        <p:nvSpPr>
          <p:cNvPr id="5" name="五边形 4"/>
          <p:cNvSpPr/>
          <p:nvPr/>
        </p:nvSpPr>
        <p:spPr>
          <a:xfrm>
            <a:off x="-635" y="976630"/>
            <a:ext cx="6969760" cy="191135"/>
          </a:xfrm>
          <a:prstGeom prst="homePlate">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6" name="文本框 5"/>
          <p:cNvSpPr txBox="1"/>
          <p:nvPr/>
        </p:nvSpPr>
        <p:spPr>
          <a:xfrm>
            <a:off x="-635" y="2336165"/>
            <a:ext cx="7038340" cy="711200"/>
          </a:xfrm>
          <a:prstGeom prst="rect">
            <a:avLst/>
          </a:prstGeom>
          <a:noFill/>
        </p:spPr>
        <p:txBody>
          <a:bodyPr wrap="square" rtlCol="0">
            <a:noAutofit/>
          </a:bodyPr>
          <a:p>
            <a:endParaRPr lang="zh-CN" altLang="en-US" sz="2400"/>
          </a:p>
        </p:txBody>
      </p:sp>
      <p:sp>
        <p:nvSpPr>
          <p:cNvPr id="11" name="文本框 10"/>
          <p:cNvSpPr txBox="1"/>
          <p:nvPr>
            <p:custDataLst>
              <p:tags r:id="rId1"/>
            </p:custDataLst>
          </p:nvPr>
        </p:nvSpPr>
        <p:spPr>
          <a:xfrm>
            <a:off x="2200275" y="4021455"/>
            <a:ext cx="2819400" cy="973455"/>
          </a:xfrm>
          <a:prstGeom prst="rect">
            <a:avLst/>
          </a:prstGeom>
          <a:noFill/>
        </p:spPr>
        <p:txBody>
          <a:bodyPr wrap="square" rtlCol="0">
            <a:noAutofit/>
          </a:bodyPr>
          <a:p>
            <a:endParaRPr lang="en-US" altLang="zh-CN" sz="1400" dirty="0">
              <a:solidFill>
                <a:schemeClr val="bg2">
                  <a:lumMod val="25000"/>
                </a:schemeClr>
              </a:solidFill>
            </a:endParaRPr>
          </a:p>
        </p:txBody>
      </p:sp>
      <p:sp>
        <p:nvSpPr>
          <p:cNvPr id="13" name="文本框 12"/>
          <p:cNvSpPr txBox="1"/>
          <p:nvPr>
            <p:custDataLst>
              <p:tags r:id="rId2"/>
            </p:custDataLst>
          </p:nvPr>
        </p:nvSpPr>
        <p:spPr>
          <a:xfrm>
            <a:off x="192005" y="331345"/>
            <a:ext cx="1110615" cy="645160"/>
          </a:xfrm>
          <a:prstGeom prst="rect">
            <a:avLst/>
          </a:prstGeom>
          <a:noFill/>
          <a:effectLst/>
        </p:spPr>
        <p:txBody>
          <a:bodyPr wrap="none" rtlCol="0">
            <a:spAutoFit/>
          </a:bodyPr>
          <a:lstStyle/>
          <a:p>
            <a:r>
              <a:rPr lang="en-US" altLang="zh-CN" sz="3600" b="1" dirty="0">
                <a:solidFill>
                  <a:schemeClr val="bg2">
                    <a:lumMod val="25000"/>
                  </a:schemeClr>
                </a:solidFill>
                <a:latin typeface="微软雅黑" panose="020B0503020204020204" charset="-122"/>
                <a:ea typeface="微软雅黑" panose="020B0503020204020204" charset="-122"/>
                <a:sym typeface="+mn-ea"/>
              </a:rPr>
              <a:t>Aim</a:t>
            </a:r>
            <a:endParaRPr lang="zh-CN" altLang="en-US" sz="3600" b="1" dirty="0">
              <a:latin typeface="+mj-lt"/>
            </a:endParaRPr>
          </a:p>
        </p:txBody>
      </p:sp>
      <p:sp>
        <p:nvSpPr>
          <p:cNvPr id="100" name="文本框 99"/>
          <p:cNvSpPr txBox="1"/>
          <p:nvPr/>
        </p:nvSpPr>
        <p:spPr>
          <a:xfrm>
            <a:off x="1215390" y="2688590"/>
            <a:ext cx="5080000" cy="1753235"/>
          </a:xfrm>
          <a:prstGeom prst="rect">
            <a:avLst/>
          </a:prstGeom>
          <a:noFill/>
          <a:ln w="9525">
            <a:noFill/>
          </a:ln>
        </p:spPr>
        <p:txBody>
          <a:bodyPr>
            <a:spAutoFit/>
          </a:bodyPr>
          <a:p>
            <a:pPr indent="0"/>
            <a:r>
              <a:rPr lang="en-US" b="0">
                <a:latin typeface="Calibri Light" panose="020F0302020204030204" charset="0"/>
                <a:ea typeface="宋体" panose="02010600030101010101" pitchFamily="2" charset="-122"/>
              </a:rPr>
              <a:t>The project aims to effectively classify Alzheimer's disease using a set model, achieving four classifications: NonDetermined, MildDetermined, ModerateDetermined, and VeryMildDetermined, in order to take early measures to reduce mortality and reduce medical resource costs.</a:t>
            </a:r>
            <a:endParaRPr lang="en-US" b="0">
              <a:latin typeface="Calibri Light" panose="020F0302020204030204" charset="0"/>
              <a:ea typeface="宋体" panose="02010600030101010101" pitchFamily="2"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13500000" scaled="0"/>
        </a:gradFill>
        <a:effectLst/>
      </p:bgPr>
    </p:bg>
    <p:spTree>
      <p:nvGrpSpPr>
        <p:cNvPr id="1" name=""/>
        <p:cNvGrpSpPr/>
        <p:nvPr/>
      </p:nvGrpSpPr>
      <p:grpSpPr>
        <a:xfrm>
          <a:off x="0" y="0"/>
          <a:ext cx="0" cy="0"/>
          <a:chOff x="0" y="0"/>
          <a:chExt cx="0" cy="0"/>
        </a:xfrm>
      </p:grpSpPr>
      <p:sp>
        <p:nvSpPr>
          <p:cNvPr id="5" name="五边形 4"/>
          <p:cNvSpPr/>
          <p:nvPr/>
        </p:nvSpPr>
        <p:spPr>
          <a:xfrm>
            <a:off x="-635" y="976630"/>
            <a:ext cx="6969760" cy="191135"/>
          </a:xfrm>
          <a:prstGeom prst="homePlate">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6" name="文本框 5"/>
          <p:cNvSpPr txBox="1"/>
          <p:nvPr/>
        </p:nvSpPr>
        <p:spPr>
          <a:xfrm>
            <a:off x="-635" y="2336165"/>
            <a:ext cx="7038340" cy="711200"/>
          </a:xfrm>
          <a:prstGeom prst="rect">
            <a:avLst/>
          </a:prstGeom>
          <a:noFill/>
        </p:spPr>
        <p:txBody>
          <a:bodyPr wrap="square" rtlCol="0">
            <a:noAutofit/>
          </a:bodyPr>
          <a:p>
            <a:endParaRPr lang="zh-CN" altLang="en-US" sz="2400"/>
          </a:p>
        </p:txBody>
      </p:sp>
      <p:sp>
        <p:nvSpPr>
          <p:cNvPr id="11" name="文本框 10"/>
          <p:cNvSpPr txBox="1"/>
          <p:nvPr>
            <p:custDataLst>
              <p:tags r:id="rId1"/>
            </p:custDataLst>
          </p:nvPr>
        </p:nvSpPr>
        <p:spPr>
          <a:xfrm>
            <a:off x="2200275" y="4021455"/>
            <a:ext cx="2819400" cy="973455"/>
          </a:xfrm>
          <a:prstGeom prst="rect">
            <a:avLst/>
          </a:prstGeom>
          <a:noFill/>
        </p:spPr>
        <p:txBody>
          <a:bodyPr wrap="square" rtlCol="0">
            <a:noAutofit/>
          </a:bodyPr>
          <a:p>
            <a:endParaRPr lang="en-US" altLang="zh-CN" sz="1400" dirty="0">
              <a:solidFill>
                <a:schemeClr val="bg2">
                  <a:lumMod val="25000"/>
                </a:schemeClr>
              </a:solidFill>
            </a:endParaRPr>
          </a:p>
        </p:txBody>
      </p:sp>
      <p:sp>
        <p:nvSpPr>
          <p:cNvPr id="13" name="文本框 12"/>
          <p:cNvSpPr txBox="1"/>
          <p:nvPr>
            <p:custDataLst>
              <p:tags r:id="rId2"/>
            </p:custDataLst>
          </p:nvPr>
        </p:nvSpPr>
        <p:spPr>
          <a:xfrm>
            <a:off x="192005" y="331345"/>
            <a:ext cx="1943100" cy="645160"/>
          </a:xfrm>
          <a:prstGeom prst="rect">
            <a:avLst/>
          </a:prstGeom>
          <a:noFill/>
          <a:effectLst/>
        </p:spPr>
        <p:txBody>
          <a:bodyPr wrap="none" rtlCol="0">
            <a:spAutoFit/>
          </a:bodyPr>
          <a:lstStyle/>
          <a:p>
            <a:r>
              <a:rPr lang="en-US" altLang="zh-CN" sz="3600" b="1" dirty="0">
                <a:solidFill>
                  <a:schemeClr val="bg2">
                    <a:lumMod val="25000"/>
                  </a:schemeClr>
                </a:solidFill>
                <a:latin typeface="微软雅黑" panose="020B0503020204020204" charset="-122"/>
                <a:ea typeface="微软雅黑" panose="020B0503020204020204" charset="-122"/>
                <a:sym typeface="+mn-ea"/>
              </a:rPr>
              <a:t>Dataset</a:t>
            </a:r>
            <a:endParaRPr lang="zh-CN" altLang="en-US" sz="3600" b="1" dirty="0">
              <a:latin typeface="+mj-lt"/>
            </a:endParaRPr>
          </a:p>
        </p:txBody>
      </p:sp>
      <p:sp>
        <p:nvSpPr>
          <p:cNvPr id="100" name="文本框 99"/>
          <p:cNvSpPr txBox="1"/>
          <p:nvPr/>
        </p:nvSpPr>
        <p:spPr>
          <a:xfrm>
            <a:off x="1215390" y="2688590"/>
            <a:ext cx="5080000" cy="2584450"/>
          </a:xfrm>
          <a:prstGeom prst="rect">
            <a:avLst/>
          </a:prstGeom>
          <a:noFill/>
          <a:ln w="9525">
            <a:noFill/>
          </a:ln>
        </p:spPr>
        <p:txBody>
          <a:bodyPr>
            <a:spAutoFit/>
          </a:bodyPr>
          <a:p>
            <a:pPr indent="0"/>
            <a:r>
              <a:rPr lang="en-US" b="0">
                <a:latin typeface="Calibri Light" panose="020F0302020204030204" charset="0"/>
                <a:ea typeface="宋体" panose="02010600030101010101" pitchFamily="2" charset="-122"/>
              </a:rPr>
              <a:t>This dataset is gotten from Kaggle dataset and it contains 33984 cross-sectional MRI images of the brain with Alzheimer's disease. 8960 MRI images contains mild dementia, 6464 MRI images is moderate dementia, 9600 MRI images is non-dementia, and 8960 MRI images is the very mild dementia. The split ratio for the training set, validation set, and test set is 6:2:2.</a:t>
            </a:r>
            <a:endParaRPr lang="en-US" b="0">
              <a:latin typeface="Calibri Light" panose="020F0302020204030204" charset="0"/>
              <a:ea typeface="宋体" panose="02010600030101010101" pitchFamily="2" charset="-122"/>
            </a:endParaRPr>
          </a:p>
          <a:p>
            <a:pPr indent="0"/>
            <a:endParaRPr lang="en-US" b="0">
              <a:latin typeface="Calibri Light" panose="020F0302020204030204" charset="0"/>
              <a:ea typeface="宋体" panose="02010600030101010101" pitchFamily="2" charset="-122"/>
            </a:endParaRPr>
          </a:p>
        </p:txBody>
      </p:sp>
      <p:pic>
        <p:nvPicPr>
          <p:cNvPr id="2" name="图片 1" descr="00be34e4-c61c-45a8-8ee8-48e29a8adce0"/>
          <p:cNvPicPr>
            <a:picLocks noChangeAspect="1"/>
          </p:cNvPicPr>
          <p:nvPr/>
        </p:nvPicPr>
        <p:blipFill>
          <a:blip r:embed="rId3"/>
          <a:stretch>
            <a:fillRect/>
          </a:stretch>
        </p:blipFill>
        <p:spPr>
          <a:xfrm>
            <a:off x="6658610" y="1826260"/>
            <a:ext cx="1524000" cy="1447800"/>
          </a:xfrm>
          <a:prstGeom prst="rect">
            <a:avLst/>
          </a:prstGeom>
        </p:spPr>
      </p:pic>
      <p:sp>
        <p:nvSpPr>
          <p:cNvPr id="3" name="文本框 2"/>
          <p:cNvSpPr txBox="1"/>
          <p:nvPr/>
        </p:nvSpPr>
        <p:spPr>
          <a:xfrm>
            <a:off x="6564630" y="3353435"/>
            <a:ext cx="2428240" cy="368300"/>
          </a:xfrm>
          <a:prstGeom prst="rect">
            <a:avLst/>
          </a:prstGeom>
          <a:noFill/>
        </p:spPr>
        <p:txBody>
          <a:bodyPr wrap="square" rtlCol="0" anchor="t">
            <a:spAutoFit/>
          </a:bodyPr>
          <a:p>
            <a:r>
              <a:rPr lang="en-US">
                <a:latin typeface="Calibri Light" panose="020F0302020204030204" charset="0"/>
                <a:ea typeface="宋体" panose="02010600030101010101" pitchFamily="2" charset="-122"/>
                <a:sym typeface="+mn-ea"/>
              </a:rPr>
              <a:t>MildDetermined</a:t>
            </a:r>
            <a:endParaRPr lang="en-US" altLang="en-US">
              <a:latin typeface="Calibri Light" panose="020F0302020204030204" charset="0"/>
              <a:ea typeface="宋体" panose="02010600030101010101" pitchFamily="2" charset="-122"/>
              <a:sym typeface="+mn-ea"/>
            </a:endParaRPr>
          </a:p>
        </p:txBody>
      </p:sp>
      <p:pic>
        <p:nvPicPr>
          <p:cNvPr id="7" name="图片 6" descr="3c8e9142-69fc-4d7a-8c3b-852bdd9b20e7"/>
          <p:cNvPicPr>
            <a:picLocks noChangeAspect="1"/>
          </p:cNvPicPr>
          <p:nvPr/>
        </p:nvPicPr>
        <p:blipFill>
          <a:blip r:embed="rId4"/>
          <a:stretch>
            <a:fillRect/>
          </a:stretch>
        </p:blipFill>
        <p:spPr>
          <a:xfrm>
            <a:off x="9434195" y="1826260"/>
            <a:ext cx="1524000" cy="1447800"/>
          </a:xfrm>
          <a:prstGeom prst="rect">
            <a:avLst/>
          </a:prstGeom>
        </p:spPr>
      </p:pic>
      <p:sp>
        <p:nvSpPr>
          <p:cNvPr id="8" name="文本框 7"/>
          <p:cNvSpPr txBox="1"/>
          <p:nvPr/>
        </p:nvSpPr>
        <p:spPr>
          <a:xfrm>
            <a:off x="9344025" y="3353435"/>
            <a:ext cx="2449195" cy="400685"/>
          </a:xfrm>
          <a:prstGeom prst="rect">
            <a:avLst/>
          </a:prstGeom>
          <a:noFill/>
        </p:spPr>
        <p:txBody>
          <a:bodyPr wrap="square" rtlCol="0" anchor="t">
            <a:noAutofit/>
          </a:bodyPr>
          <a:p>
            <a:r>
              <a:rPr lang="en-US">
                <a:latin typeface="Calibri Light" panose="020F0302020204030204" charset="0"/>
                <a:ea typeface="宋体" panose="02010600030101010101" pitchFamily="2" charset="-122"/>
                <a:sym typeface="+mn-ea"/>
              </a:rPr>
              <a:t>ModerateDetermined</a:t>
            </a:r>
            <a:endParaRPr lang="en-US" altLang="en-US">
              <a:latin typeface="Calibri Light" panose="020F0302020204030204" charset="0"/>
              <a:ea typeface="宋体" panose="02010600030101010101" pitchFamily="2" charset="-122"/>
              <a:sym typeface="+mn-ea"/>
            </a:endParaRPr>
          </a:p>
        </p:txBody>
      </p:sp>
      <p:pic>
        <p:nvPicPr>
          <p:cNvPr id="9" name="图片 8" descr="00b8529f-23c6-415c-96cc-a4e6ca6ed6ac"/>
          <p:cNvPicPr>
            <a:picLocks noChangeAspect="1"/>
          </p:cNvPicPr>
          <p:nvPr/>
        </p:nvPicPr>
        <p:blipFill>
          <a:blip r:embed="rId5"/>
          <a:stretch>
            <a:fillRect/>
          </a:stretch>
        </p:blipFill>
        <p:spPr>
          <a:xfrm>
            <a:off x="6658610" y="4215765"/>
            <a:ext cx="1524000" cy="1524000"/>
          </a:xfrm>
          <a:prstGeom prst="rect">
            <a:avLst/>
          </a:prstGeom>
        </p:spPr>
      </p:pic>
      <p:sp>
        <p:nvSpPr>
          <p:cNvPr id="10" name="文本框 9"/>
          <p:cNvSpPr txBox="1"/>
          <p:nvPr/>
        </p:nvSpPr>
        <p:spPr>
          <a:xfrm>
            <a:off x="6593840" y="5858510"/>
            <a:ext cx="1871980" cy="357505"/>
          </a:xfrm>
          <a:prstGeom prst="rect">
            <a:avLst/>
          </a:prstGeom>
          <a:noFill/>
        </p:spPr>
        <p:txBody>
          <a:bodyPr wrap="square" rtlCol="0" anchor="t">
            <a:noAutofit/>
          </a:bodyPr>
          <a:p>
            <a:r>
              <a:rPr lang="en-US">
                <a:latin typeface="Calibri Light" panose="020F0302020204030204" charset="0"/>
                <a:ea typeface="宋体" panose="02010600030101010101" pitchFamily="2" charset="-122"/>
                <a:sym typeface="+mn-ea"/>
              </a:rPr>
              <a:t>NonDetermined</a:t>
            </a:r>
            <a:endParaRPr lang="en-US" altLang="en-US">
              <a:latin typeface="Calibri Light" panose="020F0302020204030204" charset="0"/>
              <a:ea typeface="宋体" panose="02010600030101010101" pitchFamily="2" charset="-122"/>
              <a:sym typeface="+mn-ea"/>
            </a:endParaRPr>
          </a:p>
        </p:txBody>
      </p:sp>
      <p:pic>
        <p:nvPicPr>
          <p:cNvPr id="12" name="图片 11" descr="0bc79d8a-5243-4041-acc4-70b27b990519"/>
          <p:cNvPicPr>
            <a:picLocks noChangeAspect="1"/>
          </p:cNvPicPr>
          <p:nvPr/>
        </p:nvPicPr>
        <p:blipFill>
          <a:blip r:embed="rId6"/>
          <a:stretch>
            <a:fillRect/>
          </a:stretch>
        </p:blipFill>
        <p:spPr>
          <a:xfrm>
            <a:off x="9434195" y="4215765"/>
            <a:ext cx="1524000" cy="1524000"/>
          </a:xfrm>
          <a:prstGeom prst="rect">
            <a:avLst/>
          </a:prstGeom>
        </p:spPr>
      </p:pic>
      <p:sp>
        <p:nvSpPr>
          <p:cNvPr id="14" name="文本框 13"/>
          <p:cNvSpPr txBox="1"/>
          <p:nvPr/>
        </p:nvSpPr>
        <p:spPr>
          <a:xfrm>
            <a:off x="9344025" y="5847715"/>
            <a:ext cx="2667000" cy="401320"/>
          </a:xfrm>
          <a:prstGeom prst="rect">
            <a:avLst/>
          </a:prstGeom>
          <a:noFill/>
        </p:spPr>
        <p:txBody>
          <a:bodyPr wrap="square" rtlCol="0" anchor="t">
            <a:noAutofit/>
          </a:bodyPr>
          <a:p>
            <a:r>
              <a:rPr lang="en-US">
                <a:latin typeface="Calibri Light" panose="020F0302020204030204" charset="0"/>
                <a:ea typeface="宋体" panose="02010600030101010101" pitchFamily="2" charset="-122"/>
                <a:sym typeface="+mn-ea"/>
              </a:rPr>
              <a:t>VeryMildDetermined</a:t>
            </a:r>
            <a:endParaRPr lang="en-US" altLang="en-US">
              <a:latin typeface="Calibri Light" panose="020F0302020204030204" charset="0"/>
              <a:ea typeface="宋体" panose="02010600030101010101" pitchFamily="2" charset="-122"/>
              <a:sym typeface="+mn-ea"/>
            </a:endParaRPr>
          </a:p>
        </p:txBody>
      </p:sp>
      <p:sp>
        <p:nvSpPr>
          <p:cNvPr id="15" name="文本框 14"/>
          <p:cNvSpPr txBox="1"/>
          <p:nvPr/>
        </p:nvSpPr>
        <p:spPr>
          <a:xfrm>
            <a:off x="1215390" y="5066665"/>
            <a:ext cx="4625975" cy="1042035"/>
          </a:xfrm>
          <a:prstGeom prst="rect">
            <a:avLst/>
          </a:prstGeom>
          <a:noFill/>
        </p:spPr>
        <p:txBody>
          <a:bodyPr wrap="square" rtlCol="0" anchor="t">
            <a:noAutofit/>
          </a:bodyPr>
          <a:p>
            <a:r>
              <a:rPr lang="zh-CN" altLang="en-US"/>
              <a:t>https://www.kaggle.com/datasets/uraninjo/augmented-alzheimer-mri-dataset-v2</a:t>
            </a:r>
            <a:endParaRPr lang="zh-CN" altLang="en-US"/>
          </a:p>
          <a:p>
            <a:endParaRPr lang="zh-CN" altLang="en-US"/>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13500000" scaled="0"/>
        </a:gradFill>
        <a:effectLst/>
      </p:bgPr>
    </p:bg>
    <p:spTree>
      <p:nvGrpSpPr>
        <p:cNvPr id="1" name=""/>
        <p:cNvGrpSpPr/>
        <p:nvPr/>
      </p:nvGrpSpPr>
      <p:grpSpPr>
        <a:xfrm>
          <a:off x="0" y="0"/>
          <a:ext cx="0" cy="0"/>
          <a:chOff x="0" y="0"/>
          <a:chExt cx="0" cy="0"/>
        </a:xfrm>
      </p:grpSpPr>
      <p:sp>
        <p:nvSpPr>
          <p:cNvPr id="5" name="五边形 4"/>
          <p:cNvSpPr/>
          <p:nvPr/>
        </p:nvSpPr>
        <p:spPr>
          <a:xfrm>
            <a:off x="-635" y="976630"/>
            <a:ext cx="6969760" cy="191135"/>
          </a:xfrm>
          <a:prstGeom prst="homePlate">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6" name="文本框 5"/>
          <p:cNvSpPr txBox="1"/>
          <p:nvPr/>
        </p:nvSpPr>
        <p:spPr>
          <a:xfrm>
            <a:off x="-635" y="2336165"/>
            <a:ext cx="7038340" cy="711200"/>
          </a:xfrm>
          <a:prstGeom prst="rect">
            <a:avLst/>
          </a:prstGeom>
          <a:noFill/>
        </p:spPr>
        <p:txBody>
          <a:bodyPr wrap="square" rtlCol="0">
            <a:noAutofit/>
          </a:bodyPr>
          <a:p>
            <a:endParaRPr lang="zh-CN" altLang="en-US" sz="2400"/>
          </a:p>
        </p:txBody>
      </p:sp>
      <p:sp>
        <p:nvSpPr>
          <p:cNvPr id="11" name="文本框 10"/>
          <p:cNvSpPr txBox="1"/>
          <p:nvPr>
            <p:custDataLst>
              <p:tags r:id="rId1"/>
            </p:custDataLst>
          </p:nvPr>
        </p:nvSpPr>
        <p:spPr>
          <a:xfrm>
            <a:off x="2200275" y="4021455"/>
            <a:ext cx="2819400" cy="973455"/>
          </a:xfrm>
          <a:prstGeom prst="rect">
            <a:avLst/>
          </a:prstGeom>
          <a:noFill/>
        </p:spPr>
        <p:txBody>
          <a:bodyPr wrap="square" rtlCol="0">
            <a:noAutofit/>
          </a:bodyPr>
          <a:p>
            <a:endParaRPr lang="en-US" altLang="zh-CN" sz="1400" dirty="0">
              <a:solidFill>
                <a:schemeClr val="bg2">
                  <a:lumMod val="25000"/>
                </a:schemeClr>
              </a:solidFill>
            </a:endParaRPr>
          </a:p>
        </p:txBody>
      </p:sp>
      <p:sp>
        <p:nvSpPr>
          <p:cNvPr id="13" name="文本框 12"/>
          <p:cNvSpPr txBox="1"/>
          <p:nvPr>
            <p:custDataLst>
              <p:tags r:id="rId2"/>
            </p:custDataLst>
          </p:nvPr>
        </p:nvSpPr>
        <p:spPr>
          <a:xfrm>
            <a:off x="192005" y="331345"/>
            <a:ext cx="1824355" cy="645160"/>
          </a:xfrm>
          <a:prstGeom prst="rect">
            <a:avLst/>
          </a:prstGeom>
          <a:noFill/>
          <a:effectLst/>
        </p:spPr>
        <p:txBody>
          <a:bodyPr wrap="none" rtlCol="0">
            <a:spAutoFit/>
          </a:bodyPr>
          <a:lstStyle/>
          <a:p>
            <a:r>
              <a:rPr lang="en-US" altLang="zh-CN" sz="3600" b="1" dirty="0">
                <a:solidFill>
                  <a:schemeClr val="bg2">
                    <a:lumMod val="25000"/>
                  </a:schemeClr>
                </a:solidFill>
                <a:latin typeface="微软雅黑" panose="020B0503020204020204" charset="-122"/>
                <a:ea typeface="微软雅黑" panose="020B0503020204020204" charset="-122"/>
                <a:sym typeface="+mn-ea"/>
              </a:rPr>
              <a:t>ResNet</a:t>
            </a:r>
            <a:endParaRPr lang="zh-CN" altLang="en-US" sz="3600" b="1" dirty="0">
              <a:latin typeface="+mj-lt"/>
            </a:endParaRPr>
          </a:p>
        </p:txBody>
      </p:sp>
      <p:sp>
        <p:nvSpPr>
          <p:cNvPr id="100" name="文本框 99"/>
          <p:cNvSpPr txBox="1"/>
          <p:nvPr/>
        </p:nvSpPr>
        <p:spPr>
          <a:xfrm>
            <a:off x="761365" y="1699895"/>
            <a:ext cx="5514975" cy="4523105"/>
          </a:xfrm>
          <a:prstGeom prst="rect">
            <a:avLst/>
          </a:prstGeom>
          <a:noFill/>
          <a:ln w="9525">
            <a:noFill/>
          </a:ln>
        </p:spPr>
        <p:txBody>
          <a:bodyPr wrap="square">
            <a:spAutoFit/>
          </a:bodyPr>
          <a:p>
            <a:pPr indent="0"/>
            <a:r>
              <a:rPr lang="en-US" b="0">
                <a:latin typeface="Calibri Light" panose="020F0302020204030204" charset="0"/>
                <a:ea typeface="宋体" panose="02010600030101010101" pitchFamily="2" charset="-122"/>
              </a:rPr>
              <a:t>Load the dataset from a specified path and adjust its size to 64 x 64 pixels.</a:t>
            </a:r>
            <a:endParaRPr lang="en-US" b="0">
              <a:latin typeface="Calibri Light" panose="020F0302020204030204" charset="0"/>
              <a:ea typeface="宋体" panose="02010600030101010101" pitchFamily="2" charset="-122"/>
            </a:endParaRPr>
          </a:p>
          <a:p>
            <a:pPr indent="0"/>
            <a:r>
              <a:rPr lang="en-US" b="0">
                <a:latin typeface="Calibri Light" panose="020F0302020204030204" charset="0"/>
                <a:ea typeface="宋体" panose="02010600030101010101" pitchFamily="2" charset="-122"/>
              </a:rPr>
              <a:t>Divide the dataset into a training set and a validation set.</a:t>
            </a:r>
            <a:endParaRPr lang="en-US" b="0">
              <a:latin typeface="Calibri Light" panose="020F0302020204030204" charset="0"/>
              <a:ea typeface="宋体" panose="02010600030101010101" pitchFamily="2" charset="-122"/>
            </a:endParaRPr>
          </a:p>
          <a:p>
            <a:pPr indent="0"/>
            <a:r>
              <a:rPr lang="en-US" b="0">
                <a:latin typeface="Calibri Light" panose="020F0302020204030204" charset="0"/>
                <a:ea typeface="宋体" panose="02010600030101010101" pitchFamily="2" charset="-122"/>
              </a:rPr>
              <a:t>Define the ResNet architecture using convolutional and dense layers.</a:t>
            </a:r>
            <a:endParaRPr lang="en-US" b="0">
              <a:latin typeface="Calibri Light" panose="020F0302020204030204" charset="0"/>
              <a:ea typeface="宋体" panose="02010600030101010101" pitchFamily="2" charset="-122"/>
            </a:endParaRPr>
          </a:p>
          <a:p>
            <a:pPr indent="0"/>
            <a:r>
              <a:rPr lang="en-US" b="0">
                <a:latin typeface="Calibri Light" panose="020F0302020204030204" charset="0"/>
                <a:ea typeface="宋体" panose="02010600030101010101" pitchFamily="2" charset="-122"/>
              </a:rPr>
              <a:t>Compile the model using the Adam optimizer and the classification cross entropy loss function.</a:t>
            </a:r>
            <a:endParaRPr lang="en-US" b="0">
              <a:latin typeface="Calibri Light" panose="020F0302020204030204" charset="0"/>
              <a:ea typeface="宋体" panose="02010600030101010101" pitchFamily="2" charset="-122"/>
            </a:endParaRPr>
          </a:p>
          <a:p>
            <a:pPr indent="0"/>
            <a:r>
              <a:rPr lang="en-US" b="0">
                <a:latin typeface="Calibri Light" panose="020F0302020204030204" charset="0"/>
                <a:ea typeface="宋体" panose="02010600030101010101" pitchFamily="2" charset="-122"/>
              </a:rPr>
              <a:t>Train the model using the training set, with a batch size of 128 and a total of 20 periods.</a:t>
            </a:r>
            <a:endParaRPr lang="en-US" b="0">
              <a:latin typeface="Calibri Light" panose="020F0302020204030204" charset="0"/>
              <a:ea typeface="宋体" panose="02010600030101010101" pitchFamily="2" charset="-122"/>
            </a:endParaRPr>
          </a:p>
          <a:p>
            <a:pPr indent="0"/>
            <a:r>
              <a:rPr lang="en-US" b="0">
                <a:latin typeface="Calibri Light" panose="020F0302020204030204" charset="0"/>
                <a:ea typeface="宋体" panose="02010600030101010101" pitchFamily="2" charset="-122"/>
              </a:rPr>
              <a:t>Evaluate the model on the test set and measure its performance using accuracy metrics.</a:t>
            </a:r>
            <a:endParaRPr lang="en-US" b="0">
              <a:latin typeface="Calibri Light" panose="020F0302020204030204" charset="0"/>
              <a:ea typeface="宋体" panose="02010600030101010101" pitchFamily="2" charset="-122"/>
            </a:endParaRPr>
          </a:p>
          <a:p>
            <a:pPr indent="0"/>
            <a:r>
              <a:rPr lang="en-US" b="0">
                <a:latin typeface="Calibri Light" panose="020F0302020204030204" charset="0"/>
                <a:ea typeface="宋体" panose="02010600030101010101" pitchFamily="2" charset="-122"/>
              </a:rPr>
              <a:t>Visualize the performance of the model using two graphs for accuracy and losses.</a:t>
            </a:r>
            <a:endParaRPr lang="en-US" b="0">
              <a:latin typeface="Calibri Light" panose="020F0302020204030204" charset="0"/>
              <a:ea typeface="宋体" panose="02010600030101010101" pitchFamily="2" charset="-122"/>
            </a:endParaRPr>
          </a:p>
          <a:p>
            <a:pPr indent="0"/>
            <a:r>
              <a:rPr lang="en-US" b="0">
                <a:latin typeface="Calibri Light" panose="020F0302020204030204" charset="0"/>
                <a:ea typeface="宋体" panose="02010600030101010101" pitchFamily="2" charset="-122"/>
              </a:rPr>
              <a:t>Save the model to a file for future use.</a:t>
            </a:r>
            <a:endParaRPr lang="en-US" b="0">
              <a:latin typeface="Calibri Light" panose="020F0302020204030204" charset="0"/>
              <a:ea typeface="宋体" panose="02010600030101010101" pitchFamily="2" charset="-122"/>
            </a:endParaRPr>
          </a:p>
          <a:p>
            <a:pPr indent="0"/>
            <a:r>
              <a:rPr lang="en-US" b="0">
                <a:latin typeface="Calibri Light" panose="020F0302020204030204" charset="0"/>
                <a:ea typeface="宋体" panose="02010600030101010101" pitchFamily="2" charset="-122"/>
              </a:rPr>
              <a:t>Solving the problem of gradient dissipation and degradation</a:t>
            </a:r>
            <a:endParaRPr lang="en-US" b="0">
              <a:latin typeface="Calibri Light" panose="020F0302020204030204" charset="0"/>
              <a:ea typeface="宋体" panose="02010600030101010101" pitchFamily="2" charset="-122"/>
            </a:endParaRPr>
          </a:p>
        </p:txBody>
      </p:sp>
      <p:pic>
        <p:nvPicPr>
          <p:cNvPr id="2" name="图片 1"/>
          <p:cNvPicPr>
            <a:picLocks noChangeAspect="1"/>
          </p:cNvPicPr>
          <p:nvPr>
            <p:custDataLst>
              <p:tags r:id="rId3"/>
            </p:custDataLst>
          </p:nvPr>
        </p:nvPicPr>
        <p:blipFill>
          <a:blip r:embed="rId4"/>
          <a:stretch>
            <a:fillRect/>
          </a:stretch>
        </p:blipFill>
        <p:spPr>
          <a:xfrm>
            <a:off x="7168515" y="2095500"/>
            <a:ext cx="3581400" cy="3177540"/>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13500000" scaled="0"/>
        </a:gradFill>
        <a:effectLst/>
      </p:bgPr>
    </p:bg>
    <p:spTree>
      <p:nvGrpSpPr>
        <p:cNvPr id="1" name=""/>
        <p:cNvGrpSpPr/>
        <p:nvPr/>
      </p:nvGrpSpPr>
      <p:grpSpPr>
        <a:xfrm>
          <a:off x="0" y="0"/>
          <a:ext cx="0" cy="0"/>
          <a:chOff x="0" y="0"/>
          <a:chExt cx="0" cy="0"/>
        </a:xfrm>
      </p:grpSpPr>
      <p:sp>
        <p:nvSpPr>
          <p:cNvPr id="5" name="五边形 4"/>
          <p:cNvSpPr/>
          <p:nvPr/>
        </p:nvSpPr>
        <p:spPr>
          <a:xfrm>
            <a:off x="-635" y="976630"/>
            <a:ext cx="6969760" cy="191135"/>
          </a:xfrm>
          <a:prstGeom prst="homePlate">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6" name="文本框 5"/>
          <p:cNvSpPr txBox="1"/>
          <p:nvPr/>
        </p:nvSpPr>
        <p:spPr>
          <a:xfrm>
            <a:off x="-635" y="2336165"/>
            <a:ext cx="7038340" cy="711200"/>
          </a:xfrm>
          <a:prstGeom prst="rect">
            <a:avLst/>
          </a:prstGeom>
          <a:noFill/>
        </p:spPr>
        <p:txBody>
          <a:bodyPr wrap="square" rtlCol="0">
            <a:noAutofit/>
          </a:bodyPr>
          <a:p>
            <a:endParaRPr lang="zh-CN" altLang="en-US" sz="2400"/>
          </a:p>
        </p:txBody>
      </p:sp>
      <p:sp>
        <p:nvSpPr>
          <p:cNvPr id="11" name="文本框 10"/>
          <p:cNvSpPr txBox="1"/>
          <p:nvPr>
            <p:custDataLst>
              <p:tags r:id="rId1"/>
            </p:custDataLst>
          </p:nvPr>
        </p:nvSpPr>
        <p:spPr>
          <a:xfrm>
            <a:off x="2200275" y="4021455"/>
            <a:ext cx="2819400" cy="973455"/>
          </a:xfrm>
          <a:prstGeom prst="rect">
            <a:avLst/>
          </a:prstGeom>
          <a:noFill/>
        </p:spPr>
        <p:txBody>
          <a:bodyPr wrap="square" rtlCol="0">
            <a:noAutofit/>
          </a:bodyPr>
          <a:p>
            <a:endParaRPr lang="en-US" altLang="zh-CN" sz="1400" dirty="0">
              <a:solidFill>
                <a:schemeClr val="bg2">
                  <a:lumMod val="25000"/>
                </a:schemeClr>
              </a:solidFill>
            </a:endParaRPr>
          </a:p>
        </p:txBody>
      </p:sp>
      <p:sp>
        <p:nvSpPr>
          <p:cNvPr id="13" name="文本框 12"/>
          <p:cNvSpPr txBox="1"/>
          <p:nvPr>
            <p:custDataLst>
              <p:tags r:id="rId2"/>
            </p:custDataLst>
          </p:nvPr>
        </p:nvSpPr>
        <p:spPr>
          <a:xfrm>
            <a:off x="192005" y="331345"/>
            <a:ext cx="2038350" cy="645160"/>
          </a:xfrm>
          <a:prstGeom prst="rect">
            <a:avLst/>
          </a:prstGeom>
          <a:noFill/>
          <a:effectLst/>
        </p:spPr>
        <p:txBody>
          <a:bodyPr wrap="none" rtlCol="0">
            <a:spAutoFit/>
          </a:bodyPr>
          <a:lstStyle/>
          <a:p>
            <a:r>
              <a:rPr lang="en-US" altLang="zh-CN" sz="3600" b="1" dirty="0">
                <a:solidFill>
                  <a:schemeClr val="bg2">
                    <a:lumMod val="25000"/>
                  </a:schemeClr>
                </a:solidFill>
                <a:latin typeface="微软雅黑" panose="020B0503020204020204" charset="-122"/>
                <a:ea typeface="微软雅黑" panose="020B0503020204020204" charset="-122"/>
                <a:sym typeface="+mn-ea"/>
              </a:rPr>
              <a:t>AlexNet</a:t>
            </a:r>
            <a:endParaRPr lang="zh-CN" altLang="en-US" sz="3600" b="1" dirty="0">
              <a:latin typeface="+mj-lt"/>
            </a:endParaRPr>
          </a:p>
        </p:txBody>
      </p:sp>
      <p:sp>
        <p:nvSpPr>
          <p:cNvPr id="100" name="文本框 99"/>
          <p:cNvSpPr txBox="1"/>
          <p:nvPr/>
        </p:nvSpPr>
        <p:spPr>
          <a:xfrm>
            <a:off x="725170" y="2253615"/>
            <a:ext cx="5080000" cy="3138170"/>
          </a:xfrm>
          <a:prstGeom prst="rect">
            <a:avLst/>
          </a:prstGeom>
          <a:noFill/>
          <a:ln w="9525">
            <a:noFill/>
          </a:ln>
        </p:spPr>
        <p:txBody>
          <a:bodyPr>
            <a:spAutoFit/>
          </a:bodyPr>
          <a:p>
            <a:pPr indent="0"/>
            <a:r>
              <a:rPr lang="en-US" b="0">
                <a:latin typeface="Calibri Light" panose="020F0302020204030204" charset="0"/>
                <a:ea typeface="宋体" panose="02010600030101010101" pitchFamily="2" charset="-122"/>
              </a:rPr>
              <a:t>AlexNet has an eight layer structure. The first five layers are convolutional neural networks, and the sixth to eighth layers are traditional neural networks. It uses the ReLU activation function to prevent the gradient from disappearing and the Dropout to prevent over fitting. The whole network can be seen as the input layer is operated by convolutional layers, followed by a series of fully connected layers, and finally the output layer is used to obtain the prediction result.</a:t>
            </a:r>
            <a:endParaRPr lang="en-US" b="0">
              <a:latin typeface="Calibri Light" panose="020F0302020204030204" charset="0"/>
              <a:ea typeface="宋体" panose="02010600030101010101" pitchFamily="2" charset="-122"/>
            </a:endParaRPr>
          </a:p>
          <a:p>
            <a:pPr indent="0"/>
            <a:r>
              <a:rPr lang="en-US" b="0">
                <a:latin typeface="Calibri Light" panose="020F0302020204030204" charset="0"/>
                <a:ea typeface="宋体" panose="02010600030101010101" pitchFamily="2" charset="-122"/>
              </a:rPr>
              <a:t>Learning the characteristics of datasets.</a:t>
            </a:r>
            <a:endParaRPr lang="zh-CN" altLang="en-US" b="0">
              <a:latin typeface="Calibri Light" panose="020F0302020204030204" charset="0"/>
              <a:ea typeface="宋体" panose="02010600030101010101" pitchFamily="2" charset="-122"/>
            </a:endParaRPr>
          </a:p>
        </p:txBody>
      </p:sp>
      <p:pic>
        <p:nvPicPr>
          <p:cNvPr id="2" name="图片 1" descr="IMG_256"/>
          <p:cNvPicPr>
            <a:picLocks noChangeAspect="1"/>
          </p:cNvPicPr>
          <p:nvPr>
            <p:custDataLst>
              <p:tags r:id="rId3"/>
            </p:custDataLst>
          </p:nvPr>
        </p:nvPicPr>
        <p:blipFill>
          <a:blip r:embed="rId4"/>
          <a:stretch>
            <a:fillRect/>
          </a:stretch>
        </p:blipFill>
        <p:spPr>
          <a:xfrm>
            <a:off x="6360795" y="2336165"/>
            <a:ext cx="5080000" cy="2275205"/>
          </a:xfrm>
          <a:prstGeom prst="rect">
            <a:avLst/>
          </a:prstGeom>
          <a:noFill/>
          <a:ln w="9525">
            <a:noFill/>
          </a:ln>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13500000" scaled="0"/>
        </a:gradFill>
        <a:effectLst/>
      </p:bgPr>
    </p:bg>
    <p:spTree>
      <p:nvGrpSpPr>
        <p:cNvPr id="1" name=""/>
        <p:cNvGrpSpPr/>
        <p:nvPr/>
      </p:nvGrpSpPr>
      <p:grpSpPr>
        <a:xfrm>
          <a:off x="0" y="0"/>
          <a:ext cx="0" cy="0"/>
          <a:chOff x="0" y="0"/>
          <a:chExt cx="0" cy="0"/>
        </a:xfrm>
      </p:grpSpPr>
      <p:sp>
        <p:nvSpPr>
          <p:cNvPr id="5" name="五边形 4"/>
          <p:cNvSpPr/>
          <p:nvPr/>
        </p:nvSpPr>
        <p:spPr>
          <a:xfrm>
            <a:off x="-635" y="976630"/>
            <a:ext cx="6969760" cy="191135"/>
          </a:xfrm>
          <a:prstGeom prst="homePlate">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6" name="文本框 5"/>
          <p:cNvSpPr txBox="1"/>
          <p:nvPr/>
        </p:nvSpPr>
        <p:spPr>
          <a:xfrm>
            <a:off x="-635" y="2336165"/>
            <a:ext cx="7038340" cy="711200"/>
          </a:xfrm>
          <a:prstGeom prst="rect">
            <a:avLst/>
          </a:prstGeom>
          <a:noFill/>
        </p:spPr>
        <p:txBody>
          <a:bodyPr wrap="square" rtlCol="0">
            <a:noAutofit/>
          </a:bodyPr>
          <a:p>
            <a:endParaRPr lang="zh-CN" altLang="en-US" sz="2400"/>
          </a:p>
        </p:txBody>
      </p:sp>
      <p:sp>
        <p:nvSpPr>
          <p:cNvPr id="11" name="文本框 10"/>
          <p:cNvSpPr txBox="1"/>
          <p:nvPr>
            <p:custDataLst>
              <p:tags r:id="rId1"/>
            </p:custDataLst>
          </p:nvPr>
        </p:nvSpPr>
        <p:spPr>
          <a:xfrm>
            <a:off x="2200275" y="4021455"/>
            <a:ext cx="2819400" cy="973455"/>
          </a:xfrm>
          <a:prstGeom prst="rect">
            <a:avLst/>
          </a:prstGeom>
          <a:noFill/>
        </p:spPr>
        <p:txBody>
          <a:bodyPr wrap="square" rtlCol="0">
            <a:noAutofit/>
          </a:bodyPr>
          <a:p>
            <a:endParaRPr lang="en-US" altLang="zh-CN" sz="1400" dirty="0">
              <a:solidFill>
                <a:schemeClr val="bg2">
                  <a:lumMod val="25000"/>
                </a:schemeClr>
              </a:solidFill>
            </a:endParaRPr>
          </a:p>
        </p:txBody>
      </p:sp>
      <p:sp>
        <p:nvSpPr>
          <p:cNvPr id="13" name="文本框 12"/>
          <p:cNvSpPr txBox="1"/>
          <p:nvPr>
            <p:custDataLst>
              <p:tags r:id="rId2"/>
            </p:custDataLst>
          </p:nvPr>
        </p:nvSpPr>
        <p:spPr>
          <a:xfrm>
            <a:off x="192005" y="331345"/>
            <a:ext cx="2637790" cy="645160"/>
          </a:xfrm>
          <a:prstGeom prst="rect">
            <a:avLst/>
          </a:prstGeom>
          <a:noFill/>
          <a:effectLst/>
        </p:spPr>
        <p:txBody>
          <a:bodyPr wrap="none" rtlCol="0">
            <a:spAutoFit/>
          </a:bodyPr>
          <a:lstStyle/>
          <a:p>
            <a:r>
              <a:rPr lang="en-US" altLang="zh-CN" sz="3600" b="1" dirty="0">
                <a:solidFill>
                  <a:schemeClr val="bg2">
                    <a:lumMod val="25000"/>
                  </a:schemeClr>
                </a:solidFill>
                <a:latin typeface="微软雅黑" panose="020B0503020204020204" charset="-122"/>
                <a:ea typeface="微软雅黑" panose="020B0503020204020204" charset="-122"/>
                <a:sym typeface="+mn-ea"/>
              </a:rPr>
              <a:t>MobileNet</a:t>
            </a:r>
            <a:endParaRPr lang="zh-CN" altLang="en-US" sz="3600" b="1" dirty="0">
              <a:latin typeface="+mj-lt"/>
            </a:endParaRPr>
          </a:p>
        </p:txBody>
      </p:sp>
      <p:sp>
        <p:nvSpPr>
          <p:cNvPr id="100" name="文本框 99"/>
          <p:cNvSpPr txBox="1"/>
          <p:nvPr/>
        </p:nvSpPr>
        <p:spPr>
          <a:xfrm>
            <a:off x="855980" y="1651635"/>
            <a:ext cx="3674745" cy="3943350"/>
          </a:xfrm>
          <a:prstGeom prst="rect">
            <a:avLst/>
          </a:prstGeom>
          <a:noFill/>
          <a:ln w="9525">
            <a:noFill/>
          </a:ln>
        </p:spPr>
        <p:txBody>
          <a:bodyPr>
            <a:noAutofit/>
          </a:bodyPr>
          <a:p>
            <a:pPr indent="0"/>
            <a:r>
              <a:rPr lang="en-US" b="0">
                <a:latin typeface="Calibri Light" panose="020F0302020204030204" charset="0"/>
                <a:ea typeface="宋体" panose="02010600030101010101" pitchFamily="2" charset="-122"/>
              </a:rPr>
              <a:t>The model takes in 64x64x3 images and begins with a convolution layer of 32 filters and a 3x3 kernel, followed by batch normalization and ReLU activation. Multiple depthwise separable convolutions are applied, with increasing then decreasing depths. The model ends with a fully connected layer with 4 units and a softmax activation function. The model is trained for 30 epochs with a batch size of 32 and SGD optimizer with learning rate 0.002, using validation data to track accuracy and loss. The model and training history are saved to files.</a:t>
            </a:r>
            <a:endParaRPr lang="en-US" b="0">
              <a:latin typeface="Calibri Light" panose="020F0302020204030204" charset="0"/>
              <a:ea typeface="宋体" panose="02010600030101010101" pitchFamily="2" charset="-122"/>
            </a:endParaRPr>
          </a:p>
          <a:p>
            <a:pPr indent="0"/>
            <a:r>
              <a:rPr lang="en-US" b="0">
                <a:latin typeface="Calibri Light" panose="020F0302020204030204" charset="0"/>
                <a:ea typeface="宋体" panose="02010600030101010101" pitchFamily="2" charset="-122"/>
              </a:rPr>
              <a:t>Lightweight, high efficiency</a:t>
            </a:r>
            <a:endParaRPr lang="en-US" b="0">
              <a:latin typeface="Calibri Light" panose="020F0302020204030204" charset="0"/>
              <a:ea typeface="宋体" panose="02010600030101010101" pitchFamily="2" charset="-122"/>
            </a:endParaRPr>
          </a:p>
        </p:txBody>
      </p:sp>
      <p:pic>
        <p:nvPicPr>
          <p:cNvPr id="3" name="图片 2"/>
          <p:cNvPicPr>
            <a:picLocks noChangeAspect="1"/>
          </p:cNvPicPr>
          <p:nvPr>
            <p:custDataLst>
              <p:tags r:id="rId3"/>
            </p:custDataLst>
          </p:nvPr>
        </p:nvPicPr>
        <p:blipFill>
          <a:blip r:embed="rId4"/>
          <a:stretch>
            <a:fillRect/>
          </a:stretch>
        </p:blipFill>
        <p:spPr>
          <a:xfrm>
            <a:off x="5151755" y="1492885"/>
            <a:ext cx="6438900" cy="4975860"/>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13500000" scaled="0"/>
        </a:gradFill>
        <a:effectLst/>
      </p:bgPr>
    </p:bg>
    <p:spTree>
      <p:nvGrpSpPr>
        <p:cNvPr id="1" name=""/>
        <p:cNvGrpSpPr/>
        <p:nvPr/>
      </p:nvGrpSpPr>
      <p:grpSpPr>
        <a:xfrm>
          <a:off x="0" y="0"/>
          <a:ext cx="0" cy="0"/>
          <a:chOff x="0" y="0"/>
          <a:chExt cx="0" cy="0"/>
        </a:xfrm>
      </p:grpSpPr>
      <p:sp>
        <p:nvSpPr>
          <p:cNvPr id="5" name="五边形 4"/>
          <p:cNvSpPr/>
          <p:nvPr/>
        </p:nvSpPr>
        <p:spPr>
          <a:xfrm>
            <a:off x="-635" y="976630"/>
            <a:ext cx="6969760" cy="191135"/>
          </a:xfrm>
          <a:prstGeom prst="homePlate">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6" name="文本框 5"/>
          <p:cNvSpPr txBox="1"/>
          <p:nvPr/>
        </p:nvSpPr>
        <p:spPr>
          <a:xfrm>
            <a:off x="-635" y="2336165"/>
            <a:ext cx="7038340" cy="711200"/>
          </a:xfrm>
          <a:prstGeom prst="rect">
            <a:avLst/>
          </a:prstGeom>
          <a:noFill/>
        </p:spPr>
        <p:txBody>
          <a:bodyPr wrap="square" rtlCol="0">
            <a:noAutofit/>
          </a:bodyPr>
          <a:p>
            <a:endParaRPr lang="zh-CN" altLang="en-US" sz="2400"/>
          </a:p>
        </p:txBody>
      </p:sp>
      <p:sp>
        <p:nvSpPr>
          <p:cNvPr id="11" name="文本框 10"/>
          <p:cNvSpPr txBox="1"/>
          <p:nvPr>
            <p:custDataLst>
              <p:tags r:id="rId1"/>
            </p:custDataLst>
          </p:nvPr>
        </p:nvSpPr>
        <p:spPr>
          <a:xfrm>
            <a:off x="2200275" y="4021455"/>
            <a:ext cx="2819400" cy="973455"/>
          </a:xfrm>
          <a:prstGeom prst="rect">
            <a:avLst/>
          </a:prstGeom>
          <a:noFill/>
        </p:spPr>
        <p:txBody>
          <a:bodyPr wrap="square" rtlCol="0">
            <a:noAutofit/>
          </a:bodyPr>
          <a:p>
            <a:endParaRPr lang="en-US" altLang="zh-CN" sz="1400" dirty="0">
              <a:solidFill>
                <a:schemeClr val="bg2">
                  <a:lumMod val="25000"/>
                </a:schemeClr>
              </a:solidFill>
            </a:endParaRPr>
          </a:p>
        </p:txBody>
      </p:sp>
      <p:sp>
        <p:nvSpPr>
          <p:cNvPr id="13" name="文本框 12"/>
          <p:cNvSpPr txBox="1"/>
          <p:nvPr>
            <p:custDataLst>
              <p:tags r:id="rId2"/>
            </p:custDataLst>
          </p:nvPr>
        </p:nvSpPr>
        <p:spPr>
          <a:xfrm>
            <a:off x="192005" y="331345"/>
            <a:ext cx="3998595" cy="645160"/>
          </a:xfrm>
          <a:prstGeom prst="rect">
            <a:avLst/>
          </a:prstGeom>
          <a:noFill/>
          <a:effectLst/>
        </p:spPr>
        <p:txBody>
          <a:bodyPr wrap="none" rtlCol="0">
            <a:spAutoFit/>
          </a:bodyPr>
          <a:lstStyle/>
          <a:p>
            <a:pPr algn="l"/>
            <a:r>
              <a:rPr lang="en-US" altLang="zh-CN" sz="3600" b="1" dirty="0">
                <a:solidFill>
                  <a:schemeClr val="bg2">
                    <a:lumMod val="25000"/>
                  </a:schemeClr>
                </a:solidFill>
                <a:latin typeface="微软雅黑" panose="020B0503020204020204" charset="-122"/>
                <a:ea typeface="微软雅黑" panose="020B0503020204020204" charset="-122"/>
                <a:sym typeface="+mn-ea"/>
              </a:rPr>
              <a:t>Ensemble Model</a:t>
            </a:r>
            <a:endParaRPr lang="en-US" altLang="zh-CN" sz="3600" b="1" dirty="0">
              <a:solidFill>
                <a:schemeClr val="bg2">
                  <a:lumMod val="25000"/>
                </a:schemeClr>
              </a:solidFill>
              <a:latin typeface="微软雅黑" panose="020B0503020204020204" charset="-122"/>
              <a:ea typeface="微软雅黑" panose="020B0503020204020204" charset="-122"/>
              <a:sym typeface="+mn-ea"/>
            </a:endParaRPr>
          </a:p>
        </p:txBody>
      </p:sp>
      <p:sp>
        <p:nvSpPr>
          <p:cNvPr id="100" name="文本框 99"/>
          <p:cNvSpPr txBox="1"/>
          <p:nvPr/>
        </p:nvSpPr>
        <p:spPr>
          <a:xfrm>
            <a:off x="799465" y="1795145"/>
            <a:ext cx="10135870" cy="1794510"/>
          </a:xfrm>
          <a:prstGeom prst="rect">
            <a:avLst/>
          </a:prstGeom>
          <a:noFill/>
          <a:ln w="9525">
            <a:noFill/>
          </a:ln>
        </p:spPr>
        <p:txBody>
          <a:bodyPr wrap="square">
            <a:noAutofit/>
          </a:bodyPr>
          <a:p>
            <a:pPr indent="0"/>
            <a:r>
              <a:rPr lang="en-US" b="0">
                <a:latin typeface="Calibri Light" panose="020F0302020204030204" charset="0"/>
                <a:ea typeface="宋体" panose="02010600030101010101" pitchFamily="2" charset="-122"/>
              </a:rPr>
              <a:t>For a given training sample S, M training samples were drawn from the training sample S in each round using Booststraping, and n rounds were conducted to obtain a total of n sets of samples. After obtaining the sample sets, one prediction model is obtained each time using one sample set, for n sample sets, a total of n prediction models can be obtained. The classification results are then obtained by applying voting to the previously obtained n models. The models used in this project are ResNet, AlexNet, and MobileNet.</a:t>
            </a:r>
            <a:endParaRPr lang="en-US" b="0">
              <a:latin typeface="Calibri Light" panose="020F0302020204030204" charset="0"/>
              <a:ea typeface="宋体" panose="02010600030101010101" pitchFamily="2" charset="-122"/>
            </a:endParaRPr>
          </a:p>
        </p:txBody>
      </p:sp>
      <p:pic>
        <p:nvPicPr>
          <p:cNvPr id="8" name="图片 7"/>
          <p:cNvPicPr>
            <a:picLocks noChangeAspect="1"/>
          </p:cNvPicPr>
          <p:nvPr>
            <p:custDataLst>
              <p:tags r:id="rId3"/>
            </p:custDataLst>
          </p:nvPr>
        </p:nvPicPr>
        <p:blipFill>
          <a:blip r:embed="rId4"/>
          <a:stretch>
            <a:fillRect/>
          </a:stretch>
        </p:blipFill>
        <p:spPr>
          <a:xfrm>
            <a:off x="3193415" y="3689985"/>
            <a:ext cx="7741920" cy="2575560"/>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13500000" scaled="0"/>
        </a:gradFill>
        <a:effectLst/>
      </p:bgPr>
    </p:bg>
    <p:spTree>
      <p:nvGrpSpPr>
        <p:cNvPr id="1" name=""/>
        <p:cNvGrpSpPr/>
        <p:nvPr/>
      </p:nvGrpSpPr>
      <p:grpSpPr>
        <a:xfrm>
          <a:off x="0" y="0"/>
          <a:ext cx="0" cy="0"/>
          <a:chOff x="0" y="0"/>
          <a:chExt cx="0" cy="0"/>
        </a:xfrm>
      </p:grpSpPr>
      <p:sp>
        <p:nvSpPr>
          <p:cNvPr id="5" name="五边形 4"/>
          <p:cNvSpPr/>
          <p:nvPr/>
        </p:nvSpPr>
        <p:spPr>
          <a:xfrm>
            <a:off x="-635" y="976630"/>
            <a:ext cx="6969760" cy="191135"/>
          </a:xfrm>
          <a:prstGeom prst="homePlate">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6" name="文本框 5"/>
          <p:cNvSpPr txBox="1"/>
          <p:nvPr/>
        </p:nvSpPr>
        <p:spPr>
          <a:xfrm>
            <a:off x="-635" y="2336165"/>
            <a:ext cx="7038340" cy="711200"/>
          </a:xfrm>
          <a:prstGeom prst="rect">
            <a:avLst/>
          </a:prstGeom>
          <a:noFill/>
        </p:spPr>
        <p:txBody>
          <a:bodyPr wrap="square" rtlCol="0">
            <a:noAutofit/>
          </a:bodyPr>
          <a:p>
            <a:endParaRPr lang="zh-CN" altLang="en-US" sz="2400"/>
          </a:p>
        </p:txBody>
      </p:sp>
      <p:sp>
        <p:nvSpPr>
          <p:cNvPr id="11" name="文本框 10"/>
          <p:cNvSpPr txBox="1"/>
          <p:nvPr>
            <p:custDataLst>
              <p:tags r:id="rId1"/>
            </p:custDataLst>
          </p:nvPr>
        </p:nvSpPr>
        <p:spPr>
          <a:xfrm>
            <a:off x="2200275" y="4021455"/>
            <a:ext cx="2819400" cy="973455"/>
          </a:xfrm>
          <a:prstGeom prst="rect">
            <a:avLst/>
          </a:prstGeom>
          <a:noFill/>
        </p:spPr>
        <p:txBody>
          <a:bodyPr wrap="square" rtlCol="0">
            <a:noAutofit/>
          </a:bodyPr>
          <a:p>
            <a:endParaRPr lang="en-US" altLang="zh-CN" sz="1400" dirty="0">
              <a:solidFill>
                <a:schemeClr val="bg2">
                  <a:lumMod val="25000"/>
                </a:schemeClr>
              </a:solidFill>
            </a:endParaRPr>
          </a:p>
        </p:txBody>
      </p:sp>
      <p:sp>
        <p:nvSpPr>
          <p:cNvPr id="13" name="文本框 12"/>
          <p:cNvSpPr txBox="1"/>
          <p:nvPr>
            <p:custDataLst>
              <p:tags r:id="rId2"/>
            </p:custDataLst>
          </p:nvPr>
        </p:nvSpPr>
        <p:spPr>
          <a:xfrm>
            <a:off x="192005" y="331345"/>
            <a:ext cx="2529205" cy="645160"/>
          </a:xfrm>
          <a:prstGeom prst="rect">
            <a:avLst/>
          </a:prstGeom>
          <a:noFill/>
          <a:effectLst/>
        </p:spPr>
        <p:txBody>
          <a:bodyPr wrap="none" rtlCol="0">
            <a:spAutoFit/>
          </a:bodyPr>
          <a:lstStyle/>
          <a:p>
            <a:pPr algn="l"/>
            <a:r>
              <a:rPr lang="en-US" altLang="zh-CN" sz="3600" b="1" dirty="0">
                <a:solidFill>
                  <a:schemeClr val="bg2">
                    <a:lumMod val="25000"/>
                  </a:schemeClr>
                </a:solidFill>
                <a:latin typeface="微软雅黑" panose="020B0503020204020204" charset="-122"/>
                <a:ea typeface="微软雅黑" panose="020B0503020204020204" charset="-122"/>
                <a:sym typeface="+mn-ea"/>
              </a:rPr>
              <a:t>Algorithm</a:t>
            </a:r>
            <a:endParaRPr lang="zh-CN" altLang="en-US" sz="3600" b="1" dirty="0">
              <a:latin typeface="+mj-lt"/>
            </a:endParaRPr>
          </a:p>
        </p:txBody>
      </p:sp>
      <p:sp>
        <p:nvSpPr>
          <p:cNvPr id="3" name="文本框 2"/>
          <p:cNvSpPr txBox="1"/>
          <p:nvPr>
            <p:custDataLst>
              <p:tags r:id="rId3"/>
            </p:custDataLst>
          </p:nvPr>
        </p:nvSpPr>
        <p:spPr>
          <a:xfrm>
            <a:off x="411480" y="1617980"/>
            <a:ext cx="10694670" cy="3072130"/>
          </a:xfrm>
          <a:prstGeom prst="rect">
            <a:avLst/>
          </a:prstGeom>
          <a:noFill/>
          <a:ln w="9525">
            <a:noFill/>
          </a:ln>
        </p:spPr>
        <p:txBody>
          <a:bodyPr wrap="square">
            <a:noAutofit/>
          </a:bodyPr>
          <a:p>
            <a:pPr marL="228600" indent="-228600" algn="l"/>
            <a:r>
              <a:rPr lang="en-US" b="1">
                <a:latin typeface="Calibri Light" panose="020F0302020204030204" charset="0"/>
                <a:ea typeface="宋体" panose="02010600030101010101" pitchFamily="2" charset="-122"/>
              </a:rPr>
              <a:t>    Bagging: </a:t>
            </a:r>
            <a:endParaRPr lang="en-US" b="1">
              <a:latin typeface="Calibri Light" panose="020F0302020204030204" charset="0"/>
              <a:ea typeface="宋体" panose="02010600030101010101" pitchFamily="2" charset="-122"/>
            </a:endParaRPr>
          </a:p>
          <a:p>
            <a:pPr marL="228600" indent="-228600" algn="l"/>
            <a:endParaRPr lang="en-US" b="0">
              <a:latin typeface="Calibri Light" panose="020F0302020204030204" charset="0"/>
              <a:ea typeface="宋体" panose="02010600030101010101" pitchFamily="2" charset="-122"/>
            </a:endParaRPr>
          </a:p>
          <a:p>
            <a:pPr marL="228600" indent="-228600" algn="l"/>
            <a:r>
              <a:rPr lang="en-US" b="0">
                <a:latin typeface="Calibri Light" panose="020F0302020204030204" charset="0"/>
                <a:ea typeface="宋体" panose="02010600030101010101" pitchFamily="2" charset="-122"/>
              </a:rPr>
              <a:t>    To obtain an integration with strong generalisation performance, the ensemble learning in the integration should be as independent of each other as possible, or try to make the base learners as undifferentiated as possible. Given a training dataset, one possible approach is to sample the training samples to produce a thousand different subsets, and then train a base learner from each subset of the data. This is expected to result in a large variation in the base learners due to the different training data, however, in order to obtain better integration, it is also desirable that individual learning is not too poor, and if each subset sampled is completely different, then each learner uses only a small fraction of the training data, not even enough to learn effectively, neither of which is clearly guaranteed to produce a better base learner. Therefore, to solve this problem, consider using sampled subsets that are overlapping with each other.</a:t>
            </a:r>
            <a:endParaRPr lang="en-US" altLang="en-US" b="0">
              <a:latin typeface="Calibri Light" panose="020F0302020204030204" charset="0"/>
              <a:ea typeface="宋体" panose="02010600030101010101" pitchFamily="2"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TABLE_BEAUTIFY" val="smartTable{f9b9aa22-4fc7-45df-9586-eda7b672ffc1}"/>
  <p:tag name="TABLE_ENDDRAG_ORIGIN_RECT" val="606*222"/>
  <p:tag name="TABLE_ENDDRAG_RECT" val="85*131*606*222"/>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TABLE_BEAUTIFY" val="smartTable{48320fe6-63e7-4e8a-82ee-891888b96e7f}"/>
  <p:tag name="TABLE_ENDDRAG_ORIGIN_RECT" val="272*98"/>
  <p:tag name="TABLE_ENDDRAG_RECT" val="543*216*272*98"/>
</p:tagLst>
</file>

<file path=ppt/tags/tag30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UNIT_TABLE_BEAUTIFY" val="smartTable{4d132ed1-1a19-46da-b4ca-a19f6973ab7b}"/>
  <p:tag name="TABLE_ENDDRAG_ORIGIN_RECT" val="758*223"/>
  <p:tag name="TABLE_ENDDRAG_RECT" val="104*125*758*223"/>
</p:tagLst>
</file>

<file path=ppt/tags/tag30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317.xml><?xml version="1.0" encoding="utf-8"?>
<p:tagLst xmlns:p="http://schemas.openxmlformats.org/presentationml/2006/main">
  <p:tag name="COMMONDATA" val="eyJoZGlkIjoiNGM2YjFhYjQzYTc0NGI0OWFhYzE0ODVmMzliNTE2YTIifQ=="/>
  <p:tag name="KSO_WPP_MARK_KEY" val="179d1c30-99aa-450f-9b10-2c93b5504b20"/>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6466</Words>
  <Application>WPS 演示</Application>
  <PresentationFormat>宽屏</PresentationFormat>
  <Paragraphs>212</Paragraphs>
  <Slides>15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Wingdings</vt:lpstr>
      <vt:lpstr>微软雅黑</vt:lpstr>
      <vt:lpstr>Calibri Light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话梅</cp:lastModifiedBy>
  <cp:revision>187</cp:revision>
  <dcterms:created xsi:type="dcterms:W3CDTF">2019-06-19T02:08:00Z</dcterms:created>
  <dcterms:modified xsi:type="dcterms:W3CDTF">2023-04-19T03:38:18Z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D5E4105FAAE24FFB9B30686E568FCAE4_11</vt:lpwstr>
  </property>
</Properties>
</file>