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385" r:id="rId3"/>
    <p:sldId id="390" r:id="rId4"/>
    <p:sldId id="386" r:id="rId5"/>
    <p:sldId id="388" r:id="rId6"/>
    <p:sldId id="387" r:id="rId7"/>
    <p:sldId id="389" r:id="rId8"/>
    <p:sldId id="391" r:id="rId9"/>
    <p:sldId id="392" r:id="rId10"/>
    <p:sldId id="393" r:id="rId11"/>
    <p:sldId id="396" r:id="rId12"/>
    <p:sldId id="395" r:id="rId13"/>
    <p:sldId id="397" r:id="rId14"/>
    <p:sldId id="398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859C6-EF2E-4174-8066-E6EDE496305D}">
  <a:tblStyle styleId="{852859C6-EF2E-4174-8066-E6EDE4963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HUR" userId="6af28d70-dd6d-4d11-b254-59f06a27fcc2" providerId="ADAL" clId="{BC5873B0-DB2F-4F31-9290-8A7C81B0C69A}"/>
    <pc:docChg chg="undo redo custSel addSld modSld">
      <pc:chgData name="LIM HUR" userId="6af28d70-dd6d-4d11-b254-59f06a27fcc2" providerId="ADAL" clId="{BC5873B0-DB2F-4F31-9290-8A7C81B0C69A}" dt="2022-06-29T17:33:22.634" v="1042" actId="20577"/>
      <pc:docMkLst>
        <pc:docMk/>
      </pc:docMkLst>
      <pc:sldChg chg="modSp mod">
        <pc:chgData name="LIM HUR" userId="6af28d70-dd6d-4d11-b254-59f06a27fcc2" providerId="ADAL" clId="{BC5873B0-DB2F-4F31-9290-8A7C81B0C69A}" dt="2022-06-28T10:47:24.076" v="329" actId="1076"/>
        <pc:sldMkLst>
          <pc:docMk/>
          <pc:sldMk cId="0" sldId="262"/>
        </pc:sldMkLst>
        <pc:spChg chg="mod">
          <ac:chgData name="LIM HUR" userId="6af28d70-dd6d-4d11-b254-59f06a27fcc2" providerId="ADAL" clId="{BC5873B0-DB2F-4F31-9290-8A7C81B0C69A}" dt="2022-06-28T10:47:24.076" v="329" actId="1076"/>
          <ac:spMkLst>
            <pc:docMk/>
            <pc:sldMk cId="0" sldId="262"/>
            <ac:spMk id="302" creationId="{00000000-0000-0000-0000-000000000000}"/>
          </ac:spMkLst>
        </pc:spChg>
      </pc:sldChg>
      <pc:sldChg chg="modSp mod">
        <pc:chgData name="LIM HUR" userId="6af28d70-dd6d-4d11-b254-59f06a27fcc2" providerId="ADAL" clId="{BC5873B0-DB2F-4F31-9290-8A7C81B0C69A}" dt="2022-06-28T16:11:06.019" v="350" actId="20577"/>
        <pc:sldMkLst>
          <pc:docMk/>
          <pc:sldMk cId="3271749651" sldId="328"/>
        </pc:sldMkLst>
        <pc:spChg chg="mod">
          <ac:chgData name="LIM HUR" userId="6af28d70-dd6d-4d11-b254-59f06a27fcc2" providerId="ADAL" clId="{BC5873B0-DB2F-4F31-9290-8A7C81B0C69A}" dt="2022-06-28T16:11:06.019" v="350" actId="20577"/>
          <ac:spMkLst>
            <pc:docMk/>
            <pc:sldMk cId="3271749651" sldId="328"/>
            <ac:spMk id="291" creationId="{00000000-0000-0000-0000-000000000000}"/>
          </ac:spMkLst>
        </pc:spChg>
      </pc:sldChg>
      <pc:sldChg chg="delSp modSp mod">
        <pc:chgData name="LIM HUR" userId="6af28d70-dd6d-4d11-b254-59f06a27fcc2" providerId="ADAL" clId="{BC5873B0-DB2F-4F31-9290-8A7C81B0C69A}" dt="2022-06-28T17:58:41.947" v="929" actId="20577"/>
        <pc:sldMkLst>
          <pc:docMk/>
          <pc:sldMk cId="2506532244" sldId="330"/>
        </pc:sldMkLst>
        <pc:spChg chg="mod">
          <ac:chgData name="LIM HUR" userId="6af28d70-dd6d-4d11-b254-59f06a27fcc2" providerId="ADAL" clId="{BC5873B0-DB2F-4F31-9290-8A7C81B0C69A}" dt="2022-06-28T17:58:41.947" v="929" actId="20577"/>
          <ac:spMkLst>
            <pc:docMk/>
            <pc:sldMk cId="2506532244" sldId="330"/>
            <ac:spMk id="290" creationId="{00000000-0000-0000-0000-000000000000}"/>
          </ac:spMkLst>
        </pc:spChg>
        <pc:spChg chg="mod">
          <ac:chgData name="LIM HUR" userId="6af28d70-dd6d-4d11-b254-59f06a27fcc2" providerId="ADAL" clId="{BC5873B0-DB2F-4F31-9290-8A7C81B0C69A}" dt="2022-06-28T17:57:09.520" v="793" actId="14100"/>
          <ac:spMkLst>
            <pc:docMk/>
            <pc:sldMk cId="2506532244" sldId="330"/>
            <ac:spMk id="291" creationId="{00000000-0000-0000-0000-000000000000}"/>
          </ac:spMkLst>
        </pc:spChg>
        <pc:picChg chg="mod">
          <ac:chgData name="LIM HUR" userId="6af28d70-dd6d-4d11-b254-59f06a27fcc2" providerId="ADAL" clId="{BC5873B0-DB2F-4F31-9290-8A7C81B0C69A}" dt="2022-06-28T17:56:58.688" v="789" actId="1076"/>
          <ac:picMkLst>
            <pc:docMk/>
            <pc:sldMk cId="2506532244" sldId="330"/>
            <ac:picMk id="4" creationId="{523639FF-0EC9-2684-8AAB-7FAF056D4079}"/>
          </ac:picMkLst>
        </pc:picChg>
        <pc:picChg chg="del">
          <ac:chgData name="LIM HUR" userId="6af28d70-dd6d-4d11-b254-59f06a27fcc2" providerId="ADAL" clId="{BC5873B0-DB2F-4F31-9290-8A7C81B0C69A}" dt="2022-06-28T17:54:48.539" v="730" actId="478"/>
          <ac:picMkLst>
            <pc:docMk/>
            <pc:sldMk cId="2506532244" sldId="330"/>
            <ac:picMk id="6" creationId="{C425B628-4560-8E16-EB76-D2416FB901A9}"/>
          </ac:picMkLst>
        </pc:picChg>
        <pc:picChg chg="del">
          <ac:chgData name="LIM HUR" userId="6af28d70-dd6d-4d11-b254-59f06a27fcc2" providerId="ADAL" clId="{BC5873B0-DB2F-4F31-9290-8A7C81B0C69A}" dt="2022-06-28T17:54:49.237" v="731" actId="478"/>
          <ac:picMkLst>
            <pc:docMk/>
            <pc:sldMk cId="2506532244" sldId="330"/>
            <ac:picMk id="8" creationId="{41A765A2-F07E-DCC8-476F-3FA076DF6D0B}"/>
          </ac:picMkLst>
        </pc:picChg>
      </pc:sldChg>
      <pc:sldChg chg="addSp modSp mod">
        <pc:chgData name="LIM HUR" userId="6af28d70-dd6d-4d11-b254-59f06a27fcc2" providerId="ADAL" clId="{BC5873B0-DB2F-4F31-9290-8A7C81B0C69A}" dt="2022-06-28T18:02:39.539" v="940" actId="207"/>
        <pc:sldMkLst>
          <pc:docMk/>
          <pc:sldMk cId="3588965340" sldId="331"/>
        </pc:sldMkLst>
        <pc:spChg chg="add mod">
          <ac:chgData name="LIM HUR" userId="6af28d70-dd6d-4d11-b254-59f06a27fcc2" providerId="ADAL" clId="{BC5873B0-DB2F-4F31-9290-8A7C81B0C69A}" dt="2022-06-28T18:02:39.539" v="940" actId="207"/>
          <ac:spMkLst>
            <pc:docMk/>
            <pc:sldMk cId="3588965340" sldId="331"/>
            <ac:spMk id="4" creationId="{D25405A1-D0D9-B772-B2DA-8EF438A21EC5}"/>
          </ac:spMkLst>
        </pc:spChg>
        <pc:spChg chg="mod">
          <ac:chgData name="LIM HUR" userId="6af28d70-dd6d-4d11-b254-59f06a27fcc2" providerId="ADAL" clId="{BC5873B0-DB2F-4F31-9290-8A7C81B0C69A}" dt="2022-06-28T16:46:37.575" v="371" actId="1035"/>
          <ac:spMkLst>
            <pc:docMk/>
            <pc:sldMk cId="3588965340" sldId="331"/>
            <ac:spMk id="290" creationId="{00000000-0000-0000-0000-000000000000}"/>
          </ac:spMkLst>
        </pc:spChg>
        <pc:spChg chg="mod">
          <ac:chgData name="LIM HUR" userId="6af28d70-dd6d-4d11-b254-59f06a27fcc2" providerId="ADAL" clId="{BC5873B0-DB2F-4F31-9290-8A7C81B0C69A}" dt="2022-06-28T18:01:23.993" v="938" actId="14100"/>
          <ac:spMkLst>
            <pc:docMk/>
            <pc:sldMk cId="3588965340" sldId="331"/>
            <ac:spMk id="291" creationId="{00000000-0000-0000-0000-000000000000}"/>
          </ac:spMkLst>
        </pc:spChg>
        <pc:picChg chg="mod">
          <ac:chgData name="LIM HUR" userId="6af28d70-dd6d-4d11-b254-59f06a27fcc2" providerId="ADAL" clId="{BC5873B0-DB2F-4F31-9290-8A7C81B0C69A}" dt="2022-06-28T18:00:53.322" v="934" actId="14100"/>
          <ac:picMkLst>
            <pc:docMk/>
            <pc:sldMk cId="3588965340" sldId="331"/>
            <ac:picMk id="3" creationId="{50929189-EC58-1F9B-0CC8-51538D515A84}"/>
          </ac:picMkLst>
        </pc:picChg>
        <pc:picChg chg="mod">
          <ac:chgData name="LIM HUR" userId="6af28d70-dd6d-4d11-b254-59f06a27fcc2" providerId="ADAL" clId="{BC5873B0-DB2F-4F31-9290-8A7C81B0C69A}" dt="2022-06-28T18:01:02.186" v="937" actId="1076"/>
          <ac:picMkLst>
            <pc:docMk/>
            <pc:sldMk cId="3588965340" sldId="331"/>
            <ac:picMk id="5" creationId="{9DDAE1CF-2D5A-58E0-E10E-A7593C7E55F3}"/>
          </ac:picMkLst>
        </pc:picChg>
      </pc:sldChg>
      <pc:sldChg chg="modSp mod">
        <pc:chgData name="LIM HUR" userId="6af28d70-dd6d-4d11-b254-59f06a27fcc2" providerId="ADAL" clId="{BC5873B0-DB2F-4F31-9290-8A7C81B0C69A}" dt="2022-06-29T17:33:22.634" v="1042" actId="20577"/>
        <pc:sldMkLst>
          <pc:docMk/>
          <pc:sldMk cId="3992229806" sldId="332"/>
        </pc:sldMkLst>
        <pc:spChg chg="mod">
          <ac:chgData name="LIM HUR" userId="6af28d70-dd6d-4d11-b254-59f06a27fcc2" providerId="ADAL" clId="{BC5873B0-DB2F-4F31-9290-8A7C81B0C69A}" dt="2022-06-29T17:33:22.634" v="1042" actId="20577"/>
          <ac:spMkLst>
            <pc:docMk/>
            <pc:sldMk cId="3992229806" sldId="332"/>
            <ac:spMk id="291" creationId="{00000000-0000-0000-0000-000000000000}"/>
          </ac:spMkLst>
        </pc:spChg>
      </pc:sldChg>
      <pc:sldChg chg="modSp mod">
        <pc:chgData name="LIM HUR" userId="6af28d70-dd6d-4d11-b254-59f06a27fcc2" providerId="ADAL" clId="{BC5873B0-DB2F-4F31-9290-8A7C81B0C69A}" dt="2022-06-28T17:38:53.663" v="726" actId="20577"/>
        <pc:sldMkLst>
          <pc:docMk/>
          <pc:sldMk cId="582169496" sldId="333"/>
        </pc:sldMkLst>
        <pc:spChg chg="mod">
          <ac:chgData name="LIM HUR" userId="6af28d70-dd6d-4d11-b254-59f06a27fcc2" providerId="ADAL" clId="{BC5873B0-DB2F-4F31-9290-8A7C81B0C69A}" dt="2022-06-28T17:38:53.663" v="726" actId="20577"/>
          <ac:spMkLst>
            <pc:docMk/>
            <pc:sldMk cId="582169496" sldId="333"/>
            <ac:spMk id="290" creationId="{00000000-0000-0000-0000-000000000000}"/>
          </ac:spMkLst>
        </pc:spChg>
      </pc:sldChg>
      <pc:sldChg chg="modSp mod">
        <pc:chgData name="LIM HUR" userId="6af28d70-dd6d-4d11-b254-59f06a27fcc2" providerId="ADAL" clId="{BC5873B0-DB2F-4F31-9290-8A7C81B0C69A}" dt="2022-06-28T17:20:29.575" v="715" actId="1076"/>
        <pc:sldMkLst>
          <pc:docMk/>
          <pc:sldMk cId="1801899196" sldId="334"/>
        </pc:sldMkLst>
        <pc:picChg chg="mod">
          <ac:chgData name="LIM HUR" userId="6af28d70-dd6d-4d11-b254-59f06a27fcc2" providerId="ADAL" clId="{BC5873B0-DB2F-4F31-9290-8A7C81B0C69A}" dt="2022-06-28T17:20:27.475" v="714" actId="14100"/>
          <ac:picMkLst>
            <pc:docMk/>
            <pc:sldMk cId="1801899196" sldId="334"/>
            <ac:picMk id="6" creationId="{1C00AF40-8EB5-82D1-A41F-2288C249FAFA}"/>
          </ac:picMkLst>
        </pc:picChg>
        <pc:picChg chg="mod">
          <ac:chgData name="LIM HUR" userId="6af28d70-dd6d-4d11-b254-59f06a27fcc2" providerId="ADAL" clId="{BC5873B0-DB2F-4F31-9290-8A7C81B0C69A}" dt="2022-06-28T17:20:29.575" v="715" actId="1076"/>
          <ac:picMkLst>
            <pc:docMk/>
            <pc:sldMk cId="1801899196" sldId="334"/>
            <ac:picMk id="8" creationId="{12AEE9BD-0737-3980-3FFF-17FE5F109D11}"/>
          </ac:picMkLst>
        </pc:picChg>
      </pc:sldChg>
      <pc:sldChg chg="modSp mod">
        <pc:chgData name="LIM HUR" userId="6af28d70-dd6d-4d11-b254-59f06a27fcc2" providerId="ADAL" clId="{BC5873B0-DB2F-4F31-9290-8A7C81B0C69A}" dt="2022-06-28T17:26:31.092" v="719" actId="20577"/>
        <pc:sldMkLst>
          <pc:docMk/>
          <pc:sldMk cId="2300351948" sldId="335"/>
        </pc:sldMkLst>
        <pc:spChg chg="mod">
          <ac:chgData name="LIM HUR" userId="6af28d70-dd6d-4d11-b254-59f06a27fcc2" providerId="ADAL" clId="{BC5873B0-DB2F-4F31-9290-8A7C81B0C69A}" dt="2022-06-28T17:26:31.092" v="719" actId="20577"/>
          <ac:spMkLst>
            <pc:docMk/>
            <pc:sldMk cId="2300351948" sldId="335"/>
            <ac:spMk id="9" creationId="{4EC4060D-611F-7985-8733-56F7E7B9503D}"/>
          </ac:spMkLst>
        </pc:spChg>
      </pc:sldChg>
      <pc:sldChg chg="addSp delSp modSp mod">
        <pc:chgData name="LIM HUR" userId="6af28d70-dd6d-4d11-b254-59f06a27fcc2" providerId="ADAL" clId="{BC5873B0-DB2F-4F31-9290-8A7C81B0C69A}" dt="2022-06-28T17:08:02.112" v="693" actId="1076"/>
        <pc:sldMkLst>
          <pc:docMk/>
          <pc:sldMk cId="2187524092" sldId="337"/>
        </pc:sldMkLst>
        <pc:spChg chg="mod">
          <ac:chgData name="LIM HUR" userId="6af28d70-dd6d-4d11-b254-59f06a27fcc2" providerId="ADAL" clId="{BC5873B0-DB2F-4F31-9290-8A7C81B0C69A}" dt="2022-06-28T17:07:25.614" v="686" actId="20577"/>
          <ac:spMkLst>
            <pc:docMk/>
            <pc:sldMk cId="2187524092" sldId="337"/>
            <ac:spMk id="291" creationId="{00000000-0000-0000-0000-000000000000}"/>
          </ac:spMkLst>
        </pc:spChg>
        <pc:picChg chg="mod">
          <ac:chgData name="LIM HUR" userId="6af28d70-dd6d-4d11-b254-59f06a27fcc2" providerId="ADAL" clId="{BC5873B0-DB2F-4F31-9290-8A7C81B0C69A}" dt="2022-06-28T17:07:59.198" v="691" actId="1076"/>
          <ac:picMkLst>
            <pc:docMk/>
            <pc:sldMk cId="2187524092" sldId="337"/>
            <ac:picMk id="3" creationId="{54AF93D1-FF6D-4D94-341C-3FBCB6D360C6}"/>
          </ac:picMkLst>
        </pc:picChg>
        <pc:picChg chg="add del mod">
          <ac:chgData name="LIM HUR" userId="6af28d70-dd6d-4d11-b254-59f06a27fcc2" providerId="ADAL" clId="{BC5873B0-DB2F-4F31-9290-8A7C81B0C69A}" dt="2022-06-28T17:07:54.287" v="687" actId="478"/>
          <ac:picMkLst>
            <pc:docMk/>
            <pc:sldMk cId="2187524092" sldId="337"/>
            <ac:picMk id="4" creationId="{DD2792C1-B649-E258-23A4-D74C87A9C4A0}"/>
          </ac:picMkLst>
        </pc:picChg>
        <pc:picChg chg="add mod">
          <ac:chgData name="LIM HUR" userId="6af28d70-dd6d-4d11-b254-59f06a27fcc2" providerId="ADAL" clId="{BC5873B0-DB2F-4F31-9290-8A7C81B0C69A}" dt="2022-06-28T17:08:02.112" v="693" actId="1076"/>
          <ac:picMkLst>
            <pc:docMk/>
            <pc:sldMk cId="2187524092" sldId="337"/>
            <ac:picMk id="6" creationId="{2B5C47B1-86B0-F677-3661-6456D4E52630}"/>
          </ac:picMkLst>
        </pc:picChg>
      </pc:sldChg>
      <pc:sldChg chg="modSp mod">
        <pc:chgData name="LIM HUR" userId="6af28d70-dd6d-4d11-b254-59f06a27fcc2" providerId="ADAL" clId="{BC5873B0-DB2F-4F31-9290-8A7C81B0C69A}" dt="2022-06-28T18:04:04.054" v="951" actId="20577"/>
        <pc:sldMkLst>
          <pc:docMk/>
          <pc:sldMk cId="69811449" sldId="338"/>
        </pc:sldMkLst>
        <pc:spChg chg="mod">
          <ac:chgData name="LIM HUR" userId="6af28d70-dd6d-4d11-b254-59f06a27fcc2" providerId="ADAL" clId="{BC5873B0-DB2F-4F31-9290-8A7C81B0C69A}" dt="2022-06-28T18:04:04.054" v="951" actId="20577"/>
          <ac:spMkLst>
            <pc:docMk/>
            <pc:sldMk cId="69811449" sldId="338"/>
            <ac:spMk id="4" creationId="{4EE804A1-27C7-4B4C-2478-6CB6EB96E05E}"/>
          </ac:spMkLst>
        </pc:spChg>
      </pc:sldChg>
      <pc:sldChg chg="modSp mod">
        <pc:chgData name="LIM HUR" userId="6af28d70-dd6d-4d11-b254-59f06a27fcc2" providerId="ADAL" clId="{BC5873B0-DB2F-4F31-9290-8A7C81B0C69A}" dt="2022-06-28T18:04:51.304" v="956" actId="20577"/>
        <pc:sldMkLst>
          <pc:docMk/>
          <pc:sldMk cId="1061735065" sldId="339"/>
        </pc:sldMkLst>
        <pc:spChg chg="mod">
          <ac:chgData name="LIM HUR" userId="6af28d70-dd6d-4d11-b254-59f06a27fcc2" providerId="ADAL" clId="{BC5873B0-DB2F-4F31-9290-8A7C81B0C69A}" dt="2022-06-28T18:04:51.304" v="956" actId="20577"/>
          <ac:spMkLst>
            <pc:docMk/>
            <pc:sldMk cId="1061735065" sldId="339"/>
            <ac:spMk id="291" creationId="{00000000-0000-0000-0000-000000000000}"/>
          </ac:spMkLst>
        </pc:spChg>
      </pc:sldChg>
      <pc:sldChg chg="modSp mod">
        <pc:chgData name="LIM HUR" userId="6af28d70-dd6d-4d11-b254-59f06a27fcc2" providerId="ADAL" clId="{BC5873B0-DB2F-4F31-9290-8A7C81B0C69A}" dt="2022-06-29T10:29:59.388" v="993" actId="20577"/>
        <pc:sldMkLst>
          <pc:docMk/>
          <pc:sldMk cId="2892457635" sldId="340"/>
        </pc:sldMkLst>
        <pc:spChg chg="mod">
          <ac:chgData name="LIM HUR" userId="6af28d70-dd6d-4d11-b254-59f06a27fcc2" providerId="ADAL" clId="{BC5873B0-DB2F-4F31-9290-8A7C81B0C69A}" dt="2022-06-29T10:29:59.388" v="993" actId="20577"/>
          <ac:spMkLst>
            <pc:docMk/>
            <pc:sldMk cId="2892457635" sldId="340"/>
            <ac:spMk id="291" creationId="{00000000-0000-0000-0000-000000000000}"/>
          </ac:spMkLst>
        </pc:spChg>
        <pc:picChg chg="mod">
          <ac:chgData name="LIM HUR" userId="6af28d70-dd6d-4d11-b254-59f06a27fcc2" providerId="ADAL" clId="{BC5873B0-DB2F-4F31-9290-8A7C81B0C69A}" dt="2022-06-22T20:12:50.333" v="260" actId="1076"/>
          <ac:picMkLst>
            <pc:docMk/>
            <pc:sldMk cId="2892457635" sldId="340"/>
            <ac:picMk id="3" creationId="{7D6A094C-7624-29D1-F587-2FACA9204909}"/>
          </ac:picMkLst>
        </pc:picChg>
      </pc:sldChg>
      <pc:sldChg chg="modSp mod">
        <pc:chgData name="LIM HUR" userId="6af28d70-dd6d-4d11-b254-59f06a27fcc2" providerId="ADAL" clId="{BC5873B0-DB2F-4F31-9290-8A7C81B0C69A}" dt="2022-06-28T10:44:44.003" v="328" actId="1076"/>
        <pc:sldMkLst>
          <pc:docMk/>
          <pc:sldMk cId="1277639664" sldId="343"/>
        </pc:sldMkLst>
        <pc:spChg chg="mod">
          <ac:chgData name="LIM HUR" userId="6af28d70-dd6d-4d11-b254-59f06a27fcc2" providerId="ADAL" clId="{BC5873B0-DB2F-4F31-9290-8A7C81B0C69A}" dt="2022-06-28T10:44:44.003" v="328" actId="1076"/>
          <ac:spMkLst>
            <pc:docMk/>
            <pc:sldMk cId="1277639664" sldId="343"/>
            <ac:spMk id="291" creationId="{00000000-0000-0000-0000-000000000000}"/>
          </ac:spMkLst>
        </pc:spChg>
      </pc:sldChg>
      <pc:sldChg chg="delSp modSp add mod">
        <pc:chgData name="LIM HUR" userId="6af28d70-dd6d-4d11-b254-59f06a27fcc2" providerId="ADAL" clId="{BC5873B0-DB2F-4F31-9290-8A7C81B0C69A}" dt="2022-06-29T12:29:27.971" v="1037" actId="20577"/>
        <pc:sldMkLst>
          <pc:docMk/>
          <pc:sldMk cId="2593160054" sldId="350"/>
        </pc:sldMkLst>
        <pc:spChg chg="mod">
          <ac:chgData name="LIM HUR" userId="6af28d70-dd6d-4d11-b254-59f06a27fcc2" providerId="ADAL" clId="{BC5873B0-DB2F-4F31-9290-8A7C81B0C69A}" dt="2022-06-29T12:29:27.971" v="1037" actId="20577"/>
          <ac:spMkLst>
            <pc:docMk/>
            <pc:sldMk cId="2593160054" sldId="350"/>
            <ac:spMk id="291" creationId="{00000000-0000-0000-0000-000000000000}"/>
          </ac:spMkLst>
        </pc:spChg>
        <pc:picChg chg="del">
          <ac:chgData name="LIM HUR" userId="6af28d70-dd6d-4d11-b254-59f06a27fcc2" providerId="ADAL" clId="{BC5873B0-DB2F-4F31-9290-8A7C81B0C69A}" dt="2022-06-28T17:57:27.715" v="795" actId="478"/>
          <ac:picMkLst>
            <pc:docMk/>
            <pc:sldMk cId="2593160054" sldId="350"/>
            <ac:picMk id="4" creationId="{523639FF-0EC9-2684-8AAB-7FAF056D4079}"/>
          </ac:picMkLst>
        </pc:picChg>
        <pc:picChg chg="mod">
          <ac:chgData name="LIM HUR" userId="6af28d70-dd6d-4d11-b254-59f06a27fcc2" providerId="ADAL" clId="{BC5873B0-DB2F-4F31-9290-8A7C81B0C69A}" dt="2022-06-28T17:57:28.878" v="796" actId="1076"/>
          <ac:picMkLst>
            <pc:docMk/>
            <pc:sldMk cId="2593160054" sldId="350"/>
            <ac:picMk id="6" creationId="{C425B628-4560-8E16-EB76-D2416FB901A9}"/>
          </ac:picMkLst>
        </pc:picChg>
        <pc:picChg chg="mod">
          <ac:chgData name="LIM HUR" userId="6af28d70-dd6d-4d11-b254-59f06a27fcc2" providerId="ADAL" clId="{BC5873B0-DB2F-4F31-9290-8A7C81B0C69A}" dt="2022-06-28T17:57:30.449" v="797" actId="1076"/>
          <ac:picMkLst>
            <pc:docMk/>
            <pc:sldMk cId="2593160054" sldId="350"/>
            <ac:picMk id="8" creationId="{41A765A2-F07E-DCC8-476F-3FA076DF6D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  <p:sldLayoutId id="214748367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2589-st1505/ca1-daaa2b02-2112589-limhur/-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ctrTitle"/>
          </p:nvPr>
        </p:nvSpPr>
        <p:spPr>
          <a:xfrm>
            <a:off x="364965" y="993913"/>
            <a:ext cx="8414017" cy="1198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Super Life Insurance</a:t>
            </a: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1"/>
          </p:nvPr>
        </p:nvSpPr>
        <p:spPr>
          <a:xfrm>
            <a:off x="-2638122" y="451613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Lim Hur 2112589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DAAA2A02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C0D1C-8232-FD9D-CEEF-3B8C35B814FC}"/>
              </a:ext>
            </a:extLst>
          </p:cNvPr>
          <p:cNvSpPr txBox="1"/>
          <p:nvPr/>
        </p:nvSpPr>
        <p:spPr>
          <a:xfrm>
            <a:off x="4792980" y="315683"/>
            <a:ext cx="577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CA1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CA992-4AC7-1061-13AA-144B0304456B}"/>
              </a:ext>
            </a:extLst>
          </p:cNvPr>
          <p:cNvSpPr txBox="1"/>
          <p:nvPr/>
        </p:nvSpPr>
        <p:spPr>
          <a:xfrm>
            <a:off x="310075" y="2811860"/>
            <a:ext cx="852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Super Life has got you covered!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F3077-500B-E1D3-F6DA-C35D300119DA}"/>
              </a:ext>
            </a:extLst>
          </p:cNvPr>
          <p:cNvSpPr txBox="1"/>
          <p:nvPr/>
        </p:nvSpPr>
        <p:spPr>
          <a:xfrm>
            <a:off x="747422" y="3261734"/>
            <a:ext cx="76014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super life: </a:t>
            </a:r>
            <a:r>
              <a:rPr lang="en-US" dirty="0"/>
              <a:t>Super Life is an AI application, that will indicate to you what is the most reasonable price for a year's worth of health insurance!</a:t>
            </a:r>
          </a:p>
          <a:p>
            <a:endParaRPr lang="en-US" dirty="0"/>
          </a:p>
          <a:p>
            <a:r>
              <a:rPr lang="en-US" b="1" dirty="0"/>
              <a:t>Aim: </a:t>
            </a:r>
            <a:r>
              <a:rPr lang="en-US" dirty="0"/>
              <a:t>It enables people to make a more informed decision prior to purchasing insurance premium. Such can help them to make better financial decisions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Sign up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284308" y="3729228"/>
            <a:ext cx="8498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Allows users to enter 3 fields: email, password and confirm password</a:t>
            </a:r>
          </a:p>
          <a:p>
            <a:pPr marL="285750" indent="-285750">
              <a:buFontTx/>
              <a:buChar char="-"/>
            </a:pPr>
            <a:r>
              <a:rPr lang="en-SG" dirty="0"/>
              <a:t>Upon successful creation, we store the details in the database ‘User’ table. This is so that we can show the correct history for the correct user.</a:t>
            </a:r>
          </a:p>
          <a:p>
            <a:pPr marL="285750" indent="-285750">
              <a:buFontTx/>
              <a:buChar char="-"/>
            </a:pPr>
            <a:r>
              <a:rPr lang="en-SG" dirty="0"/>
              <a:t>The website will prompts a success message after signing up successfully as well.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B5BD1-CDB9-A26B-7F80-D36A2094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25" y="200325"/>
            <a:ext cx="5577524" cy="33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Login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322729" y="4149378"/>
            <a:ext cx="8498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Allows users to enter 3 fields: email, password</a:t>
            </a:r>
          </a:p>
          <a:p>
            <a:pPr marL="285750" indent="-285750">
              <a:buFontTx/>
              <a:buChar char="-"/>
            </a:pPr>
            <a:r>
              <a:rPr lang="en-SG" dirty="0"/>
              <a:t>Upon successful login, user gets redirected to home page, and they can view the prediction/history page. Use of </a:t>
            </a:r>
            <a:r>
              <a:rPr lang="en-SG" dirty="0" err="1"/>
              <a:t>flask_login</a:t>
            </a:r>
            <a:r>
              <a:rPr lang="en-SG" dirty="0"/>
              <a:t> to handle the login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8FF0E-DC2B-45A5-226F-FE2DA882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01" y="914966"/>
            <a:ext cx="5647765" cy="30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Flask login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130628" y="2206955"/>
            <a:ext cx="84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When a user is logged in they can see prediction and history page. However if user is not logged in, they can only see login and sign 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DD522-B3C1-EE67-43EB-72CF82E4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922"/>
            <a:ext cx="9144000" cy="124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B6F3B-B3CB-3BA8-858A-24880439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0175"/>
            <a:ext cx="9144000" cy="11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6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History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138312" y="4180032"/>
            <a:ext cx="84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History page shows past predictions and shows feature importance for model. Allows user to delete their predictions through the delete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C5F91-1CD8-8089-E6C9-0634E05C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92" y="830499"/>
            <a:ext cx="7115415" cy="32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0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Successful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138312" y="4180032"/>
            <a:ext cx="849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We have a success message at the bottom to prompt the successful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A1AFD-B70B-4EEA-CDB6-19EFFE72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559"/>
            <a:ext cx="7853082" cy="33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1837AA-3007-8225-B110-35BE3A46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51" y="2766853"/>
            <a:ext cx="3976587" cy="2012479"/>
          </a:xfrm>
          <a:prstGeom prst="rect">
            <a:avLst/>
          </a:prstGeom>
        </p:spPr>
      </p:pic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-112921" y="325307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SCRUM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84F73-63C5-FFF5-3254-D7D8C2058BBB}"/>
              </a:ext>
            </a:extLst>
          </p:cNvPr>
          <p:cNvSpPr txBox="1"/>
          <p:nvPr/>
        </p:nvSpPr>
        <p:spPr>
          <a:xfrm>
            <a:off x="184416" y="816437"/>
            <a:ext cx="3434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All issues are closed as we have completed.</a:t>
            </a:r>
          </a:p>
          <a:p>
            <a:pPr marL="285750" indent="-285750">
              <a:buFontTx/>
              <a:buChar char="-"/>
            </a:pPr>
            <a:r>
              <a:rPr lang="en-SG" dirty="0"/>
              <a:t>We have 6 branches, but did not do deployment.</a:t>
            </a:r>
          </a:p>
          <a:p>
            <a:pPr marL="285750" indent="-285750">
              <a:buFontTx/>
              <a:buChar char="-"/>
            </a:pPr>
            <a:r>
              <a:rPr lang="en-SG" dirty="0"/>
              <a:t>Main branch, </a:t>
            </a:r>
          </a:p>
          <a:p>
            <a:pPr marL="285750" indent="-285750">
              <a:buFontTx/>
              <a:buChar char="-"/>
            </a:pPr>
            <a:r>
              <a:rPr lang="en-SG" dirty="0"/>
              <a:t>Model branch for modelling, </a:t>
            </a:r>
          </a:p>
          <a:p>
            <a:pPr marL="285750" indent="-285750">
              <a:buFontTx/>
              <a:buChar char="-"/>
            </a:pPr>
            <a:r>
              <a:rPr lang="en-SG" dirty="0"/>
              <a:t>App branch for UI and backend without database 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appDB</a:t>
            </a:r>
            <a:r>
              <a:rPr lang="en-SG" dirty="0"/>
              <a:t> branch for app with databases implemented.</a:t>
            </a:r>
          </a:p>
          <a:p>
            <a:pPr marL="285750" indent="-285750">
              <a:buFontTx/>
              <a:buChar char="-"/>
            </a:pPr>
            <a:r>
              <a:rPr lang="en-SG" dirty="0"/>
              <a:t>Testing for </a:t>
            </a:r>
            <a:r>
              <a:rPr lang="en-SG" dirty="0" err="1"/>
              <a:t>pytests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Refactoring to improve some codes</a:t>
            </a:r>
          </a:p>
          <a:p>
            <a:pPr marL="285750" indent="-285750">
              <a:buFontTx/>
              <a:buChar char="-"/>
            </a:pPr>
            <a:r>
              <a:rPr lang="en-SG" dirty="0"/>
              <a:t>Deployment (didn’t do)</a:t>
            </a:r>
          </a:p>
          <a:p>
            <a:pPr marL="285750" indent="-285750">
              <a:buFontTx/>
              <a:buChar char="-"/>
            </a:pPr>
            <a:r>
              <a:rPr lang="en-SG" dirty="0"/>
              <a:t>Git repo link: </a:t>
            </a:r>
            <a:r>
              <a:rPr lang="en-SG" dirty="0">
                <a:hlinkClick r:id="rId3"/>
              </a:rPr>
              <a:t>https://gitlab.com/2589-st1505/ca1-daaa2b02-2112589-limhur/-/tree/main</a:t>
            </a:r>
            <a:r>
              <a:rPr lang="en-SG" dirty="0"/>
              <a:t> 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CB54C-8198-22F5-470F-0CAE71D1B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156" y="364168"/>
            <a:ext cx="1881462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394225" y="38677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SG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B5C52-8FD7-50C3-6A8A-5C6010F2C6A9}"/>
              </a:ext>
            </a:extLst>
          </p:cNvPr>
          <p:cNvSpPr txBox="1"/>
          <p:nvPr/>
        </p:nvSpPr>
        <p:spPr>
          <a:xfrm>
            <a:off x="238205" y="386779"/>
            <a:ext cx="5048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/>
              <a:t>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E342-2E4C-EDD3-CA56-14C446876410}"/>
              </a:ext>
            </a:extLst>
          </p:cNvPr>
          <p:cNvSpPr txBox="1"/>
          <p:nvPr/>
        </p:nvSpPr>
        <p:spPr>
          <a:xfrm>
            <a:off x="99893" y="998924"/>
            <a:ext cx="30121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We have 5 pages:</a:t>
            </a:r>
          </a:p>
          <a:p>
            <a:r>
              <a:rPr lang="en-SG" dirty="0"/>
              <a:t>Home, Login, Prediction, History</a:t>
            </a:r>
          </a:p>
          <a:p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Our homepage is shown below, with a simple welcome message.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make the best out of this application, only </a:t>
            </a:r>
            <a:r>
              <a:rPr lang="en-US" dirty="0" err="1"/>
              <a:t>intrapolation</a:t>
            </a:r>
            <a:r>
              <a:rPr lang="en-US" dirty="0"/>
              <a:t> is allowed, that means only values within the range used to train the model are valid.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15EB5-4821-5422-E0D7-5BC415F9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69" y="1180900"/>
            <a:ext cx="5474831" cy="25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394225" y="38677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Model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2D59A-0C6B-D44A-1CDA-264B0F4B8CCB}"/>
              </a:ext>
            </a:extLst>
          </p:cNvPr>
          <p:cNvSpPr txBox="1"/>
          <p:nvPr/>
        </p:nvSpPr>
        <p:spPr>
          <a:xfrm>
            <a:off x="230521" y="1297356"/>
            <a:ext cx="4556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Dataset from </a:t>
            </a:r>
            <a:r>
              <a:rPr lang="en-SG" dirty="0" err="1"/>
              <a:t>kaggle</a:t>
            </a:r>
            <a:r>
              <a:rPr lang="en-SG" dirty="0"/>
              <a:t>, which is about medical insurance premium.</a:t>
            </a:r>
          </a:p>
          <a:p>
            <a:pPr marL="285750" indent="-285750">
              <a:buFontTx/>
              <a:buChar char="-"/>
            </a:pPr>
            <a:r>
              <a:rPr lang="en-SG" dirty="0"/>
              <a:t>Contains user’s health information like whether they have any diseases, etc.</a:t>
            </a:r>
          </a:p>
          <a:p>
            <a:pPr marL="285750" indent="-285750">
              <a:buFontTx/>
              <a:buChar char="-"/>
            </a:pPr>
            <a:r>
              <a:rPr lang="en-SG" dirty="0"/>
              <a:t>Columns are on the right, most are binary (1 and 0) and some are continuous like weight/height.</a:t>
            </a:r>
          </a:p>
          <a:p>
            <a:pPr marL="285750" indent="-285750">
              <a:buFontTx/>
              <a:buChar char="-"/>
            </a:pPr>
            <a:r>
              <a:rPr lang="en-SG" dirty="0"/>
              <a:t>Given this, our task is to develop regression model for predicting insurance prices.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F443C-D739-0675-3DAA-3904EC26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9" y="776330"/>
            <a:ext cx="3396536" cy="26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394225" y="38677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2D59A-0C6B-D44A-1CDA-264B0F4B8CCB}"/>
              </a:ext>
            </a:extLst>
          </p:cNvPr>
          <p:cNvSpPr txBox="1"/>
          <p:nvPr/>
        </p:nvSpPr>
        <p:spPr>
          <a:xfrm>
            <a:off x="230521" y="877909"/>
            <a:ext cx="498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Feature engineering: BMI, </a:t>
            </a:r>
          </a:p>
          <a:p>
            <a:pPr marL="285750" indent="-285750">
              <a:buFontTx/>
              <a:buChar char="-"/>
            </a:pPr>
            <a:r>
              <a:rPr lang="en-SG" dirty="0"/>
              <a:t>Feature scaling using standard scaler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5BCFE-8D5D-2B12-5796-36BE07A8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91"/>
            <a:ext cx="9144000" cy="1882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CDF0B7-0C75-BB9C-F2AD-7B2D9144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9" y="764987"/>
            <a:ext cx="4748733" cy="485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F8C92F-571A-8025-D6F2-A0AA1440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17" y="3516957"/>
            <a:ext cx="5855234" cy="14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394225" y="38677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Model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9F0FD-3643-0979-86E1-6004090B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8" y="1185686"/>
            <a:ext cx="5939758" cy="33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394225" y="38677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Model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28D28-6182-2C4F-C206-79A2DE3B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16" y="4076153"/>
            <a:ext cx="7322884" cy="1067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3BE9D-1977-E1CD-76AB-60935FD6B373}"/>
              </a:ext>
            </a:extLst>
          </p:cNvPr>
          <p:cNvSpPr txBox="1"/>
          <p:nvPr/>
        </p:nvSpPr>
        <p:spPr>
          <a:xfrm>
            <a:off x="253574" y="768871"/>
            <a:ext cx="843706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1. Linear Models</a:t>
            </a:r>
          </a:p>
          <a:p>
            <a:r>
              <a:rPr lang="en-US" sz="900" dirty="0"/>
              <a:t>- Lasso and Ridge regression generally do not overfit, and have pretty low variance given the small difference in CV and train MAE scores.</a:t>
            </a:r>
          </a:p>
          <a:p>
            <a:r>
              <a:rPr lang="en-US" sz="900" dirty="0"/>
              <a:t>- They do however underfit as they may not be complex enough and generally performs poorly</a:t>
            </a:r>
          </a:p>
          <a:p>
            <a:r>
              <a:rPr lang="en-US" sz="900" dirty="0"/>
              <a:t>- These models pale in comparison to ensemble models in terms of MAE- One possible improvement is to introduce </a:t>
            </a:r>
            <a:r>
              <a:rPr lang="en-US" sz="900" dirty="0" err="1"/>
              <a:t>PolynomialFeatures</a:t>
            </a:r>
            <a:r>
              <a:rPr lang="en-US" sz="900" dirty="0"/>
              <a:t>() which generate polynomial and interaction features</a:t>
            </a:r>
          </a:p>
          <a:p>
            <a:endParaRPr lang="en-US" sz="900" dirty="0"/>
          </a:p>
          <a:p>
            <a:r>
              <a:rPr lang="en-US" sz="900" dirty="0"/>
              <a:t>2. Distance based models</a:t>
            </a:r>
          </a:p>
          <a:p>
            <a:r>
              <a:rPr lang="en-US" sz="900" dirty="0"/>
              <a:t>- </a:t>
            </a:r>
            <a:r>
              <a:rPr lang="en-US" sz="900" dirty="0" err="1"/>
              <a:t>KNeighborsRegressor</a:t>
            </a:r>
            <a:r>
              <a:rPr lang="en-US" sz="900" dirty="0"/>
              <a:t> might be suffering from slight underfitting, and has a decent average MAE </a:t>
            </a:r>
            <a:r>
              <a:rPr lang="en-US" sz="900" dirty="0" err="1"/>
              <a:t>score.Slightly</a:t>
            </a:r>
            <a:r>
              <a:rPr lang="en-US" sz="900" dirty="0"/>
              <a:t> overfitting given the larger difference in errors in CV and training sets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One improvement approach to take could be changing the scalers</a:t>
            </a:r>
          </a:p>
          <a:p>
            <a:pPr marL="171450" indent="-171450">
              <a:buFontTx/>
              <a:buChar char="-"/>
            </a:pPr>
            <a:endParaRPr lang="en-US" sz="900" dirty="0"/>
          </a:p>
          <a:p>
            <a:r>
              <a:rPr lang="en-US" sz="900" dirty="0"/>
              <a:t> 3. Tree Models</a:t>
            </a:r>
          </a:p>
          <a:p>
            <a:r>
              <a:rPr lang="en-US" sz="900" dirty="0"/>
              <a:t>- Severely overfits given the large gap between average train MAE and CV MAE. We observe a difference of close to a thousand MAE.</a:t>
            </a:r>
          </a:p>
          <a:p>
            <a:r>
              <a:rPr lang="en-US" sz="900" dirty="0"/>
              <a:t>- Performs better than linear models and distance models in terms of cross validation mean absolute error</a:t>
            </a:r>
          </a:p>
          <a:p>
            <a:r>
              <a:rPr lang="en-US" sz="900" dirty="0"/>
              <a:t>- One improvement could be further tuning model by optimizing hyperparameters</a:t>
            </a:r>
          </a:p>
          <a:p>
            <a:endParaRPr lang="en-US" sz="900" dirty="0"/>
          </a:p>
          <a:p>
            <a:r>
              <a:rPr lang="en-US" sz="900" dirty="0"/>
              <a:t>4. Ensembles</a:t>
            </a:r>
          </a:p>
          <a:p>
            <a:r>
              <a:rPr lang="en-US" sz="900" dirty="0"/>
              <a:t>- Gradient Boosting and Random forests perform very well, suffering from slight overfitting.</a:t>
            </a:r>
          </a:p>
          <a:p>
            <a:r>
              <a:rPr lang="en-US" sz="900" dirty="0"/>
              <a:t>- </a:t>
            </a:r>
            <a:r>
              <a:rPr lang="en-US" sz="900" dirty="0" err="1"/>
              <a:t>RandomForest</a:t>
            </a:r>
            <a:r>
              <a:rPr lang="en-US" sz="900" dirty="0"/>
              <a:t> posses low bias, indicated by low consistent errors from CV sets.</a:t>
            </a:r>
          </a:p>
          <a:p>
            <a:r>
              <a:rPr lang="en-US" sz="900" dirty="0"/>
              <a:t>- Gradient boosting generally have pretty high bias, which seems like it is underfitting.</a:t>
            </a:r>
          </a:p>
          <a:p>
            <a:r>
              <a:rPr lang="en-US" sz="900" dirty="0"/>
              <a:t>- One improvement approach to take is to tune hyper parameters, such as </a:t>
            </a:r>
            <a:r>
              <a:rPr lang="en-US" sz="900" dirty="0" err="1"/>
              <a:t>max_depth</a:t>
            </a:r>
            <a:r>
              <a:rPr lang="en-US" sz="900" dirty="0"/>
              <a:t> or </a:t>
            </a:r>
            <a:r>
              <a:rPr lang="en-US" sz="900" dirty="0" err="1"/>
              <a:t>learning_rate</a:t>
            </a:r>
            <a:r>
              <a:rPr lang="en-US" sz="900" dirty="0"/>
              <a:t> for gradient </a:t>
            </a:r>
            <a:r>
              <a:rPr lang="en-US" sz="900" dirty="0" err="1"/>
              <a:t>boostings</a:t>
            </a:r>
            <a:r>
              <a:rPr lang="en-US" sz="900" dirty="0"/>
              <a:t>.</a:t>
            </a:r>
          </a:p>
          <a:p>
            <a:r>
              <a:rPr lang="en-US" sz="900" dirty="0"/>
              <a:t> 5. </a:t>
            </a:r>
            <a:r>
              <a:rPr lang="en-US" sz="900" dirty="0" err="1"/>
              <a:t>XGBoost</a:t>
            </a:r>
            <a:endParaRPr lang="en-US" sz="900" dirty="0"/>
          </a:p>
          <a:p>
            <a:r>
              <a:rPr lang="en-US" sz="900" dirty="0"/>
              <a:t>- </a:t>
            </a:r>
            <a:r>
              <a:rPr lang="en-US" sz="900" dirty="0" err="1"/>
              <a:t>XGBoost</a:t>
            </a:r>
            <a:r>
              <a:rPr lang="en-US" sz="900" dirty="0"/>
              <a:t> model severely overfits, with large deviation between average cv </a:t>
            </a:r>
            <a:r>
              <a:rPr lang="en-US" sz="900" dirty="0" err="1"/>
              <a:t>mae</a:t>
            </a:r>
            <a:r>
              <a:rPr lang="en-US" sz="900" dirty="0"/>
              <a:t> and train MAE.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54328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5;p39">
            <a:extLst>
              <a:ext uri="{FF2B5EF4-FFF2-40B4-BE49-F238E27FC236}">
                <a16:creationId xmlns:a16="http://schemas.microsoft.com/office/drawing/2014/main" id="{C2C55748-5D24-E592-CB33-5686FB41401D}"/>
              </a:ext>
            </a:extLst>
          </p:cNvPr>
          <p:cNvSpPr txBox="1">
            <a:spLocks/>
          </p:cNvSpPr>
          <p:nvPr/>
        </p:nvSpPr>
        <p:spPr>
          <a:xfrm>
            <a:off x="2247490" y="274249"/>
            <a:ext cx="4239556" cy="491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3000" dirty="0"/>
              <a:t>Model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3BE9D-1977-E1CD-76AB-60935FD6B373}"/>
              </a:ext>
            </a:extLst>
          </p:cNvPr>
          <p:cNvSpPr txBox="1"/>
          <p:nvPr/>
        </p:nvSpPr>
        <p:spPr>
          <a:xfrm>
            <a:off x="-145997" y="500573"/>
            <a:ext cx="85523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200" dirty="0"/>
              <a:t>Random Forests were chosen, as it overfits the least, and posses low bias/variance, which indicates that it is able to generalize to new examples well</a:t>
            </a:r>
          </a:p>
          <a:p>
            <a:pPr marL="285750" indent="-285750">
              <a:buFontTx/>
              <a:buChar char="-"/>
            </a:pPr>
            <a:r>
              <a:rPr lang="en-SG" sz="1200" dirty="0"/>
              <a:t>Perform hyperparameter optimization to improve model. Model has improved in terms of MAE. </a:t>
            </a:r>
          </a:p>
          <a:p>
            <a:pPr marL="285750" indent="-285750">
              <a:buFontTx/>
              <a:buChar char="-"/>
            </a:pPr>
            <a:r>
              <a:rPr lang="en-SG" sz="1200" dirty="0"/>
              <a:t>After final evaluation out model achieves around 1000 MAE on test set, and which is quite good. Model does not overfit given its small difference between CV and train scores.</a:t>
            </a:r>
          </a:p>
          <a:p>
            <a:pPr marL="285750" indent="-285750">
              <a:buFontTx/>
              <a:buChar char="-"/>
            </a:pPr>
            <a:r>
              <a:rPr lang="en-SG" sz="1200" dirty="0"/>
              <a:t>Age is the most important feature shown In the feature importance plot.</a:t>
            </a:r>
          </a:p>
          <a:p>
            <a:pPr marL="285750" indent="-285750">
              <a:buFontTx/>
              <a:buChar char="-"/>
            </a:pP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02470-411B-6E6C-2C44-29004655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7" y="1969200"/>
            <a:ext cx="3029373" cy="1162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618F-2C5E-6A0F-2E37-BE68105D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917"/>
            <a:ext cx="4367268" cy="1990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D8FA7-B3D0-7954-B382-2818874B74DC}"/>
              </a:ext>
            </a:extLst>
          </p:cNvPr>
          <p:cNvSpPr txBox="1"/>
          <p:nvPr/>
        </p:nvSpPr>
        <p:spPr>
          <a:xfrm>
            <a:off x="148337" y="1666807"/>
            <a:ext cx="2182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Tuning score: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92A6B4-ECEB-1AE5-0448-8E91AA378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595" y="2871273"/>
            <a:ext cx="4612759" cy="21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083D05-25C0-4903-0E7F-ADB7F0E7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89" y="768944"/>
            <a:ext cx="6741222" cy="3270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F96E2-FF15-E29B-92F3-C5718451B6F0}"/>
              </a:ext>
            </a:extLst>
          </p:cNvPr>
          <p:cNvSpPr txBox="1"/>
          <p:nvPr/>
        </p:nvSpPr>
        <p:spPr>
          <a:xfrm>
            <a:off x="61472" y="368834"/>
            <a:ext cx="53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Prediction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6D587-7757-1250-916D-C27570FCB151}"/>
              </a:ext>
            </a:extLst>
          </p:cNvPr>
          <p:cNvSpPr txBox="1"/>
          <p:nvPr/>
        </p:nvSpPr>
        <p:spPr>
          <a:xfrm>
            <a:off x="284308" y="4195482"/>
            <a:ext cx="84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/>
              <a:t>Users can enter their health details and general information for the model to process the inputs.</a:t>
            </a:r>
          </a:p>
          <a:p>
            <a:pPr marL="285750" indent="-285750">
              <a:buFontTx/>
              <a:buChar char="-"/>
            </a:pPr>
            <a:r>
              <a:rPr lang="en-SG" dirty="0"/>
              <a:t>Only the range values used to train the model are valid in this application to maximize </a:t>
            </a:r>
            <a:r>
              <a:rPr lang="en-SG" dirty="0" err="1"/>
              <a:t>realibility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5902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864</Words>
  <Application>Microsoft Office PowerPoint</Application>
  <PresentationFormat>On-screen Show (16:9)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Vidaloka</vt:lpstr>
      <vt:lpstr>Montserrat</vt:lpstr>
      <vt:lpstr>Minimalist Business Slides by Slidesgo</vt:lpstr>
      <vt:lpstr>Super Life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LIM HUR</cp:lastModifiedBy>
  <cp:revision>254</cp:revision>
  <dcterms:modified xsi:type="dcterms:W3CDTF">2022-12-02T15:37:15Z</dcterms:modified>
</cp:coreProperties>
</file>