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6" r:id="rId5"/>
    <p:sldMasterId id="2147483698" r:id="rId6"/>
    <p:sldMasterId id="2147483710" r:id="rId7"/>
    <p:sldMasterId id="2147483722" r:id="rId8"/>
    <p:sldMasterId id="2147483734" r:id="rId9"/>
    <p:sldMasterId id="2147483746" r:id="rId10"/>
    <p:sldMasterId id="2147483758" r:id="rId11"/>
    <p:sldMasterId id="2147483770" r:id="rId12"/>
    <p:sldMasterId id="2147483782" r:id="rId13"/>
  </p:sldMasterIdLst>
  <p:notesMasterIdLst>
    <p:notesMasterId r:id="rId18"/>
  </p:notesMasterIdLst>
  <p:sldIdLst>
    <p:sldId id="256" r:id="rId14"/>
    <p:sldId id="275" r:id="rId15"/>
    <p:sldId id="286" r:id="rId16"/>
    <p:sldId id="293" r:id="rId17"/>
    <p:sldId id="258" r:id="rId19"/>
    <p:sldId id="288" r:id="rId20"/>
    <p:sldId id="289" r:id="rId21"/>
    <p:sldId id="265" r:id="rId22"/>
    <p:sldId id="291" r:id="rId23"/>
    <p:sldId id="290" r:id="rId24"/>
    <p:sldId id="266" r:id="rId25"/>
    <p:sldId id="295" r:id="rId26"/>
    <p:sldId id="267" r:id="rId27"/>
    <p:sldId id="274" r:id="rId28"/>
    <p:sldId id="268" r:id="rId29"/>
    <p:sldId id="269" r:id="rId30"/>
    <p:sldId id="270" r:id="rId31"/>
    <p:sldId id="271" r:id="rId32"/>
    <p:sldId id="262" r:id="rId33"/>
  </p:sldIdLst>
  <p:sldSz cx="12192000" cy="6858000"/>
  <p:notesSz cx="6858000" cy="9144000"/>
  <p:defaultTextStyle>
    <a:defPPr>
      <a:defRPr lang="zh-CN"/>
    </a:defPPr>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Calibri" pitchFamily="2" charset="0"/>
        <a:ea typeface="宋体" charset="-122"/>
      </a:defRPr>
    </a:lvl1pPr>
    <a:lvl2pPr marL="457200" lvl="1" indent="0" algn="l" defTabSz="914400" eaLnBrk="0" fontAlgn="base" latinLnBrk="0" hangingPunct="0">
      <a:spcBef>
        <a:spcPct val="0"/>
      </a:spcBef>
      <a:spcAft>
        <a:spcPct val="0"/>
      </a:spcAft>
      <a:buFont typeface="Arial" charset="0"/>
      <a:buNone/>
      <a:defRPr sz="1800" u="none" kern="1200" baseline="0">
        <a:solidFill>
          <a:schemeClr val="tx1"/>
        </a:solidFill>
        <a:latin typeface="Calibri" pitchFamily="2" charset="0"/>
        <a:ea typeface="宋体" charset="-122"/>
      </a:defRPr>
    </a:lvl2pPr>
    <a:lvl3pPr marL="914400" lvl="2" indent="0" algn="l" defTabSz="914400" eaLnBrk="0" fontAlgn="base" latinLnBrk="0" hangingPunct="0">
      <a:spcBef>
        <a:spcPct val="0"/>
      </a:spcBef>
      <a:spcAft>
        <a:spcPct val="0"/>
      </a:spcAft>
      <a:buFont typeface="Arial" charset="0"/>
      <a:buNone/>
      <a:defRPr sz="1800" u="none" kern="1200" baseline="0">
        <a:solidFill>
          <a:schemeClr val="tx1"/>
        </a:solidFill>
        <a:latin typeface="Calibri" pitchFamily="2" charset="0"/>
        <a:ea typeface="宋体" charset="-122"/>
      </a:defRPr>
    </a:lvl3pPr>
    <a:lvl4pPr marL="1371600" lvl="3" indent="0" algn="l" defTabSz="914400" eaLnBrk="0" fontAlgn="base" latinLnBrk="0" hangingPunct="0">
      <a:spcBef>
        <a:spcPct val="0"/>
      </a:spcBef>
      <a:spcAft>
        <a:spcPct val="0"/>
      </a:spcAft>
      <a:buFont typeface="Arial" charset="0"/>
      <a:buNone/>
      <a:defRPr sz="1800" u="none" kern="1200" baseline="0">
        <a:solidFill>
          <a:schemeClr val="tx1"/>
        </a:solidFill>
        <a:latin typeface="Calibri" pitchFamily="2" charset="0"/>
        <a:ea typeface="宋体" charset="-122"/>
      </a:defRPr>
    </a:lvl4pPr>
    <a:lvl5pPr marL="1828800" lvl="4" indent="0" algn="l" defTabSz="914400" eaLnBrk="0" fontAlgn="base" latinLnBrk="0" hangingPunct="0">
      <a:spcBef>
        <a:spcPct val="0"/>
      </a:spcBef>
      <a:spcAft>
        <a:spcPct val="0"/>
      </a:spcAft>
      <a:buFont typeface="Arial" charset="0"/>
      <a:buNone/>
      <a:defRPr sz="1800" u="none" kern="1200" baseline="0">
        <a:solidFill>
          <a:schemeClr val="tx1"/>
        </a:solidFill>
        <a:latin typeface="Calibri" pitchFamily="2" charset="0"/>
        <a:ea typeface="宋体" charset="-122"/>
      </a:defRPr>
    </a:lvl5pPr>
    <a:lvl6pPr marL="2286000" lvl="5" indent="0" algn="l" defTabSz="914400" eaLnBrk="0" fontAlgn="base" latinLnBrk="0" hangingPunct="0">
      <a:spcBef>
        <a:spcPct val="0"/>
      </a:spcBef>
      <a:spcAft>
        <a:spcPct val="0"/>
      </a:spcAft>
      <a:buFont typeface="Arial" charset="0"/>
      <a:buNone/>
      <a:defRPr sz="1800" u="none" kern="1200" baseline="0">
        <a:solidFill>
          <a:schemeClr val="tx1"/>
        </a:solidFill>
        <a:latin typeface="Calibri" pitchFamily="2" charset="0"/>
        <a:ea typeface="宋体" charset="-122"/>
      </a:defRPr>
    </a:lvl6pPr>
    <a:lvl7pPr marL="2743200" lvl="6" indent="0" algn="l" defTabSz="914400" eaLnBrk="0" fontAlgn="base" latinLnBrk="0" hangingPunct="0">
      <a:spcBef>
        <a:spcPct val="0"/>
      </a:spcBef>
      <a:spcAft>
        <a:spcPct val="0"/>
      </a:spcAft>
      <a:buFont typeface="Arial" charset="0"/>
      <a:buNone/>
      <a:defRPr sz="1800" u="none" kern="1200" baseline="0">
        <a:solidFill>
          <a:schemeClr val="tx1"/>
        </a:solidFill>
        <a:latin typeface="Calibri" pitchFamily="2" charset="0"/>
        <a:ea typeface="宋体" charset="-122"/>
      </a:defRPr>
    </a:lvl7pPr>
    <a:lvl8pPr marL="3200400" lvl="7" indent="0" algn="l" defTabSz="914400" eaLnBrk="0" fontAlgn="base" latinLnBrk="0" hangingPunct="0">
      <a:spcBef>
        <a:spcPct val="0"/>
      </a:spcBef>
      <a:spcAft>
        <a:spcPct val="0"/>
      </a:spcAft>
      <a:buFont typeface="Arial" charset="0"/>
      <a:buNone/>
      <a:defRPr sz="1800" u="none" kern="1200" baseline="0">
        <a:solidFill>
          <a:schemeClr val="tx1"/>
        </a:solidFill>
        <a:latin typeface="Calibri" pitchFamily="2" charset="0"/>
        <a:ea typeface="宋体" charset="-122"/>
      </a:defRPr>
    </a:lvl8pPr>
    <a:lvl9pPr marL="3657600" lvl="8" indent="0" algn="l" defTabSz="914400" eaLnBrk="0" fontAlgn="base" latinLnBrk="0" hangingPunct="0">
      <a:spcBef>
        <a:spcPct val="0"/>
      </a:spcBef>
      <a:spcAft>
        <a:spcPct val="0"/>
      </a:spcAft>
      <a:buFont typeface="Arial" charset="0"/>
      <a:buNone/>
      <a:defRPr sz="1800" u="none" kern="1200" baseline="0">
        <a:solidFill>
          <a:schemeClr val="tx1"/>
        </a:solidFill>
        <a:latin typeface="Calibri" pitchFamily="2" charset="0"/>
        <a:ea typeface="宋体"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E9B9"/>
    <a:srgbClr val="FFCC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9" d="100"/>
          <a:sy n="69" d="100"/>
        </p:scale>
        <p:origin x="-138" y="-102"/>
      </p:cViewPr>
      <p:guideLst>
        <p:guide orient="horz" pos="2136"/>
        <p:guide pos="382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19.xml"/><Relationship Id="rId32" Type="http://schemas.openxmlformats.org/officeDocument/2006/relationships/slide" Target="slides/slide18.xml"/><Relationship Id="rId31" Type="http://schemas.openxmlformats.org/officeDocument/2006/relationships/slide" Target="slides/slide17.xml"/><Relationship Id="rId30" Type="http://schemas.openxmlformats.org/officeDocument/2006/relationships/slide" Target="slides/slide16.xml"/><Relationship Id="rId3" Type="http://schemas.openxmlformats.org/officeDocument/2006/relationships/slideMaster" Target="slideMasters/slideMaster2.xml"/><Relationship Id="rId29" Type="http://schemas.openxmlformats.org/officeDocument/2006/relationships/slide" Target="slides/slide15.xml"/><Relationship Id="rId28" Type="http://schemas.openxmlformats.org/officeDocument/2006/relationships/slide" Target="slides/slide14.xml"/><Relationship Id="rId27" Type="http://schemas.openxmlformats.org/officeDocument/2006/relationships/slide" Target="slides/slide13.xml"/><Relationship Id="rId26" Type="http://schemas.openxmlformats.org/officeDocument/2006/relationships/slide" Target="slides/slide12.xml"/><Relationship Id="rId25" Type="http://schemas.openxmlformats.org/officeDocument/2006/relationships/slide" Target="slides/slide11.xml"/><Relationship Id="rId24" Type="http://schemas.openxmlformats.org/officeDocument/2006/relationships/slide" Target="slides/slide10.xml"/><Relationship Id="rId23" Type="http://schemas.openxmlformats.org/officeDocument/2006/relationships/slide" Target="slides/slide9.xml"/><Relationship Id="rId22" Type="http://schemas.openxmlformats.org/officeDocument/2006/relationships/slide" Target="slides/slide8.xml"/><Relationship Id="rId21" Type="http://schemas.openxmlformats.org/officeDocument/2006/relationships/slide" Target="slides/slide7.xml"/><Relationship Id="rId20" Type="http://schemas.openxmlformats.org/officeDocument/2006/relationships/slide" Target="slides/slide6.xml"/><Relationship Id="rId2" Type="http://schemas.openxmlformats.org/officeDocument/2006/relationships/theme" Target="theme/theme1.xml"/><Relationship Id="rId19" Type="http://schemas.openxmlformats.org/officeDocument/2006/relationships/slide" Target="slides/slide5.xml"/><Relationship Id="rId18" Type="http://schemas.openxmlformats.org/officeDocument/2006/relationships/notesMaster" Target="notesMasters/notesMaster1.xml"/><Relationship Id="rId17" Type="http://schemas.openxmlformats.org/officeDocument/2006/relationships/slide" Target="slides/slide4.xml"/><Relationship Id="rId16" Type="http://schemas.openxmlformats.org/officeDocument/2006/relationships/slide" Target="slides/slide3.xml"/><Relationship Id="rId15" Type="http://schemas.openxmlformats.org/officeDocument/2006/relationships/slide" Target="slides/slide2.xml"/><Relationship Id="rId14" Type="http://schemas.openxmlformats.org/officeDocument/2006/relationships/slide" Target="slides/slide1.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C24C58-D84E-40EE-9AFC-48E60770D8E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689AF4-CF5D-4466-8B1F-FCF04345458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AC1B7B3F-A56B-4310-A966-BD55D80449F1}"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3127340-2293-49D2-96F1-6E7BF0C8FD9C}" type="slidenum">
              <a:rPr lang="zh-CN" altLang="en-US" smtClean="0"/>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10.xml"/><Relationship Id="rId8" Type="http://schemas.openxmlformats.org/officeDocument/2006/relationships/slideLayout" Target="../slideLayouts/slideLayout109.xml"/><Relationship Id="rId7" Type="http://schemas.openxmlformats.org/officeDocument/2006/relationships/slideLayout" Target="../slideLayouts/slideLayout108.xml"/><Relationship Id="rId6" Type="http://schemas.openxmlformats.org/officeDocument/2006/relationships/slideLayout" Target="../slideLayouts/slideLayout107.xml"/><Relationship Id="rId5" Type="http://schemas.openxmlformats.org/officeDocument/2006/relationships/slideLayout" Target="../slideLayouts/slideLayout106.xml"/><Relationship Id="rId4" Type="http://schemas.openxmlformats.org/officeDocument/2006/relationships/slideLayout" Target="../slideLayouts/slideLayout105.xml"/><Relationship Id="rId3" Type="http://schemas.openxmlformats.org/officeDocument/2006/relationships/slideLayout" Target="../slideLayouts/slideLayout104.xml"/><Relationship Id="rId2" Type="http://schemas.openxmlformats.org/officeDocument/2006/relationships/slideLayout" Target="../slideLayouts/slideLayout103.xml"/><Relationship Id="rId13" Type="http://schemas.openxmlformats.org/officeDocument/2006/relationships/theme" Target="../theme/theme10.xml"/><Relationship Id="rId12" Type="http://schemas.openxmlformats.org/officeDocument/2006/relationships/image" Target="../media/image1.jpeg"/><Relationship Id="rId11" Type="http://schemas.openxmlformats.org/officeDocument/2006/relationships/slideLayout" Target="../slideLayouts/slideLayout112.xml"/><Relationship Id="rId10" Type="http://schemas.openxmlformats.org/officeDocument/2006/relationships/slideLayout" Target="../slideLayouts/slideLayout111.xml"/><Relationship Id="rId1" Type="http://schemas.openxmlformats.org/officeDocument/2006/relationships/slideLayout" Target="../slideLayouts/slideLayout102.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1.xml"/><Relationship Id="rId8" Type="http://schemas.openxmlformats.org/officeDocument/2006/relationships/slideLayout" Target="../slideLayouts/slideLayout120.xml"/><Relationship Id="rId7" Type="http://schemas.openxmlformats.org/officeDocument/2006/relationships/slideLayout" Target="../slideLayouts/slideLayout119.xml"/><Relationship Id="rId6" Type="http://schemas.openxmlformats.org/officeDocument/2006/relationships/slideLayout" Target="../slideLayouts/slideLayout118.xml"/><Relationship Id="rId5" Type="http://schemas.openxmlformats.org/officeDocument/2006/relationships/slideLayout" Target="../slideLayouts/slideLayout117.xml"/><Relationship Id="rId4" Type="http://schemas.openxmlformats.org/officeDocument/2006/relationships/slideLayout" Target="../slideLayouts/slideLayout116.xml"/><Relationship Id="rId3" Type="http://schemas.openxmlformats.org/officeDocument/2006/relationships/slideLayout" Target="../slideLayouts/slideLayout115.xml"/><Relationship Id="rId2" Type="http://schemas.openxmlformats.org/officeDocument/2006/relationships/slideLayout" Target="../slideLayouts/slideLayout114.xml"/><Relationship Id="rId13" Type="http://schemas.openxmlformats.org/officeDocument/2006/relationships/theme" Target="../theme/theme11.xml"/><Relationship Id="rId12" Type="http://schemas.openxmlformats.org/officeDocument/2006/relationships/image" Target="../media/image1.jpeg"/><Relationship Id="rId11" Type="http://schemas.openxmlformats.org/officeDocument/2006/relationships/slideLayout" Target="../slideLayouts/slideLayout123.xml"/><Relationship Id="rId10" Type="http://schemas.openxmlformats.org/officeDocument/2006/relationships/slideLayout" Target="../slideLayouts/slideLayout122.xml"/><Relationship Id="rId1" Type="http://schemas.openxmlformats.org/officeDocument/2006/relationships/slideLayout" Target="../slideLayouts/slideLayout113.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2.xml"/><Relationship Id="rId8" Type="http://schemas.openxmlformats.org/officeDocument/2006/relationships/slideLayout" Target="../slideLayouts/slideLayout131.xml"/><Relationship Id="rId7" Type="http://schemas.openxmlformats.org/officeDocument/2006/relationships/slideLayout" Target="../slideLayouts/slideLayout130.xml"/><Relationship Id="rId6" Type="http://schemas.openxmlformats.org/officeDocument/2006/relationships/slideLayout" Target="../slideLayouts/slideLayout129.xml"/><Relationship Id="rId5" Type="http://schemas.openxmlformats.org/officeDocument/2006/relationships/slideLayout" Target="../slideLayouts/slideLayout128.xml"/><Relationship Id="rId4" Type="http://schemas.openxmlformats.org/officeDocument/2006/relationships/slideLayout" Target="../slideLayouts/slideLayout127.xml"/><Relationship Id="rId3" Type="http://schemas.openxmlformats.org/officeDocument/2006/relationships/slideLayout" Target="../slideLayouts/slideLayout126.xml"/><Relationship Id="rId2" Type="http://schemas.openxmlformats.org/officeDocument/2006/relationships/slideLayout" Target="../slideLayouts/slideLayout125.xml"/><Relationship Id="rId13" Type="http://schemas.openxmlformats.org/officeDocument/2006/relationships/theme" Target="../theme/theme12.xml"/><Relationship Id="rId12" Type="http://schemas.openxmlformats.org/officeDocument/2006/relationships/image" Target="../media/image1.jpeg"/><Relationship Id="rId11" Type="http://schemas.openxmlformats.org/officeDocument/2006/relationships/slideLayout" Target="../slideLayouts/slideLayout134.xml"/><Relationship Id="rId10" Type="http://schemas.openxmlformats.org/officeDocument/2006/relationships/slideLayout" Target="../slideLayouts/slideLayout133.xml"/><Relationship Id="rId1" Type="http://schemas.openxmlformats.org/officeDocument/2006/relationships/slideLayout" Target="../slideLayouts/slideLayout124.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image" Target="../media/image1.jpeg"/><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3" Type="http://schemas.openxmlformats.org/officeDocument/2006/relationships/theme" Target="../theme/theme4.xml"/><Relationship Id="rId12" Type="http://schemas.openxmlformats.org/officeDocument/2006/relationships/image" Target="../media/image1.jpeg"/><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5.xml"/><Relationship Id="rId8" Type="http://schemas.openxmlformats.org/officeDocument/2006/relationships/slideLayout" Target="../slideLayouts/slideLayout54.xml"/><Relationship Id="rId7" Type="http://schemas.openxmlformats.org/officeDocument/2006/relationships/slideLayout" Target="../slideLayouts/slideLayout53.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3" Type="http://schemas.openxmlformats.org/officeDocument/2006/relationships/slideLayout" Target="../slideLayouts/slideLayout49.xml"/><Relationship Id="rId2" Type="http://schemas.openxmlformats.org/officeDocument/2006/relationships/slideLayout" Target="../slideLayouts/slideLayout48.xml"/><Relationship Id="rId13" Type="http://schemas.openxmlformats.org/officeDocument/2006/relationships/theme" Target="../theme/theme5.xml"/><Relationship Id="rId12" Type="http://schemas.openxmlformats.org/officeDocument/2006/relationships/image" Target="../media/image1.jpeg"/><Relationship Id="rId11" Type="http://schemas.openxmlformats.org/officeDocument/2006/relationships/slideLayout" Target="../slideLayouts/slideLayout57.xml"/><Relationship Id="rId10" Type="http://schemas.openxmlformats.org/officeDocument/2006/relationships/slideLayout" Target="../slideLayouts/slideLayout56.xml"/><Relationship Id="rId1"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6.xml"/><Relationship Id="rId8" Type="http://schemas.openxmlformats.org/officeDocument/2006/relationships/slideLayout" Target="../slideLayouts/slideLayout65.xml"/><Relationship Id="rId7" Type="http://schemas.openxmlformats.org/officeDocument/2006/relationships/slideLayout" Target="../slideLayouts/slideLayout64.xml"/><Relationship Id="rId6" Type="http://schemas.openxmlformats.org/officeDocument/2006/relationships/slideLayout" Target="../slideLayouts/slideLayout63.xml"/><Relationship Id="rId5" Type="http://schemas.openxmlformats.org/officeDocument/2006/relationships/slideLayout" Target="../slideLayouts/slideLayout62.xml"/><Relationship Id="rId4" Type="http://schemas.openxmlformats.org/officeDocument/2006/relationships/slideLayout" Target="../slideLayouts/slideLayout61.xml"/><Relationship Id="rId3" Type="http://schemas.openxmlformats.org/officeDocument/2006/relationships/slideLayout" Target="../slideLayouts/slideLayout60.xml"/><Relationship Id="rId2" Type="http://schemas.openxmlformats.org/officeDocument/2006/relationships/slideLayout" Target="../slideLayouts/slideLayout59.xml"/><Relationship Id="rId13" Type="http://schemas.openxmlformats.org/officeDocument/2006/relationships/theme" Target="../theme/theme6.xml"/><Relationship Id="rId12" Type="http://schemas.openxmlformats.org/officeDocument/2006/relationships/image" Target="../media/image1.jpeg"/><Relationship Id="rId11" Type="http://schemas.openxmlformats.org/officeDocument/2006/relationships/slideLayout" Target="../slideLayouts/slideLayout68.xml"/><Relationship Id="rId10" Type="http://schemas.openxmlformats.org/officeDocument/2006/relationships/slideLayout" Target="../slideLayouts/slideLayout67.xml"/><Relationship Id="rId1" Type="http://schemas.openxmlformats.org/officeDocument/2006/relationships/slideLayout" Target="../slideLayouts/slideLayout58.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7.xml"/><Relationship Id="rId8" Type="http://schemas.openxmlformats.org/officeDocument/2006/relationships/slideLayout" Target="../slideLayouts/slideLayout76.xml"/><Relationship Id="rId7" Type="http://schemas.openxmlformats.org/officeDocument/2006/relationships/slideLayout" Target="../slideLayouts/slideLayout75.xml"/><Relationship Id="rId6" Type="http://schemas.openxmlformats.org/officeDocument/2006/relationships/slideLayout" Target="../slideLayouts/slideLayout74.xml"/><Relationship Id="rId5" Type="http://schemas.openxmlformats.org/officeDocument/2006/relationships/slideLayout" Target="../slideLayouts/slideLayout73.xml"/><Relationship Id="rId4" Type="http://schemas.openxmlformats.org/officeDocument/2006/relationships/slideLayout" Target="../slideLayouts/slideLayout72.xml"/><Relationship Id="rId3" Type="http://schemas.openxmlformats.org/officeDocument/2006/relationships/slideLayout" Target="../slideLayouts/slideLayout71.xml"/><Relationship Id="rId2" Type="http://schemas.openxmlformats.org/officeDocument/2006/relationships/slideLayout" Target="../slideLayouts/slideLayout70.xml"/><Relationship Id="rId13" Type="http://schemas.openxmlformats.org/officeDocument/2006/relationships/theme" Target="../theme/theme7.xml"/><Relationship Id="rId12" Type="http://schemas.openxmlformats.org/officeDocument/2006/relationships/image" Target="../media/image1.jpeg"/><Relationship Id="rId11" Type="http://schemas.openxmlformats.org/officeDocument/2006/relationships/slideLayout" Target="../slideLayouts/slideLayout79.xml"/><Relationship Id="rId10" Type="http://schemas.openxmlformats.org/officeDocument/2006/relationships/slideLayout" Target="../slideLayouts/slideLayout78.xml"/><Relationship Id="rId1" Type="http://schemas.openxmlformats.org/officeDocument/2006/relationships/slideLayout" Target="../slideLayouts/slideLayout69.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8.xml"/><Relationship Id="rId8" Type="http://schemas.openxmlformats.org/officeDocument/2006/relationships/slideLayout" Target="../slideLayouts/slideLayout87.xml"/><Relationship Id="rId7" Type="http://schemas.openxmlformats.org/officeDocument/2006/relationships/slideLayout" Target="../slideLayouts/slideLayout86.xml"/><Relationship Id="rId6" Type="http://schemas.openxmlformats.org/officeDocument/2006/relationships/slideLayout" Target="../slideLayouts/slideLayout85.xml"/><Relationship Id="rId5" Type="http://schemas.openxmlformats.org/officeDocument/2006/relationships/slideLayout" Target="../slideLayouts/slideLayout84.xml"/><Relationship Id="rId4" Type="http://schemas.openxmlformats.org/officeDocument/2006/relationships/slideLayout" Target="../slideLayouts/slideLayout83.xml"/><Relationship Id="rId3" Type="http://schemas.openxmlformats.org/officeDocument/2006/relationships/slideLayout" Target="../slideLayouts/slideLayout82.xml"/><Relationship Id="rId2" Type="http://schemas.openxmlformats.org/officeDocument/2006/relationships/slideLayout" Target="../slideLayouts/slideLayout81.xml"/><Relationship Id="rId13" Type="http://schemas.openxmlformats.org/officeDocument/2006/relationships/theme" Target="../theme/theme8.xml"/><Relationship Id="rId12" Type="http://schemas.openxmlformats.org/officeDocument/2006/relationships/image" Target="../media/image1.jpeg"/><Relationship Id="rId11" Type="http://schemas.openxmlformats.org/officeDocument/2006/relationships/slideLayout" Target="../slideLayouts/slideLayout90.xml"/><Relationship Id="rId10" Type="http://schemas.openxmlformats.org/officeDocument/2006/relationships/slideLayout" Target="../slideLayouts/slideLayout89.xml"/><Relationship Id="rId1" Type="http://schemas.openxmlformats.org/officeDocument/2006/relationships/slideLayout" Target="../slideLayouts/slideLayout80.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9.xml"/><Relationship Id="rId8" Type="http://schemas.openxmlformats.org/officeDocument/2006/relationships/slideLayout" Target="../slideLayouts/slideLayout98.xml"/><Relationship Id="rId7" Type="http://schemas.openxmlformats.org/officeDocument/2006/relationships/slideLayout" Target="../slideLayouts/slideLayout97.xml"/><Relationship Id="rId6" Type="http://schemas.openxmlformats.org/officeDocument/2006/relationships/slideLayout" Target="../slideLayouts/slideLayout96.xml"/><Relationship Id="rId5" Type="http://schemas.openxmlformats.org/officeDocument/2006/relationships/slideLayout" Target="../slideLayouts/slideLayout95.xml"/><Relationship Id="rId4" Type="http://schemas.openxmlformats.org/officeDocument/2006/relationships/slideLayout" Target="../slideLayouts/slideLayout94.xml"/><Relationship Id="rId3" Type="http://schemas.openxmlformats.org/officeDocument/2006/relationships/slideLayout" Target="../slideLayouts/slideLayout93.xml"/><Relationship Id="rId2" Type="http://schemas.openxmlformats.org/officeDocument/2006/relationships/slideLayout" Target="../slideLayouts/slideLayout92.xml"/><Relationship Id="rId13" Type="http://schemas.openxmlformats.org/officeDocument/2006/relationships/theme" Target="../theme/theme9.xml"/><Relationship Id="rId12" Type="http://schemas.openxmlformats.org/officeDocument/2006/relationships/image" Target="../media/image1.jpeg"/><Relationship Id="rId11" Type="http://schemas.openxmlformats.org/officeDocument/2006/relationships/slideLayout" Target="../slideLayouts/slideLayout101.xml"/><Relationship Id="rId10" Type="http://schemas.openxmlformats.org/officeDocument/2006/relationships/slideLayout" Target="../slideLayouts/slideLayout100.xml"/><Relationship Id="rId1"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1026" name="图片 6"/>
          <p:cNvPicPr>
            <a:picLocks noChangeAspect="1"/>
          </p:cNvPicPr>
          <p:nvPr userDrawn="1"/>
        </p:nvPicPr>
        <p:blipFill>
          <a:blip r:embed="rId13"/>
          <a:srcRect r="-78" b="6422"/>
          <a:stretch>
            <a:fillRect/>
          </a:stretch>
        </p:blipFill>
        <p:spPr>
          <a:xfrm>
            <a:off x="0" y="0"/>
            <a:ext cx="12201525" cy="684847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10242"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10243" name="日期占位符 4"/>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10244" name="页脚占位符 5"/>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10245" name="灯片编号占位符 6"/>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11266"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11267" name="日期占位符 3"/>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11268" name="页脚占位符 4"/>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11269" name="灯片编号占位符 5"/>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12290"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12291" name="日期占位符 3"/>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12292" name="页脚占位符 4"/>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12293" name="灯片编号占位符 5"/>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2050" name="图片 6"/>
          <p:cNvPicPr>
            <a:picLocks noChangeAspect="1"/>
          </p:cNvPicPr>
          <p:nvPr userDrawn="1"/>
        </p:nvPicPr>
        <p:blipFill>
          <a:blip r:embed="rId13"/>
          <a:srcRect r="-78" b="6422"/>
          <a:stretch>
            <a:fillRect/>
          </a:stretch>
        </p:blipFill>
        <p:spPr>
          <a:xfrm>
            <a:off x="0" y="0"/>
            <a:ext cx="12201525" cy="6848475"/>
          </a:xfrm>
          <a:prstGeom prst="rect">
            <a:avLst/>
          </a:prstGeom>
          <a:noFill/>
          <a:ln w="9525">
            <a:noFill/>
            <a:miter/>
          </a:ln>
        </p:spPr>
      </p:pic>
      <p:sp>
        <p:nvSpPr>
          <p:cNvPr id="2051" name="日期占位符 3"/>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2052" name="页脚占位符 4"/>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2053" name="灯片编号占位符 5"/>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3074"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3075" name="日期占位符 3"/>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3076" name="页脚占位符 4"/>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3077" name="灯片编号占位符 5"/>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4098"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4099" name="日期占位符 3"/>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4100" name="页脚占位符 4"/>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4101" name="灯片编号占位符 5"/>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5122"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5123" name="日期占位符 4"/>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5124" name="页脚占位符 5"/>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5125" name="灯片编号占位符 6"/>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6146"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6147" name="日期占位符 6"/>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6148" name="页脚占位符 7"/>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6149" name="灯片编号占位符 8"/>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7170"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7171" name="日期占位符 2"/>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7172" name="页脚占位符 3"/>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7173" name="灯片编号占位符 4"/>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8194"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8195" name="日期占位符 1"/>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8196" name="页脚占位符 2"/>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8197" name="灯片编号占位符 3"/>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9218"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9219" name="日期占位符 4"/>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9220" name="页脚占位符 5"/>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9221" name="灯片编号占位符 6"/>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9.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03.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image" Target="../media/image10.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6" Type="http://schemas.openxmlformats.org/officeDocument/2006/relationships/notesSlide" Target="../notesSlides/notesSlide1.xml"/><Relationship Id="rId15" Type="http://schemas.openxmlformats.org/officeDocument/2006/relationships/slideLayout" Target="../slideLayouts/slideLayout19.xml"/><Relationship Id="rId14" Type="http://schemas.openxmlformats.org/officeDocument/2006/relationships/tags" Target="../tags/tag22.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slide" Target="slide11.xml"/><Relationship Id="rId4" Type="http://schemas.openxmlformats.org/officeDocument/2006/relationships/slide" Target="slide7.xml"/><Relationship Id="rId3" Type="http://schemas.openxmlformats.org/officeDocument/2006/relationships/hyperlink" Target="http://www.runoob.com/angularjs/angularjs-directives.html" TargetMode="External"/><Relationship Id="rId2" Type="http://schemas.openxmlformats.org/officeDocument/2006/relationships/slide" Target="slide8.xml"/><Relationship Id="rId1" Type="http://schemas.openxmlformats.org/officeDocument/2006/relationships/hyperlink" Target="http://www.runoob.com/try/try.php?filename=try_ng_directives"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框 4"/>
          <p:cNvSpPr txBox="1"/>
          <p:nvPr/>
        </p:nvSpPr>
        <p:spPr>
          <a:xfrm>
            <a:off x="854710" y="3046095"/>
            <a:ext cx="11019155" cy="1188720"/>
          </a:xfrm>
          <a:prstGeom prst="rect">
            <a:avLst/>
          </a:prstGeom>
          <a:noFill/>
          <a:ln w="9525">
            <a:noFill/>
            <a:miter/>
          </a:ln>
        </p:spPr>
        <p:txBody>
          <a:bodyPr wrap="square">
            <a:spAutoFit/>
          </a:bodyPr>
          <a:p>
            <a:pPr defTabSz="914400"/>
            <a:r>
              <a:rPr lang="en-US" sz="3600">
                <a:latin typeface="Arial" charset="0"/>
                <a:sym typeface="+mn-ea"/>
              </a:rPr>
              <a:t>AngularJs</a:t>
            </a:r>
            <a:r>
              <a:rPr lang="zh-CN" altLang="en-US" sz="3600">
                <a:latin typeface="Arial" charset="0"/>
                <a:sym typeface="+mn-ea"/>
              </a:rPr>
              <a:t>简介及</a:t>
            </a:r>
            <a:r>
              <a:rPr lang="en-US" altLang="zh-CN" sz="3600">
                <a:latin typeface="Arial" charset="0"/>
                <a:sym typeface="+mn-ea"/>
              </a:rPr>
              <a:t>Ui-Route,httpInterceptor,</a:t>
            </a:r>
            <a:endParaRPr lang="en-US" altLang="zh-CN" sz="3600">
              <a:latin typeface="Arial" charset="0"/>
              <a:sym typeface="+mn-ea"/>
            </a:endParaRPr>
          </a:p>
          <a:p>
            <a:pPr defTabSz="914400"/>
            <a:r>
              <a:rPr lang="en-US" altLang="zh-CN" sz="3600">
                <a:latin typeface="Arial" charset="0"/>
                <a:sym typeface="+mn-ea"/>
              </a:rPr>
              <a:t>service</a:t>
            </a:r>
            <a:r>
              <a:rPr lang="zh-CN" altLang="en-US" sz="3600">
                <a:latin typeface="Arial" charset="0"/>
                <a:sym typeface="+mn-ea"/>
              </a:rPr>
              <a:t>个人总结</a:t>
            </a:r>
            <a:endParaRPr lang="zh-CN" altLang="en-US" sz="3600" dirty="0">
              <a:solidFill>
                <a:srgbClr val="404040"/>
              </a:solidFill>
              <a:latin typeface="Arial" charset="0"/>
              <a:ea typeface="微软雅黑" pitchFamily="2" charset="-122"/>
              <a:sym typeface="+mn-ea"/>
            </a:endParaRPr>
          </a:p>
        </p:txBody>
      </p:sp>
      <p:sp>
        <p:nvSpPr>
          <p:cNvPr id="14339" name="文本框 5"/>
          <p:cNvSpPr txBox="1"/>
          <p:nvPr/>
        </p:nvSpPr>
        <p:spPr>
          <a:xfrm>
            <a:off x="1175068" y="4103688"/>
            <a:ext cx="2630487" cy="365760"/>
          </a:xfrm>
          <a:prstGeom prst="rect">
            <a:avLst/>
          </a:prstGeom>
          <a:noFill/>
          <a:ln w="9525">
            <a:noFill/>
            <a:miter/>
          </a:ln>
        </p:spPr>
        <p:txBody>
          <a:bodyPr wrap="square">
            <a:spAutoFit/>
          </a:bodyPr>
          <a:p>
            <a:pPr lvl="0" eaLnBrk="1" hangingPunct="1"/>
            <a:r>
              <a:rPr lang="zh-CN">
                <a:latin typeface="Arial" charset="0"/>
                <a:sym typeface="+mn-ea"/>
              </a:rPr>
              <a:t>王康</a:t>
            </a:r>
            <a:endParaRPr lang="zh-CN" altLang="en-US" dirty="0">
              <a:solidFill>
                <a:srgbClr val="404040"/>
              </a:solidFill>
              <a:latin typeface="微软雅黑" pitchFamily="2" charset="-122"/>
              <a:ea typeface="微软雅黑" pitchFamily="2" charset="-122"/>
            </a:endParaRPr>
          </a:p>
        </p:txBody>
      </p:sp>
      <p:cxnSp>
        <p:nvCxnSpPr>
          <p:cNvPr id="14340" name="直接连接符 7"/>
          <p:cNvCxnSpPr/>
          <p:nvPr/>
        </p:nvCxnSpPr>
        <p:spPr>
          <a:xfrm>
            <a:off x="1143000" y="4103688"/>
            <a:ext cx="11049000" cy="0"/>
          </a:xfrm>
          <a:prstGeom prst="line">
            <a:avLst/>
          </a:prstGeom>
          <a:ln w="12700" cap="flat" cmpd="sng">
            <a:solidFill>
              <a:srgbClr val="595959"/>
            </a:solidFill>
            <a:prstDash val="solid"/>
            <a:headEnd type="none" w="med" len="med"/>
            <a:tailEnd type="none" w="med" len="med"/>
          </a:ln>
        </p:spPr>
      </p:cxnSp>
      <p:sp>
        <p:nvSpPr>
          <p:cNvPr id="14341" name="文本框 8"/>
          <p:cNvSpPr txBox="1"/>
          <p:nvPr/>
        </p:nvSpPr>
        <p:spPr>
          <a:xfrm>
            <a:off x="1036955" y="4491355"/>
            <a:ext cx="1504315" cy="337820"/>
          </a:xfrm>
          <a:prstGeom prst="rect">
            <a:avLst/>
          </a:prstGeom>
          <a:noFill/>
          <a:ln w="9525">
            <a:noFill/>
            <a:miter/>
          </a:ln>
        </p:spPr>
        <p:txBody>
          <a:bodyPr wrap="square">
            <a:spAutoFit/>
          </a:bodyPr>
          <a:p>
            <a:pPr lvl="0" eaLnBrk="1" hangingPunct="1"/>
            <a:fld id="{BB962C8B-B14F-4D97-AF65-F5344CB8AC3E}" type="datetime1">
              <a:rPr lang="en-US" altLang="zh-CN" sz="1600" dirty="0">
                <a:solidFill>
                  <a:srgbClr val="404040"/>
                </a:solidFill>
                <a:latin typeface="Calibri" pitchFamily="2" charset="0"/>
                <a:ea typeface="宋体" charset="-122"/>
              </a:rPr>
            </a:fld>
            <a:endParaRPr lang="en-US" altLang="zh-CN" sz="1600" dirty="0">
              <a:solidFill>
                <a:srgbClr val="404040"/>
              </a:solidFill>
              <a:latin typeface="Calibri" pitchFamily="2" charset="0"/>
              <a:ea typeface="宋体" charset="-122"/>
            </a:endParaRPr>
          </a:p>
        </p:txBody>
      </p:sp>
      <p:sp>
        <p:nvSpPr>
          <p:cNvPr id="14342" name="矩形 9"/>
          <p:cNvSpPr/>
          <p:nvPr/>
        </p:nvSpPr>
        <p:spPr>
          <a:xfrm>
            <a:off x="0" y="3590925"/>
            <a:ext cx="438150" cy="981075"/>
          </a:xfrm>
          <a:prstGeom prst="rect">
            <a:avLst/>
          </a:prstGeom>
          <a:solidFill>
            <a:srgbClr val="595959"/>
          </a:solidFill>
          <a:ln w="12700" cap="flat" cmpd="sng">
            <a:solidFill>
              <a:srgbClr val="595959"/>
            </a:solidFill>
            <a:prstDash val="solid"/>
            <a:miter/>
            <a:headEnd type="none" w="med" len="med"/>
            <a:tailEnd type="none" w="med" len="med"/>
          </a:ln>
        </p:spPr>
        <p:txBody>
          <a:bodyPr anchor="ctr"/>
          <a:p>
            <a:pPr lvl="0" algn="ctr" eaLnBrk="1" hangingPunct="1"/>
            <a:endParaRPr lang="zh-CN" altLang="en-US" dirty="0">
              <a:solidFill>
                <a:srgbClr val="FFFFFF"/>
              </a:solidFill>
              <a:latin typeface="Calibri" pitchFamily="2" charset="0"/>
              <a:ea typeface="宋体"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pPr algn="ctr"/>
            <a:r>
              <a:rPr lang="en-US" altLang="zh-CN"/>
              <a:t>Scope</a:t>
            </a:r>
            <a:r>
              <a:rPr lang="zh-CN" altLang="en-US"/>
              <a:t>及其生命周期</a:t>
            </a:r>
            <a:endParaRPr lang="zh-CN" altLang="en-US"/>
          </a:p>
        </p:txBody>
      </p:sp>
      <p:sp>
        <p:nvSpPr>
          <p:cNvPr id="5" name="文本占位符 4"/>
          <p:cNvSpPr>
            <a:spLocks noGrp="1"/>
          </p:cNvSpPr>
          <p:nvPr>
            <p:ph type="body" idx="1"/>
          </p:nvPr>
        </p:nvSpPr>
        <p:spPr/>
        <p:txBody>
          <a:bodyPr/>
          <a:p>
            <a:pPr marL="0" indent="0">
              <a:buNone/>
            </a:pPr>
            <a:r>
              <a:rPr lang="zh-CN" altLang="en-US"/>
              <a:t>可以把</a:t>
            </a:r>
            <a:r>
              <a:rPr lang="en-US" altLang="zh-CN"/>
              <a:t>scope</a:t>
            </a:r>
            <a:r>
              <a:rPr lang="zh-CN" altLang="en-US"/>
              <a:t>其实就是一个有作用域的对象</a:t>
            </a:r>
            <a:r>
              <a:rPr lang="en-US" altLang="zh-CN"/>
              <a:t>,</a:t>
            </a:r>
            <a:r>
              <a:rPr lang="zh-CN" altLang="en-US"/>
              <a:t>可以在</a:t>
            </a:r>
            <a:r>
              <a:rPr lang="en-US" altLang="zh-CN"/>
              <a:t>scope</a:t>
            </a:r>
            <a:r>
              <a:rPr lang="zh-CN" altLang="en-US"/>
              <a:t>中声明变量和方法</a:t>
            </a:r>
            <a:r>
              <a:rPr lang="en-US" altLang="zh-CN"/>
              <a:t>.</a:t>
            </a:r>
            <a:endParaRPr lang="en-US" altLang="zh-CN"/>
          </a:p>
          <a:p>
            <a:pPr marL="0" indent="0">
              <a:buNone/>
            </a:pPr>
            <a:r>
              <a:rPr lang="en-US" altLang="zh-CN"/>
              <a:t>1.</a:t>
            </a:r>
            <a:r>
              <a:rPr lang="zh-CN" altLang="en-US"/>
              <a:t>创建</a:t>
            </a:r>
            <a:r>
              <a:rPr lang="en-US" altLang="zh-CN"/>
              <a:t>.scope</a:t>
            </a:r>
            <a:r>
              <a:rPr lang="zh-CN" altLang="en-US"/>
              <a:t>是指令创建的</a:t>
            </a:r>
            <a:r>
              <a:rPr lang="en-US" altLang="zh-CN"/>
              <a:t>,root scope</a:t>
            </a:r>
            <a:r>
              <a:rPr lang="zh-CN" altLang="en-US"/>
              <a:t>伴随着整个</a:t>
            </a:r>
            <a:r>
              <a:rPr lang="en-US" altLang="zh-CN"/>
              <a:t>APP</a:t>
            </a:r>
            <a:r>
              <a:rPr lang="zh-CN" altLang="en-US"/>
              <a:t>的生命周期</a:t>
            </a:r>
            <a:r>
              <a:rPr lang="en-US" altLang="zh-CN"/>
              <a:t>,</a:t>
            </a:r>
            <a:r>
              <a:rPr lang="zh-CN" altLang="en-US"/>
              <a:t>直到应用被关闭</a:t>
            </a:r>
            <a:r>
              <a:rPr lang="en-US" altLang="zh-CN"/>
              <a:t>,</a:t>
            </a:r>
            <a:r>
              <a:rPr lang="zh-CN" altLang="en-US"/>
              <a:t>在这其间</a:t>
            </a:r>
            <a:r>
              <a:rPr lang="en-US" altLang="zh-CN"/>
              <a:t>,ng-controller</a:t>
            </a:r>
            <a:r>
              <a:rPr lang="zh-CN" altLang="en-US"/>
              <a:t>会创建一些子的</a:t>
            </a:r>
            <a:r>
              <a:rPr lang="en-US" altLang="zh-CN"/>
              <a:t>scope.</a:t>
            </a:r>
            <a:endParaRPr lang="en-US" altLang="zh-CN"/>
          </a:p>
          <a:p>
            <a:pPr marL="0" indent="0">
              <a:buNone/>
            </a:pPr>
            <a:r>
              <a:rPr lang="en-US" altLang="zh-CN"/>
              <a:t>2.</a:t>
            </a:r>
            <a:r>
              <a:rPr lang="zh-CN" altLang="en-US"/>
              <a:t>如果有模型的变化被检测到</a:t>
            </a:r>
            <a:r>
              <a:rPr lang="en-US" altLang="zh-CN"/>
              <a:t>,</a:t>
            </a:r>
            <a:r>
              <a:rPr lang="zh-CN" altLang="en-US"/>
              <a:t>这时</a:t>
            </a:r>
            <a:r>
              <a:rPr lang="en-US" altLang="zh-CN"/>
              <a:t>scope</a:t>
            </a:r>
            <a:r>
              <a:rPr lang="zh-CN" altLang="en-US"/>
              <a:t>会被</a:t>
            </a:r>
            <a:r>
              <a:rPr lang="en-US" altLang="zh-CN"/>
              <a:t>$watch</a:t>
            </a:r>
            <a:r>
              <a:rPr lang="zh-CN" altLang="en-US"/>
              <a:t>检测到</a:t>
            </a:r>
            <a:r>
              <a:rPr lang="en-US" altLang="zh-CN"/>
              <a:t>,</a:t>
            </a:r>
            <a:r>
              <a:rPr lang="zh-CN" altLang="en-US"/>
              <a:t>会改变相应的值</a:t>
            </a:r>
            <a:r>
              <a:rPr lang="en-US" altLang="zh-CN"/>
              <a:t>.</a:t>
            </a:r>
            <a:endParaRPr lang="en-US" altLang="zh-CN"/>
          </a:p>
          <a:p>
            <a:pPr marL="0" indent="0">
              <a:buNone/>
            </a:pPr>
            <a:r>
              <a:rPr lang="en-US" altLang="zh-CN"/>
              <a:t>3.</a:t>
            </a:r>
            <a:r>
              <a:rPr lang="zh-CN" altLang="en-US"/>
              <a:t>当子的</a:t>
            </a:r>
            <a:r>
              <a:rPr lang="en-US" altLang="zh-CN"/>
              <a:t>scope</a:t>
            </a:r>
            <a:r>
              <a:rPr lang="zh-CN" altLang="en-US"/>
              <a:t>不在需要时</a:t>
            </a:r>
            <a:r>
              <a:rPr lang="en-US" altLang="zh-CN"/>
              <a:t>,</a:t>
            </a:r>
            <a:r>
              <a:rPr lang="zh-CN" altLang="en-US"/>
              <a:t>这时会有一个</a:t>
            </a:r>
            <a:r>
              <a:rPr lang="en-US" altLang="zh-CN"/>
              <a:t>scope.$destroy()</a:t>
            </a:r>
            <a:r>
              <a:rPr lang="zh-CN" altLang="en-US"/>
              <a:t>来回收这个</a:t>
            </a:r>
            <a:r>
              <a:rPr lang="en-US" altLang="zh-CN"/>
              <a:t>scope,</a:t>
            </a:r>
            <a:r>
              <a:rPr lang="zh-CN" altLang="en-US"/>
              <a:t>这时这个</a:t>
            </a:r>
            <a:r>
              <a:rPr lang="en-US" altLang="zh-CN"/>
              <a:t>scope</a:t>
            </a:r>
            <a:r>
              <a:rPr lang="zh-CN" altLang="en-US"/>
              <a:t>的生命周期结束</a:t>
            </a:r>
            <a:r>
              <a:rPr lang="en-US" altLang="zh-CN"/>
              <a:t>.</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824865" y="365760"/>
            <a:ext cx="7940040" cy="685800"/>
          </a:xfrm>
        </p:spPr>
        <p:txBody>
          <a:bodyPr/>
          <a:p>
            <a:r>
              <a:rPr lang="zh-CN" altLang="en-US">
                <a:sym typeface="+mn-ea"/>
              </a:rPr>
              <a:t>目前用的框架</a:t>
            </a:r>
            <a:endParaRPr lang="en-US" altLang="zh-CN">
              <a:sym typeface="+mn-ea"/>
            </a:endParaRPr>
          </a:p>
        </p:txBody>
      </p:sp>
      <p:sp>
        <p:nvSpPr>
          <p:cNvPr id="6" name="文本占位符 5"/>
          <p:cNvSpPr>
            <a:spLocks noGrp="1"/>
          </p:cNvSpPr>
          <p:nvPr>
            <p:ph type="body" sz="half" idx="2"/>
          </p:nvPr>
        </p:nvSpPr>
        <p:spPr>
          <a:xfrm>
            <a:off x="778828" y="1584960"/>
            <a:ext cx="3932237" cy="3811588"/>
          </a:xfrm>
        </p:spPr>
        <p:txBody>
          <a:bodyPr/>
          <a:p>
            <a:pPr marL="0" indent="0">
              <a:buNone/>
            </a:pPr>
            <a:r>
              <a:rPr lang="zh-CN" altLang="en-US" sz="2400">
                <a:sym typeface="+mn-ea"/>
              </a:rPr>
              <a:t>目前使用的是</a:t>
            </a:r>
            <a:r>
              <a:rPr lang="en-US" altLang="zh-CN" sz="2400">
                <a:sym typeface="+mn-ea"/>
              </a:rPr>
              <a:t>Ui-View</a:t>
            </a:r>
            <a:r>
              <a:rPr lang="zh-CN" altLang="en-US" sz="2400">
                <a:sym typeface="+mn-ea"/>
              </a:rPr>
              <a:t>的插件来控制路由</a:t>
            </a:r>
            <a:r>
              <a:rPr lang="en-US" altLang="zh-CN" sz="2400">
                <a:sym typeface="+mn-ea"/>
              </a:rPr>
              <a:t>,</a:t>
            </a:r>
            <a:r>
              <a:rPr lang="zh-CN" altLang="en-US" sz="2400">
                <a:sym typeface="+mn-ea"/>
              </a:rPr>
              <a:t>路由的配置通过</a:t>
            </a:r>
            <a:r>
              <a:rPr lang="en-US" altLang="zh-CN" sz="2400">
                <a:sym typeface="+mn-ea"/>
              </a:rPr>
              <a:t>config</a:t>
            </a:r>
            <a:r>
              <a:rPr lang="zh-CN" altLang="en-US" sz="2400">
                <a:sym typeface="+mn-ea"/>
              </a:rPr>
              <a:t>传给页面</a:t>
            </a:r>
            <a:r>
              <a:rPr lang="en-US" altLang="zh-CN" sz="2400">
                <a:sym typeface="+mn-ea"/>
              </a:rPr>
              <a:t>.</a:t>
            </a:r>
            <a:endParaRPr lang="en-US" altLang="zh-CN" sz="2400">
              <a:sym typeface="+mn-ea"/>
            </a:endParaRPr>
          </a:p>
          <a:p>
            <a:pPr marL="0" indent="0">
              <a:buNone/>
            </a:pPr>
            <a:endParaRPr lang="zh-CN" altLang="en-US" sz="2400"/>
          </a:p>
          <a:p>
            <a:pPr marL="0" indent="0">
              <a:buNone/>
            </a:pPr>
            <a:r>
              <a:rPr lang="en-US" altLang="zh-CN" sz="2400"/>
              <a:t>state</a:t>
            </a:r>
            <a:r>
              <a:rPr lang="zh-CN" altLang="en-US" sz="2400"/>
              <a:t>后面表示页面的状态名称</a:t>
            </a:r>
            <a:r>
              <a:rPr lang="en-US" altLang="zh-CN" sz="2400"/>
              <a:t>,url</a:t>
            </a:r>
            <a:r>
              <a:rPr lang="zh-CN" altLang="en-US" sz="2400"/>
              <a:t>表示在浏览器的地址</a:t>
            </a:r>
            <a:r>
              <a:rPr lang="en-US" altLang="zh-CN" sz="2400"/>
              <a:t>,templateUrl</a:t>
            </a:r>
            <a:r>
              <a:rPr lang="zh-CN" altLang="en-US" sz="2400"/>
              <a:t>表示使用的</a:t>
            </a:r>
            <a:r>
              <a:rPr lang="en-US" altLang="zh-CN" sz="2400"/>
              <a:t>html</a:t>
            </a:r>
            <a:r>
              <a:rPr lang="zh-CN" altLang="en-US" sz="2400"/>
              <a:t>模板</a:t>
            </a:r>
            <a:r>
              <a:rPr lang="en-US" altLang="zh-CN" sz="2400"/>
              <a:t>.</a:t>
            </a:r>
            <a:endParaRPr lang="en-US" altLang="zh-CN" sz="2400"/>
          </a:p>
          <a:p>
            <a:pPr marL="0" indent="0">
              <a:buNone/>
            </a:pPr>
            <a:r>
              <a:rPr lang="en-US" altLang="zh-CN" sz="2400"/>
              <a:t>$urlRouterProvider.otherwise("home")</a:t>
            </a:r>
            <a:r>
              <a:rPr lang="zh-CN" altLang="en-US" sz="2400"/>
              <a:t>表示默认的页面</a:t>
            </a:r>
            <a:r>
              <a:rPr lang="en-US" altLang="zh-CN" sz="2400"/>
              <a:t>.</a:t>
            </a:r>
            <a:endParaRPr lang="en-US" altLang="zh-CN" sz="2400"/>
          </a:p>
        </p:txBody>
      </p:sp>
      <p:pic>
        <p:nvPicPr>
          <p:cNvPr id="4099" name="图片 1" descr="8}K5KP4O)}A$1[%1Z2OF15I"/>
          <p:cNvPicPr>
            <a:picLocks noChangeAspect="1"/>
          </p:cNvPicPr>
          <p:nvPr>
            <p:ph idx="1"/>
          </p:nvPr>
        </p:nvPicPr>
        <p:blipFill>
          <a:blip r:embed="rId1"/>
          <a:stretch>
            <a:fillRect/>
          </a:stretch>
        </p:blipFill>
        <p:spPr>
          <a:xfrm>
            <a:off x="5122545" y="1529715"/>
            <a:ext cx="6172200" cy="4854575"/>
          </a:xfrm>
          <a:prstGeom prst="rect">
            <a:avLst/>
          </a:prstGeom>
          <a:noFill/>
          <a:ln w="9525">
            <a:noFill/>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a:off x="562002" y="1536584"/>
            <a:ext cx="9847448" cy="1240176"/>
          </a:xfrm>
          <a:prstGeom prst="rect">
            <a:avLst/>
          </a:prstGeom>
        </p:spPr>
        <p:txBody>
          <a:bodyPr>
            <a:normAutofit/>
          </a:bodyPr>
          <a:lstStyle/>
          <a:p>
            <a:pPr algn="l"/>
            <a:r>
              <a:rPr lang="zh-CN" altLang="en-US" sz="2400" b="1" dirty="0">
                <a:latin typeface="+mj-lt"/>
                <a:ea typeface="+mj-ea"/>
                <a:cs typeface="+mj-cs"/>
                <a:sym typeface="Arial" pitchFamily="34" charset="0"/>
              </a:rPr>
              <a:t>为请求添加全局功能，例如身份认证、错误处理等，在请求发送给服务器之前或服务器返回时对其进行拦截</a:t>
            </a:r>
            <a:endParaRPr lang="zh-CN" altLang="en-US" sz="2400" b="1" dirty="0" smtClean="0">
              <a:latin typeface="+mj-lt"/>
              <a:ea typeface="+mj-ea"/>
              <a:cs typeface="+mj-cs"/>
              <a:sym typeface="Arial" pitchFamily="34" charset="0"/>
            </a:endParaRPr>
          </a:p>
        </p:txBody>
      </p:sp>
      <p:sp>
        <p:nvSpPr>
          <p:cNvPr id="22" name="TextBox 26"/>
          <p:cNvSpPr txBox="1"/>
          <p:nvPr>
            <p:custDataLst>
              <p:tags r:id="rId2"/>
            </p:custDataLst>
          </p:nvPr>
        </p:nvSpPr>
        <p:spPr>
          <a:xfrm>
            <a:off x="542925" y="3061335"/>
            <a:ext cx="9024620" cy="1411605"/>
          </a:xfrm>
          <a:prstGeom prst="rect">
            <a:avLst/>
          </a:prstGeom>
          <a:noFill/>
        </p:spPr>
        <p:txBody>
          <a:bodyPr wrap="square" rtlCol="0">
            <a:normAutofit lnSpcReduction="20000"/>
          </a:bodyPr>
          <a:p>
            <a:pPr algn="l"/>
            <a:r>
              <a:rPr lang="zh-CN" altLang="en-US" sz="3600" b="1" dirty="0">
                <a:latin typeface="+mj-lt"/>
                <a:ea typeface="+mj-ea"/>
                <a:cs typeface="+mj-cs"/>
                <a:sym typeface="Arial" pitchFamily="34" charset="0"/>
              </a:rPr>
              <a:t>使用</a:t>
            </a:r>
            <a:r>
              <a:rPr lang="en-US" altLang="zh-CN" sz="3600" b="1" dirty="0">
                <a:latin typeface="+mj-lt"/>
                <a:ea typeface="+mj-ea"/>
                <a:cs typeface="+mj-cs"/>
                <a:sym typeface="Arial" pitchFamily="34" charset="0"/>
              </a:rPr>
              <a:t>http interceptor</a:t>
            </a:r>
            <a:r>
              <a:rPr lang="zh-CN" altLang="en-US" sz="3600" b="1" dirty="0">
                <a:latin typeface="+mj-lt"/>
                <a:ea typeface="+mj-ea"/>
                <a:cs typeface="+mj-cs"/>
                <a:sym typeface="Arial" pitchFamily="34" charset="0"/>
              </a:rPr>
              <a:t>的优点</a:t>
            </a:r>
            <a:r>
              <a:rPr lang="en-US" altLang="zh-CN" sz="3600" b="1" dirty="0">
                <a:latin typeface="+mj-lt"/>
                <a:ea typeface="+mj-ea"/>
                <a:cs typeface="+mj-cs"/>
                <a:sym typeface="Arial" pitchFamily="34" charset="0"/>
              </a:rPr>
              <a:t>:</a:t>
            </a:r>
            <a:endParaRPr lang="en-US" altLang="zh-CN" sz="3600" b="1" dirty="0">
              <a:latin typeface="+mj-lt"/>
              <a:ea typeface="+mj-ea"/>
              <a:cs typeface="+mj-cs"/>
              <a:sym typeface="Arial" pitchFamily="34" charset="0"/>
            </a:endParaRPr>
          </a:p>
          <a:p>
            <a:pPr algn="l"/>
            <a:endParaRPr lang="en-US" altLang="zh-CN" sz="3600" b="1" dirty="0">
              <a:latin typeface="+mj-lt"/>
              <a:ea typeface="+mj-ea"/>
              <a:cs typeface="+mj-cs"/>
              <a:sym typeface="Arial" pitchFamily="34" charset="0"/>
            </a:endParaRPr>
          </a:p>
          <a:p>
            <a:pPr algn="l"/>
            <a:r>
              <a:rPr lang="zh-CN" altLang="en-US" sz="2400" b="1" dirty="0">
                <a:latin typeface="+mj-lt"/>
                <a:ea typeface="+mj-ea"/>
                <a:cs typeface="+mj-cs"/>
                <a:sym typeface="Arial" pitchFamily="34" charset="0"/>
              </a:rPr>
              <a:t>对相同或相似的错误或结果集中进行处理</a:t>
            </a:r>
            <a:r>
              <a:rPr lang="en-US" altLang="zh-CN" sz="2400" b="1" dirty="0">
                <a:latin typeface="+mj-lt"/>
                <a:ea typeface="+mj-ea"/>
                <a:cs typeface="+mj-cs"/>
                <a:sym typeface="Arial" pitchFamily="34" charset="0"/>
              </a:rPr>
              <a:t>,</a:t>
            </a:r>
            <a:r>
              <a:rPr lang="zh-CN" altLang="en-US" sz="2400" b="1" dirty="0">
                <a:latin typeface="+mj-lt"/>
                <a:ea typeface="+mj-ea"/>
                <a:cs typeface="+mj-cs"/>
                <a:sym typeface="Arial" pitchFamily="34" charset="0"/>
              </a:rPr>
              <a:t>可以减少代码量</a:t>
            </a:r>
            <a:endParaRPr lang="zh-CN" altLang="en-US" sz="2400" b="1" dirty="0">
              <a:latin typeface="+mj-lt"/>
              <a:ea typeface="+mj-ea"/>
              <a:cs typeface="+mj-cs"/>
              <a:sym typeface="Arial" pitchFamily="34" charset="0"/>
            </a:endParaRPr>
          </a:p>
        </p:txBody>
      </p:sp>
      <p:sp>
        <p:nvSpPr>
          <p:cNvPr id="23" name="标题 22"/>
          <p:cNvSpPr>
            <a:spLocks noGrp="1"/>
          </p:cNvSpPr>
          <p:nvPr>
            <p:ph type="title"/>
          </p:nvPr>
        </p:nvSpPr>
        <p:spPr>
          <a:xfrm>
            <a:off x="623570" y="42545"/>
            <a:ext cx="10515600" cy="1325563"/>
          </a:xfrm>
          <a:prstGeom prst="rect">
            <a:avLst/>
          </a:prstGeom>
        </p:spPr>
        <p:txBody>
          <a:bodyPr vert="horz" lIns="91440" tIns="45720" rIns="91440" bIns="45720" rtlCol="0" anchor="ctr">
            <a:normAutofit/>
          </a:bodyPr>
          <a:p>
            <a:r>
              <a:rPr lang="zh-CN" altLang="en-US" sz="3600" b="1" dirty="0">
                <a:sym typeface="Arial" pitchFamily="34" charset="0"/>
              </a:rPr>
              <a:t>在什么情况下使用</a:t>
            </a:r>
            <a:r>
              <a:rPr lang="en-US" altLang="zh-CN" sz="3600" b="1" dirty="0">
                <a:sym typeface="Arial" pitchFamily="34" charset="0"/>
              </a:rPr>
              <a:t>http interceptor:</a:t>
            </a:r>
            <a:endParaRPr lang="zh-CN" altLang="en-US" sz="3600"/>
          </a:p>
        </p:txBody>
      </p:sp>
    </p:spTree>
    <p:custDataLst>
      <p:tags r:id="rId3"/>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pPr algn="ctr"/>
            <a:r>
              <a:rPr lang="zh-CN" altLang="en-US">
                <a:sym typeface="+mn-ea"/>
              </a:rPr>
              <a:t>http Interceptor</a:t>
            </a:r>
            <a:endParaRPr lang="zh-CN" altLang="en-US"/>
          </a:p>
        </p:txBody>
      </p:sp>
      <p:sp>
        <p:nvSpPr>
          <p:cNvPr id="5" name="文本占位符 4"/>
          <p:cNvSpPr>
            <a:spLocks noGrp="1"/>
          </p:cNvSpPr>
          <p:nvPr>
            <p:ph type="body" idx="1"/>
          </p:nvPr>
        </p:nvSpPr>
        <p:spPr/>
        <p:txBody>
          <a:bodyPr/>
          <a:p>
            <a:pPr marL="514350" indent="-514350">
              <a:buFont typeface="+mj-lt"/>
              <a:buAutoNum type="arabicPeriod"/>
            </a:pPr>
            <a:r>
              <a:rPr lang="en-US" altLang="zh-CN" sz="3200">
                <a:sym typeface="+mn-ea"/>
              </a:rPr>
              <a:t>request :</a:t>
            </a:r>
            <a:r>
              <a:rPr lang="zh-CN" altLang="en-US" sz="3200">
                <a:sym typeface="+mn-ea"/>
              </a:rPr>
              <a:t>发送前拦截</a:t>
            </a:r>
            <a:r>
              <a:rPr lang="en-US" altLang="zh-CN" sz="3200">
                <a:sym typeface="+mn-ea"/>
              </a:rPr>
              <a:t>(</a:t>
            </a:r>
            <a:r>
              <a:rPr lang="zh-CN" sz="3200">
                <a:sym typeface="+mn-ea"/>
              </a:rPr>
              <a:t>在每一个请求前自动的在</a:t>
            </a:r>
            <a:r>
              <a:rPr lang="en-US" altLang="zh-CN" sz="3200">
                <a:sym typeface="+mn-ea"/>
              </a:rPr>
              <a:t>header</a:t>
            </a:r>
            <a:r>
              <a:rPr lang="zh-CN" altLang="en-US" sz="3200">
                <a:sym typeface="+mn-ea"/>
              </a:rPr>
              <a:t>中加入</a:t>
            </a:r>
            <a:r>
              <a:rPr lang="en-US" altLang="zh-CN" sz="3200">
                <a:sym typeface="+mn-ea"/>
              </a:rPr>
              <a:t>token,</a:t>
            </a:r>
            <a:r>
              <a:rPr lang="zh-CN" altLang="en-US" sz="3200">
                <a:sym typeface="+mn-ea"/>
              </a:rPr>
              <a:t>减少代码量</a:t>
            </a:r>
            <a:r>
              <a:rPr lang="en-US" altLang="zh-CN" sz="3200">
                <a:sym typeface="+mn-ea"/>
              </a:rPr>
              <a:t>)</a:t>
            </a:r>
            <a:endParaRPr lang="en-US" altLang="zh-CN" sz="3200">
              <a:sym typeface="+mn-ea"/>
            </a:endParaRPr>
          </a:p>
          <a:p>
            <a:pPr marL="514350" indent="-514350" fontAlgn="base">
              <a:buAutoNum type="arabicPeriod"/>
            </a:pPr>
            <a:r>
              <a:rPr lang="zh-CN" altLang="en-US" sz="3200">
                <a:sym typeface="+mn-ea"/>
              </a:rPr>
              <a:t>response </a:t>
            </a:r>
            <a:r>
              <a:rPr lang="en-US" altLang="zh-CN" sz="3200">
                <a:sym typeface="+mn-ea"/>
              </a:rPr>
              <a:t>:</a:t>
            </a:r>
            <a:r>
              <a:rPr lang="zh-CN" altLang="en-US" sz="3200">
                <a:sym typeface="+mn-ea"/>
              </a:rPr>
              <a:t>返回结果处理前拦截</a:t>
            </a:r>
            <a:r>
              <a:rPr lang="en-US" altLang="zh-CN" sz="3200">
                <a:sym typeface="+mn-ea"/>
              </a:rPr>
              <a:t>(</a:t>
            </a:r>
            <a:r>
              <a:rPr lang="zh-CN" altLang="en-US" sz="3200">
                <a:sym typeface="+mn-ea"/>
              </a:rPr>
              <a:t>预处理返回结果</a:t>
            </a:r>
            <a:r>
              <a:rPr lang="en-US" altLang="zh-CN" sz="3200">
                <a:sym typeface="+mn-ea"/>
              </a:rPr>
              <a:t>,</a:t>
            </a:r>
            <a:r>
              <a:rPr lang="zh-CN" altLang="en-US" sz="3200">
                <a:sym typeface="+mn-ea"/>
              </a:rPr>
              <a:t>处理请求</a:t>
            </a:r>
            <a:r>
              <a:rPr lang="en-US" altLang="zh-CN" sz="3200">
                <a:sym typeface="+mn-ea"/>
              </a:rPr>
              <a:t>API</a:t>
            </a:r>
            <a:r>
              <a:rPr lang="zh-CN" altLang="en-US" sz="3200">
                <a:sym typeface="+mn-ea"/>
              </a:rPr>
              <a:t>成功</a:t>
            </a:r>
            <a:r>
              <a:rPr lang="en-US" altLang="zh-CN" sz="3200">
                <a:sym typeface="+mn-ea"/>
              </a:rPr>
              <a:t>,</a:t>
            </a:r>
            <a:r>
              <a:rPr lang="zh-CN" altLang="en-US" sz="3200">
                <a:sym typeface="+mn-ea"/>
              </a:rPr>
              <a:t>但是</a:t>
            </a:r>
            <a:r>
              <a:rPr lang="en-US" altLang="zh-CN" sz="3200">
                <a:sym typeface="+mn-ea"/>
              </a:rPr>
              <a:t>code</a:t>
            </a:r>
            <a:r>
              <a:rPr lang="zh-CN" altLang="en-US" sz="3200">
                <a:sym typeface="+mn-ea"/>
              </a:rPr>
              <a:t>不等于</a:t>
            </a:r>
            <a:r>
              <a:rPr lang="en-US" altLang="zh-CN" sz="3200">
                <a:sym typeface="+mn-ea"/>
              </a:rPr>
              <a:t>0)</a:t>
            </a:r>
            <a:endParaRPr lang="en-US" altLang="zh-CN" sz="3200" strike="noStrike" noProof="1"/>
          </a:p>
          <a:p>
            <a:pPr marL="514350" indent="-514350" fontAlgn="base">
              <a:buAutoNum type="arabicPeriod"/>
            </a:pPr>
            <a:r>
              <a:rPr lang="en-US" altLang="zh-CN" sz="3200">
                <a:sym typeface="+mn-ea"/>
              </a:rPr>
              <a:t>requestError :</a:t>
            </a:r>
            <a:r>
              <a:rPr lang="zh-CN" altLang="en-US" sz="3200">
                <a:sym typeface="+mn-ea"/>
              </a:rPr>
              <a:t>发送失败的拦截</a:t>
            </a:r>
            <a:r>
              <a:rPr lang="en-US" altLang="zh-CN" sz="3200">
                <a:sym typeface="+mn-ea"/>
              </a:rPr>
              <a:t>(</a:t>
            </a:r>
            <a:r>
              <a:rPr lang="zh-CN" altLang="en-US" sz="3200">
                <a:sym typeface="+mn-ea"/>
              </a:rPr>
              <a:t>发送参数不正确</a:t>
            </a:r>
            <a:r>
              <a:rPr lang="en-US" altLang="zh-CN" sz="3200">
                <a:sym typeface="+mn-ea"/>
              </a:rPr>
              <a:t>)</a:t>
            </a:r>
            <a:endParaRPr lang="en-US" altLang="zh-CN" sz="3200" strike="noStrike" noProof="1">
              <a:sym typeface="+mn-ea"/>
            </a:endParaRPr>
          </a:p>
          <a:p>
            <a:pPr marL="514350" indent="-514350" fontAlgn="base">
              <a:buAutoNum type="arabicPeriod"/>
            </a:pPr>
            <a:r>
              <a:rPr lang="en-US" altLang="zh-CN" sz="3200">
                <a:sym typeface="+mn-ea"/>
              </a:rPr>
              <a:t>responseError :</a:t>
            </a:r>
            <a:r>
              <a:rPr lang="zh-CN" altLang="en-US" sz="3200">
                <a:sym typeface="+mn-ea"/>
              </a:rPr>
              <a:t>返回失败的拦截</a:t>
            </a:r>
            <a:r>
              <a:rPr lang="en-US" altLang="zh-CN" sz="3200">
                <a:sym typeface="+mn-ea"/>
              </a:rPr>
              <a:t>(</a:t>
            </a:r>
            <a:r>
              <a:rPr lang="zh-CN" altLang="en-US" sz="3200">
                <a:sym typeface="+mn-ea"/>
              </a:rPr>
              <a:t>例如</a:t>
            </a:r>
            <a:r>
              <a:rPr lang="en-US" altLang="zh-CN" sz="3200">
                <a:sym typeface="+mn-ea"/>
              </a:rPr>
              <a:t>:</a:t>
            </a:r>
            <a:r>
              <a:rPr lang="zh-CN" altLang="en-US" sz="3200">
                <a:sym typeface="+mn-ea"/>
              </a:rPr>
              <a:t>返回</a:t>
            </a:r>
            <a:r>
              <a:rPr lang="en-US" altLang="zh-CN" sz="3200">
                <a:sym typeface="+mn-ea"/>
              </a:rPr>
              <a:t>401&lt;</a:t>
            </a:r>
            <a:r>
              <a:rPr lang="zh-CN" altLang="en-US" sz="3200">
                <a:sym typeface="+mn-ea"/>
              </a:rPr>
              <a:t>没有登录</a:t>
            </a:r>
            <a:r>
              <a:rPr lang="en-US" altLang="zh-CN" sz="3200">
                <a:sym typeface="+mn-ea"/>
              </a:rPr>
              <a:t>&gt;</a:t>
            </a:r>
            <a:r>
              <a:rPr lang="zh-CN" altLang="en-US" sz="3200">
                <a:sym typeface="+mn-ea"/>
              </a:rPr>
              <a:t>时</a:t>
            </a:r>
            <a:r>
              <a:rPr lang="en-US" altLang="zh-CN" sz="3200">
                <a:sym typeface="+mn-ea"/>
              </a:rPr>
              <a:t>,</a:t>
            </a:r>
            <a:r>
              <a:rPr lang="zh-CN" altLang="en-US" sz="3200">
                <a:sym typeface="+mn-ea"/>
              </a:rPr>
              <a:t>跳转到</a:t>
            </a:r>
            <a:r>
              <a:rPr lang="en-US" altLang="zh-CN" sz="3200">
                <a:sym typeface="+mn-ea"/>
              </a:rPr>
              <a:t>login</a:t>
            </a:r>
            <a:r>
              <a:rPr lang="zh-CN" altLang="en-US" sz="3200">
                <a:sym typeface="+mn-ea"/>
              </a:rPr>
              <a:t>页面</a:t>
            </a:r>
            <a:r>
              <a:rPr lang="en-US" altLang="zh-CN" sz="3200">
                <a:sym typeface="+mn-ea"/>
              </a:rPr>
              <a:t>)</a:t>
            </a:r>
            <a:endParaRPr lang="en-US" altLang="zh-CN" sz="3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747395" y="728980"/>
            <a:ext cx="9361170" cy="52514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807085" y="288925"/>
            <a:ext cx="10515600" cy="823595"/>
          </a:xfrm>
        </p:spPr>
        <p:txBody>
          <a:bodyPr/>
          <a:p>
            <a:pPr algn="ctr"/>
            <a:r>
              <a:rPr lang="en-US" altLang="zh-CN">
                <a:sym typeface="+mn-ea"/>
              </a:rPr>
              <a:t>Service</a:t>
            </a:r>
            <a:r>
              <a:rPr lang="zh-CN" altLang="en-US">
                <a:sym typeface="+mn-ea"/>
              </a:rPr>
              <a:t>层</a:t>
            </a:r>
            <a:endParaRPr lang="zh-CN" altLang="en-US"/>
          </a:p>
        </p:txBody>
      </p:sp>
      <p:sp>
        <p:nvSpPr>
          <p:cNvPr id="5" name="文本占位符 4"/>
          <p:cNvSpPr>
            <a:spLocks noGrp="1"/>
          </p:cNvSpPr>
          <p:nvPr>
            <p:ph type="body" idx="1"/>
          </p:nvPr>
        </p:nvSpPr>
        <p:spPr>
          <a:xfrm>
            <a:off x="746125" y="859790"/>
            <a:ext cx="10515600" cy="2910205"/>
          </a:xfrm>
        </p:spPr>
        <p:txBody>
          <a:bodyPr/>
          <a:p>
            <a:pPr marL="0" indent="0">
              <a:buNone/>
            </a:pPr>
            <a:r>
              <a:rPr lang="zh-CN"/>
              <a:t>为什么使用</a:t>
            </a:r>
            <a:r>
              <a:rPr lang="en-US" altLang="zh-CN"/>
              <a:t>Service?</a:t>
            </a:r>
            <a:endParaRPr lang="en-US" altLang="zh-CN"/>
          </a:p>
          <a:p>
            <a:pPr marL="514350" indent="-514350">
              <a:buAutoNum type="arabicPeriod"/>
            </a:pPr>
            <a:r>
              <a:rPr lang="en-US" altLang="zh-CN"/>
              <a:t>控制器之间的数据</a:t>
            </a:r>
            <a:r>
              <a:rPr lang="zh-CN" altLang="en-US"/>
              <a:t>共享</a:t>
            </a:r>
            <a:r>
              <a:rPr lang="en-US" altLang="zh-CN"/>
              <a:t>.</a:t>
            </a:r>
            <a:r>
              <a:rPr lang="zh-CN" altLang="en-US"/>
              <a:t>通过</a:t>
            </a:r>
            <a:r>
              <a:rPr lang="en-US" altLang="zh-CN"/>
              <a:t>setter</a:t>
            </a:r>
            <a:r>
              <a:rPr lang="zh-CN" altLang="en-US"/>
              <a:t>和</a:t>
            </a:r>
            <a:r>
              <a:rPr lang="en-US" altLang="zh-CN"/>
              <a:t>getter</a:t>
            </a:r>
            <a:r>
              <a:rPr lang="zh-CN" altLang="en-US"/>
              <a:t>来获取数据或更改数据</a:t>
            </a:r>
            <a:r>
              <a:rPr lang="en-US" altLang="zh-CN"/>
              <a:t>(service</a:t>
            </a:r>
            <a:r>
              <a:rPr lang="zh-CN" altLang="en-US"/>
              <a:t>是单例的</a:t>
            </a:r>
            <a:r>
              <a:rPr lang="en-US" altLang="zh-CN"/>
              <a:t>).</a:t>
            </a:r>
            <a:endParaRPr lang="en-US" altLang="zh-CN"/>
          </a:p>
          <a:p>
            <a:pPr marL="514350" indent="-514350">
              <a:buAutoNum type="arabicPeriod"/>
            </a:pPr>
            <a:r>
              <a:rPr lang="zh-CN" altLang="en-US"/>
              <a:t>数据逻辑跟业务逻辑分离</a:t>
            </a:r>
            <a:r>
              <a:rPr lang="en-US" altLang="zh-CN"/>
              <a:t>.</a:t>
            </a:r>
            <a:r>
              <a:rPr lang="zh-CN" altLang="en-US"/>
              <a:t>数据逻辑放在</a:t>
            </a:r>
            <a:r>
              <a:rPr lang="en-US" altLang="zh-CN"/>
              <a:t>service</a:t>
            </a:r>
            <a:r>
              <a:rPr lang="zh-CN" altLang="en-US"/>
              <a:t>中</a:t>
            </a:r>
            <a:r>
              <a:rPr lang="en-US" altLang="zh-CN"/>
              <a:t>,</a:t>
            </a:r>
            <a:r>
              <a:rPr lang="zh-CN" altLang="en-US"/>
              <a:t>业务逻辑放在</a:t>
            </a:r>
            <a:r>
              <a:rPr lang="en-US" altLang="zh-CN"/>
              <a:t>Controller</a:t>
            </a:r>
            <a:r>
              <a:rPr lang="zh-CN" altLang="en-US"/>
              <a:t>中</a:t>
            </a:r>
            <a:r>
              <a:rPr lang="en-US" altLang="zh-CN"/>
              <a:t>.</a:t>
            </a:r>
            <a:endParaRPr lang="en-US" altLang="zh-CN"/>
          </a:p>
          <a:p>
            <a:pPr marL="514350" indent="-514350">
              <a:buAutoNum type="arabicPeriod"/>
            </a:pPr>
            <a:r>
              <a:rPr lang="zh-CN" altLang="en-US"/>
              <a:t>避免重复</a:t>
            </a:r>
            <a:r>
              <a:rPr lang="en-US" altLang="zh-CN"/>
              <a:t>.</a:t>
            </a:r>
            <a:r>
              <a:rPr lang="zh-CN" altLang="en-US"/>
              <a:t>如果一个函数需要在很多</a:t>
            </a:r>
            <a:r>
              <a:rPr lang="en-US" altLang="zh-CN"/>
              <a:t>Controller</a:t>
            </a:r>
            <a:r>
              <a:rPr lang="zh-CN" altLang="en-US"/>
              <a:t>中使用</a:t>
            </a:r>
            <a:r>
              <a:rPr lang="en-US" altLang="zh-CN"/>
              <a:t>,</a:t>
            </a:r>
            <a:r>
              <a:rPr lang="zh-CN" altLang="en-US"/>
              <a:t>使用</a:t>
            </a:r>
            <a:r>
              <a:rPr lang="en-US" altLang="zh-CN"/>
              <a:t>Service</a:t>
            </a:r>
            <a:r>
              <a:rPr lang="zh-CN" altLang="en-US"/>
              <a:t>可以避免多次实现这个函数</a:t>
            </a:r>
            <a:endParaRPr lang="zh-CN" altLang="en-US"/>
          </a:p>
          <a:p>
            <a:pPr marL="514350" indent="-514350">
              <a:buAutoNum type="arabicPeriod"/>
            </a:pPr>
            <a:endParaRPr lang="en-US" altLang="zh-CN"/>
          </a:p>
          <a:p>
            <a:pPr marL="0" indent="0">
              <a:buNone/>
            </a:pPr>
            <a:r>
              <a:rPr lang="en-US" altLang="zh-CN"/>
              <a:t>Service</a:t>
            </a:r>
            <a:r>
              <a:rPr lang="zh-CN" altLang="en-US"/>
              <a:t>的实现主要由以下三种方法</a:t>
            </a:r>
            <a:r>
              <a:rPr lang="en-US" altLang="zh-CN"/>
              <a:t>:</a:t>
            </a:r>
            <a:endParaRPr lang="en-US" altLang="zh-CN"/>
          </a:p>
          <a:p>
            <a:pPr marL="514350" indent="-514350">
              <a:buAutoNum type="arabicPeriod"/>
            </a:pPr>
            <a:r>
              <a:rPr lang="en-US" altLang="zh-CN">
                <a:sym typeface="+mn-ea"/>
              </a:rPr>
              <a:t>factory()</a:t>
            </a:r>
            <a:endParaRPr lang="en-US" altLang="zh-CN"/>
          </a:p>
          <a:p>
            <a:pPr marL="514350" indent="-514350">
              <a:buAutoNum type="arabicPeriod"/>
            </a:pPr>
            <a:r>
              <a:rPr lang="en-US" altLang="zh-CN">
                <a:sym typeface="+mn-ea"/>
              </a:rPr>
              <a:t>service()</a:t>
            </a:r>
            <a:endParaRPr lang="en-US" altLang="zh-CN"/>
          </a:p>
          <a:p>
            <a:pPr marL="514350" indent="-514350">
              <a:buAutoNum type="arabicPeriod"/>
            </a:pPr>
            <a:r>
              <a:rPr lang="en-US" altLang="zh-CN">
                <a:sym typeface="+mn-ea"/>
              </a:rPr>
              <a:t>provider()</a:t>
            </a:r>
            <a:endParaRPr lang="en-US" altLang="zh-CN"/>
          </a:p>
          <a:p>
            <a:pPr marL="0" indent="0">
              <a:buNone/>
            </a:pP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11505" y="548640"/>
            <a:ext cx="3931920" cy="640080"/>
          </a:xfrm>
        </p:spPr>
        <p:txBody>
          <a:bodyPr/>
          <a:p>
            <a:pPr algn="ctr"/>
            <a:r>
              <a:rPr lang="zh-CN" altLang="en-US">
                <a:sym typeface="+mn-ea"/>
              </a:rPr>
              <a:t>factory</a:t>
            </a:r>
            <a:r>
              <a:rPr lang="en-US" altLang="zh-CN">
                <a:sym typeface="+mn-ea"/>
              </a:rPr>
              <a:t>()</a:t>
            </a:r>
            <a:endParaRPr lang="zh-CN" altLang="en-US"/>
          </a:p>
        </p:txBody>
      </p:sp>
      <p:sp>
        <p:nvSpPr>
          <p:cNvPr id="6" name="文本占位符 5"/>
          <p:cNvSpPr>
            <a:spLocks noGrp="1"/>
          </p:cNvSpPr>
          <p:nvPr>
            <p:ph type="body" sz="half" idx="2"/>
          </p:nvPr>
        </p:nvSpPr>
        <p:spPr>
          <a:xfrm>
            <a:off x="595948" y="1554480"/>
            <a:ext cx="3932237" cy="3811588"/>
          </a:xfrm>
        </p:spPr>
        <p:txBody>
          <a:bodyPr/>
          <a:p>
            <a:r>
              <a:rPr lang="zh-CN" altLang="en-US" sz="2000">
                <a:sym typeface="+mn-ea"/>
              </a:rPr>
              <a:t>actory()让我们通过返回一个包含service方法和数据的对象来定义一个service。在service方法里面我们可以注入services，比如 $http 和 $q等。</a:t>
            </a:r>
            <a:endParaRPr lang="zh-CN" altLang="en-US"/>
          </a:p>
          <a:p>
            <a:pPr marL="0" indent="0">
              <a:buNone/>
            </a:pPr>
            <a:r>
              <a:rPr lang="zh-CN" altLang="en-US" sz="2000">
                <a:sym typeface="+mn-ea"/>
              </a:rPr>
              <a:t>什么时候使用factory()方法</a:t>
            </a:r>
            <a:r>
              <a:rPr lang="en-US" altLang="zh-CN" sz="2000">
                <a:sym typeface="+mn-ea"/>
              </a:rPr>
              <a:t>?</a:t>
            </a:r>
            <a:endParaRPr lang="en-US" altLang="zh-CN" sz="2000">
              <a:sym typeface="+mn-ea"/>
            </a:endParaRPr>
          </a:p>
          <a:p>
            <a:pPr marL="0" indent="0">
              <a:buNone/>
            </a:pPr>
            <a:r>
              <a:rPr lang="zh-CN" altLang="en-US" sz="2000">
                <a:sym typeface="+mn-ea"/>
              </a:rPr>
              <a:t>在service里面当我们仅仅需要的是一个方法和数据的集合且不需要处理复杂的逻辑的时候，factory()是一个非常不错的选择。</a:t>
            </a:r>
            <a:endParaRPr lang="zh-CN" altLang="en-US" sz="2000"/>
          </a:p>
          <a:p>
            <a:pPr marL="0" indent="0">
              <a:buNone/>
            </a:pPr>
            <a:r>
              <a:rPr lang="zh-CN" altLang="en-US" sz="2000">
                <a:sym typeface="+mn-ea"/>
              </a:rPr>
              <a:t>注意：需要使用.config()来配置service的时候不能使用factory()方法</a:t>
            </a:r>
            <a:endParaRPr lang="zh-CN" altLang="en-US" sz="2000"/>
          </a:p>
          <a:p>
            <a:endParaRPr lang="zh-CN" altLang="en-US"/>
          </a:p>
        </p:txBody>
      </p:sp>
      <p:pic>
        <p:nvPicPr>
          <p:cNvPr id="9219" name="图片 5"/>
          <p:cNvPicPr>
            <a:picLocks noChangeAspect="1"/>
          </p:cNvPicPr>
          <p:nvPr>
            <p:ph idx="1"/>
          </p:nvPr>
        </p:nvPicPr>
        <p:blipFill>
          <a:blip r:embed="rId1"/>
          <a:stretch>
            <a:fillRect/>
          </a:stretch>
        </p:blipFill>
        <p:spPr>
          <a:xfrm>
            <a:off x="5117465" y="1110615"/>
            <a:ext cx="6330315" cy="4931410"/>
          </a:xfrm>
          <a:prstGeom prst="rect">
            <a:avLst/>
          </a:prstGeom>
          <a:noFill/>
          <a:ln w="9525">
            <a:noFill/>
            <a:miter/>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840105" y="457200"/>
            <a:ext cx="3931920" cy="701040"/>
          </a:xfrm>
        </p:spPr>
        <p:txBody>
          <a:bodyPr/>
          <a:p>
            <a:pPr algn="ctr"/>
            <a:r>
              <a:rPr lang="en-US" altLang="zh-CN">
                <a:sym typeface="+mn-ea"/>
              </a:rPr>
              <a:t>Service()</a:t>
            </a:r>
            <a:endParaRPr lang="zh-CN" altLang="en-US"/>
          </a:p>
        </p:txBody>
      </p:sp>
      <p:sp>
        <p:nvSpPr>
          <p:cNvPr id="6" name="文本占位符 5"/>
          <p:cNvSpPr>
            <a:spLocks noGrp="1"/>
          </p:cNvSpPr>
          <p:nvPr>
            <p:ph type="body" sz="half" idx="2"/>
          </p:nvPr>
        </p:nvSpPr>
        <p:spPr/>
        <p:txBody>
          <a:bodyPr/>
          <a:p>
            <a:r>
              <a:rPr lang="zh-CN" altLang="en-US">
                <a:sym typeface="+mn-ea"/>
              </a:rPr>
              <a:t>service()通过构造函数的方式让我们创建service，我们可以使用原型模式替代javaScript原始的对象来定义service</a:t>
            </a:r>
            <a:r>
              <a:rPr lang="en-US" altLang="zh-CN">
                <a:sym typeface="+mn-ea"/>
              </a:rPr>
              <a:t>,service()方法会持有构造函数创建的对象。</a:t>
            </a:r>
            <a:endParaRPr lang="en-US" altLang="zh-CN">
              <a:sym typeface="+mn-ea"/>
            </a:endParaRPr>
          </a:p>
          <a:p>
            <a:endParaRPr lang="zh-CN" altLang="en-US"/>
          </a:p>
          <a:p>
            <a:pPr marL="0" indent="0">
              <a:buNone/>
            </a:pPr>
            <a:r>
              <a:rPr lang="zh-CN" altLang="en-US">
                <a:sym typeface="+mn-ea"/>
              </a:rPr>
              <a:t>什么时候适合使用service()方法</a:t>
            </a:r>
            <a:endParaRPr lang="zh-CN" altLang="en-US"/>
          </a:p>
          <a:p>
            <a:pPr marL="0" indent="0">
              <a:buNone/>
            </a:pPr>
            <a:r>
              <a:rPr lang="zh-CN" altLang="en-US">
                <a:sym typeface="+mn-ea"/>
              </a:rPr>
              <a:t>service()方法很适合使用在功能控制比较多的service里面</a:t>
            </a:r>
            <a:endParaRPr lang="zh-CN" altLang="en-US"/>
          </a:p>
          <a:p>
            <a:pPr marL="0" indent="0">
              <a:buNone/>
            </a:pPr>
            <a:r>
              <a:rPr lang="zh-CN" altLang="en-US">
                <a:sym typeface="+mn-ea"/>
              </a:rPr>
              <a:t>注意：需要使用.config()来配置service的时候不能使用service()方法,可以使用</a:t>
            </a:r>
            <a:r>
              <a:rPr lang="en-US" altLang="zh-CN">
                <a:sym typeface="+mn-ea"/>
              </a:rPr>
              <a:t>provide()</a:t>
            </a:r>
            <a:r>
              <a:rPr lang="zh-CN" altLang="en-US">
                <a:sym typeface="+mn-ea"/>
              </a:rPr>
              <a:t>方法</a:t>
            </a:r>
            <a:r>
              <a:rPr lang="en-US" altLang="zh-CN">
                <a:sym typeface="+mn-ea"/>
              </a:rPr>
              <a:t>.</a:t>
            </a:r>
            <a:endParaRPr lang="en-US" altLang="zh-CN">
              <a:sym typeface="+mn-ea"/>
            </a:endParaRPr>
          </a:p>
        </p:txBody>
      </p:sp>
      <p:pic>
        <p:nvPicPr>
          <p:cNvPr id="10243" name="图片 5"/>
          <p:cNvPicPr>
            <a:picLocks noChangeAspect="1"/>
          </p:cNvPicPr>
          <p:nvPr>
            <p:ph idx="1"/>
          </p:nvPr>
        </p:nvPicPr>
        <p:blipFill>
          <a:blip r:embed="rId1"/>
          <a:stretch>
            <a:fillRect/>
          </a:stretch>
        </p:blipFill>
        <p:spPr>
          <a:xfrm>
            <a:off x="4725035" y="1903730"/>
            <a:ext cx="7331710" cy="3574415"/>
          </a:xfrm>
          <a:prstGeom prst="rect">
            <a:avLst/>
          </a:prstGeom>
          <a:noFill/>
          <a:ln w="9525">
            <a:noFill/>
            <a:miter/>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18185" y="487680"/>
            <a:ext cx="3931920" cy="746760"/>
          </a:xfrm>
        </p:spPr>
        <p:txBody>
          <a:bodyPr/>
          <a:p>
            <a:pPr algn="ctr"/>
            <a:r>
              <a:rPr lang="zh-CN" altLang="en-US">
                <a:sym typeface="+mn-ea"/>
              </a:rPr>
              <a:t>provider</a:t>
            </a:r>
            <a:r>
              <a:rPr lang="en-US" altLang="zh-CN">
                <a:sym typeface="+mn-ea"/>
              </a:rPr>
              <a:t>()</a:t>
            </a:r>
            <a:endParaRPr lang="zh-CN" altLang="en-US"/>
          </a:p>
        </p:txBody>
      </p:sp>
      <p:sp>
        <p:nvSpPr>
          <p:cNvPr id="6" name="文本占位符 5"/>
          <p:cNvSpPr>
            <a:spLocks noGrp="1"/>
          </p:cNvSpPr>
          <p:nvPr>
            <p:ph type="body" sz="half" idx="2"/>
          </p:nvPr>
        </p:nvSpPr>
        <p:spPr/>
        <p:txBody>
          <a:bodyPr/>
          <a:p>
            <a:r>
              <a:rPr lang="zh-CN" altLang="en-US" sz="2000">
                <a:sym typeface="+mn-ea"/>
              </a:rPr>
              <a:t>provider()是创建service最底层的方式，这也是唯一一个可以使用.config()方法配置创建service的方法</a:t>
            </a:r>
            <a:r>
              <a:rPr lang="en-US" altLang="zh-CN" sz="2000">
                <a:sym typeface="+mn-ea"/>
              </a:rPr>
              <a:t>.</a:t>
            </a:r>
            <a:endParaRPr lang="en-US" altLang="zh-CN" sz="2000">
              <a:sym typeface="+mn-ea"/>
            </a:endParaRPr>
          </a:p>
          <a:p>
            <a:endParaRPr lang="zh-CN" altLang="en-US" sz="2000"/>
          </a:p>
          <a:p>
            <a:endParaRPr lang="zh-CN" altLang="en-US"/>
          </a:p>
          <a:p>
            <a:r>
              <a:rPr lang="en-US" altLang="zh-CN" sz="2000">
                <a:sym typeface="+mn-ea"/>
              </a:rPr>
              <a:t>为了给service进行配置，我们可以将provider注入到.config()方法里面</a:t>
            </a:r>
            <a:endParaRPr lang="zh-CN" altLang="en-US" sz="2000"/>
          </a:p>
        </p:txBody>
      </p:sp>
      <p:pic>
        <p:nvPicPr>
          <p:cNvPr id="11267" name="图片 5"/>
          <p:cNvPicPr>
            <a:picLocks noChangeAspect="1"/>
          </p:cNvPicPr>
          <p:nvPr>
            <p:ph idx="1"/>
          </p:nvPr>
        </p:nvPicPr>
        <p:blipFill>
          <a:blip r:embed="rId1"/>
          <a:stretch>
            <a:fillRect/>
          </a:stretch>
        </p:blipFill>
        <p:spPr>
          <a:xfrm>
            <a:off x="5299710" y="1043305"/>
            <a:ext cx="5725795" cy="2874645"/>
          </a:xfrm>
          <a:prstGeom prst="rect">
            <a:avLst/>
          </a:prstGeom>
          <a:noFill/>
          <a:ln w="9525">
            <a:noFill/>
            <a:miter/>
          </a:ln>
        </p:spPr>
      </p:pic>
      <p:pic>
        <p:nvPicPr>
          <p:cNvPr id="11268" name="图片 6"/>
          <p:cNvPicPr>
            <a:picLocks noChangeAspect="1"/>
          </p:cNvPicPr>
          <p:nvPr/>
        </p:nvPicPr>
        <p:blipFill>
          <a:blip r:embed="rId2"/>
          <a:stretch>
            <a:fillRect/>
          </a:stretch>
        </p:blipFill>
        <p:spPr>
          <a:xfrm>
            <a:off x="5145405" y="4114800"/>
            <a:ext cx="7012940" cy="1900555"/>
          </a:xfrm>
          <a:prstGeom prst="rect">
            <a:avLst/>
          </a:prstGeom>
          <a:noFill/>
          <a:ln w="9525">
            <a:noFill/>
            <a:miter/>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矩形 27"/>
          <p:cNvSpPr/>
          <p:nvPr/>
        </p:nvSpPr>
        <p:spPr>
          <a:xfrm>
            <a:off x="4959350" y="2835275"/>
            <a:ext cx="2087563" cy="678815"/>
          </a:xfrm>
          <a:prstGeom prst="rect">
            <a:avLst/>
          </a:prstGeom>
          <a:noFill/>
          <a:ln w="9525">
            <a:noFill/>
            <a:miter/>
          </a:ln>
        </p:spPr>
        <p:txBody>
          <a:bodyPr>
            <a:spAutoFit/>
          </a:bodyPr>
          <a:p>
            <a:pPr lvl="0" eaLnBrk="1" hangingPunct="1"/>
            <a:r>
              <a:rPr lang="zh-CN" altLang="en-US" sz="3600" dirty="0">
                <a:solidFill>
                  <a:srgbClr val="404040"/>
                </a:solidFill>
                <a:latin typeface="微软雅黑" pitchFamily="2" charset="-122"/>
                <a:ea typeface="微软雅黑" pitchFamily="2" charset="-122"/>
              </a:rPr>
              <a:t>谢谢观看</a:t>
            </a:r>
            <a:endParaRPr lang="zh-CN" altLang="en-US" sz="3600" dirty="0">
              <a:solidFill>
                <a:srgbClr val="404040"/>
              </a:solidFill>
              <a:latin typeface="微软雅黑" pitchFamily="2" charset="-122"/>
              <a:ea typeface="微软雅黑" pitchFamily="2" charset="-122"/>
            </a:endParaRPr>
          </a:p>
        </p:txBody>
      </p:sp>
      <p:cxnSp>
        <p:nvCxnSpPr>
          <p:cNvPr id="19459" name="直接连接符 8"/>
          <p:cNvCxnSpPr/>
          <p:nvPr/>
        </p:nvCxnSpPr>
        <p:spPr>
          <a:xfrm>
            <a:off x="5033963" y="3481388"/>
            <a:ext cx="1814512" cy="0"/>
          </a:xfrm>
          <a:prstGeom prst="line">
            <a:avLst/>
          </a:prstGeom>
          <a:ln w="12700" cap="flat" cmpd="sng">
            <a:solidFill>
              <a:srgbClr val="595959"/>
            </a:solidFill>
            <a:prstDash val="soli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2211705" y="339331"/>
            <a:ext cx="7768590" cy="584775"/>
          </a:xfrm>
          <a:prstGeom prst="rect">
            <a:avLst/>
          </a:prstGeom>
        </p:spPr>
        <p:txBody>
          <a:bodyPr wrap="square">
            <a:normAutofit/>
          </a:bodyPr>
          <a:lstStyle/>
          <a:p>
            <a:pPr algn="ctr"/>
            <a:r>
              <a:rPr lang="zh-CN" altLang="en-US" sz="3200" kern="0" dirty="0">
                <a:latin typeface="+mj-lt"/>
                <a:ea typeface="+mj-ea"/>
                <a:cs typeface="+mj-cs"/>
                <a:sym typeface="Arial" pitchFamily="34" charset="0"/>
              </a:rPr>
              <a:t>目录</a:t>
            </a:r>
            <a:endParaRPr lang="zh-CN" altLang="en-US" sz="3200" kern="0" dirty="0">
              <a:latin typeface="+mj-lt"/>
              <a:ea typeface="+mj-ea"/>
              <a:cs typeface="+mj-cs"/>
              <a:sym typeface="Arial" pitchFamily="34" charset="0"/>
            </a:endParaRPr>
          </a:p>
        </p:txBody>
      </p:sp>
      <p:sp>
        <p:nvSpPr>
          <p:cNvPr id="9" name="任意多边形 8"/>
          <p:cNvSpPr/>
          <p:nvPr>
            <p:custDataLst>
              <p:tags r:id="rId2"/>
            </p:custDataLst>
          </p:nvPr>
        </p:nvSpPr>
        <p:spPr>
          <a:xfrm>
            <a:off x="2603643" y="2061393"/>
            <a:ext cx="940286" cy="471198"/>
          </a:xfrm>
          <a:custGeom>
            <a:avLst/>
            <a:gdLst>
              <a:gd name="connsiteX0" fmla="*/ 0 w 761040"/>
              <a:gd name="connsiteY0" fmla="*/ 0 h 376237"/>
              <a:gd name="connsiteX1" fmla="*/ 171932 w 761040"/>
              <a:gd name="connsiteY1" fmla="*/ 0 h 376237"/>
              <a:gd name="connsiteX2" fmla="*/ 187438 w 761040"/>
              <a:gd name="connsiteY2" fmla="*/ 76803 h 376237"/>
              <a:gd name="connsiteX3" fmla="*/ 380520 w 761040"/>
              <a:gd name="connsiteY3" fmla="*/ 204787 h 376237"/>
              <a:gd name="connsiteX4" fmla="*/ 573603 w 761040"/>
              <a:gd name="connsiteY4" fmla="*/ 76803 h 376237"/>
              <a:gd name="connsiteX5" fmla="*/ 589109 w 761040"/>
              <a:gd name="connsiteY5" fmla="*/ 0 h 376237"/>
              <a:gd name="connsiteX6" fmla="*/ 761040 w 761040"/>
              <a:gd name="connsiteY6" fmla="*/ 0 h 376237"/>
              <a:gd name="connsiteX7" fmla="*/ 753780 w 761040"/>
              <a:gd name="connsiteY7" fmla="*/ 72022 h 376237"/>
              <a:gd name="connsiteX8" fmla="*/ 380520 w 761040"/>
              <a:gd name="connsiteY8" fmla="*/ 376237 h 376237"/>
              <a:gd name="connsiteX9" fmla="*/ 7261 w 761040"/>
              <a:gd name="connsiteY9" fmla="*/ 72022 h 37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1040" h="376237">
                <a:moveTo>
                  <a:pt x="0" y="0"/>
                </a:moveTo>
                <a:lnTo>
                  <a:pt x="171932" y="0"/>
                </a:lnTo>
                <a:lnTo>
                  <a:pt x="187438" y="76803"/>
                </a:lnTo>
                <a:cubicBezTo>
                  <a:pt x="219249" y="152014"/>
                  <a:pt x="293722" y="204787"/>
                  <a:pt x="380520" y="204787"/>
                </a:cubicBezTo>
                <a:cubicBezTo>
                  <a:pt x="467318" y="204787"/>
                  <a:pt x="541791" y="152014"/>
                  <a:pt x="573603" y="76803"/>
                </a:cubicBezTo>
                <a:lnTo>
                  <a:pt x="589109" y="0"/>
                </a:lnTo>
                <a:lnTo>
                  <a:pt x="761040" y="0"/>
                </a:lnTo>
                <a:lnTo>
                  <a:pt x="753780" y="72022"/>
                </a:lnTo>
                <a:cubicBezTo>
                  <a:pt x="718253" y="245637"/>
                  <a:pt x="564638" y="376237"/>
                  <a:pt x="380520" y="376237"/>
                </a:cubicBezTo>
                <a:cubicBezTo>
                  <a:pt x="196403" y="376237"/>
                  <a:pt x="42788" y="245637"/>
                  <a:pt x="7261" y="72022"/>
                </a:cubicBezTo>
                <a:close/>
              </a:path>
            </a:pathLst>
          </a:custGeom>
          <a:gradFill>
            <a:gsLst>
              <a:gs pos="0">
                <a:schemeClr val="accent1"/>
              </a:gs>
              <a:gs pos="100000">
                <a:schemeClr val="accent1"/>
              </a:gs>
            </a:gsLst>
            <a:lin ang="16200000" scaled="1"/>
          </a:gradFill>
        </p:spPr>
        <p:txBody>
          <a:bodyPr rot="0" spcFirstLastPara="0" vertOverflow="overflow" horzOverflow="overflow" vert="horz" wrap="square" lIns="91440" tIns="45720" rIns="91440" bIns="504000" numCol="1" spcCol="0" rtlCol="0" fromWordArt="0" anchor="ctr" anchorCtr="0" forceAA="0" compatLnSpc="1">
            <a:normAutofit fontScale="25000" lnSpcReduction="20000"/>
          </a:bodyPr>
          <a:lstStyle/>
          <a:p>
            <a:pPr algn="ctr">
              <a:lnSpc>
                <a:spcPct val="130000"/>
              </a:lnSpc>
            </a:pPr>
            <a:r>
              <a:rPr lang="en-US" altLang="zh-CN" sz="3200" b="1" dirty="0">
                <a:solidFill>
                  <a:schemeClr val="accent1"/>
                </a:solidFill>
                <a:sym typeface="Arial" pitchFamily="34" charset="0"/>
              </a:rPr>
              <a:t>A</a:t>
            </a:r>
            <a:endParaRPr lang="en-US" altLang="zh-CN" sz="3200" b="1" dirty="0">
              <a:solidFill>
                <a:schemeClr val="accent1"/>
              </a:solidFill>
              <a:sym typeface="Arial" pitchFamily="34" charset="0"/>
            </a:endParaRPr>
          </a:p>
        </p:txBody>
      </p:sp>
      <p:sp>
        <p:nvSpPr>
          <p:cNvPr id="5" name="矩形 4"/>
          <p:cNvSpPr/>
          <p:nvPr>
            <p:custDataLst>
              <p:tags r:id="rId3"/>
            </p:custDataLst>
          </p:nvPr>
        </p:nvSpPr>
        <p:spPr>
          <a:xfrm>
            <a:off x="3513451" y="2019657"/>
            <a:ext cx="5768988" cy="493708"/>
          </a:xfrm>
          <a:prstGeom prst="rect">
            <a:avLst/>
          </a:prstGeom>
        </p:spPr>
        <p:txBody>
          <a:bodyPr wrap="square" anchor="ctr" anchorCtr="0">
            <a:normAutofit lnSpcReduction="10000"/>
          </a:bodyPr>
          <a:lstStyle/>
          <a:p>
            <a:pPr algn="just">
              <a:lnSpc>
                <a:spcPct val="120000"/>
              </a:lnSpc>
            </a:pPr>
            <a:r>
              <a:rPr lang="en-US" altLang="zh-CN" sz="2400">
                <a:sym typeface="+mn-ea"/>
              </a:rPr>
              <a:t>AngularJs</a:t>
            </a:r>
            <a:r>
              <a:rPr lang="zh-CN" altLang="en-US" sz="2400">
                <a:sym typeface="+mn-ea"/>
              </a:rPr>
              <a:t>简介</a:t>
            </a:r>
            <a:endParaRPr lang="pt-BR" altLang="zh-CN" sz="2400" kern="0" dirty="0">
              <a:sym typeface="Arial" pitchFamily="34" charset="0"/>
            </a:endParaRPr>
          </a:p>
        </p:txBody>
      </p:sp>
      <p:sp>
        <p:nvSpPr>
          <p:cNvPr id="8" name="任意多边形 7"/>
          <p:cNvSpPr/>
          <p:nvPr>
            <p:custDataLst>
              <p:tags r:id="rId4"/>
            </p:custDataLst>
          </p:nvPr>
        </p:nvSpPr>
        <p:spPr>
          <a:xfrm>
            <a:off x="2603643" y="3804631"/>
            <a:ext cx="940286" cy="471198"/>
          </a:xfrm>
          <a:custGeom>
            <a:avLst/>
            <a:gdLst>
              <a:gd name="connsiteX0" fmla="*/ 0 w 761040"/>
              <a:gd name="connsiteY0" fmla="*/ 0 h 376237"/>
              <a:gd name="connsiteX1" fmla="*/ 171932 w 761040"/>
              <a:gd name="connsiteY1" fmla="*/ 0 h 376237"/>
              <a:gd name="connsiteX2" fmla="*/ 187438 w 761040"/>
              <a:gd name="connsiteY2" fmla="*/ 76803 h 376237"/>
              <a:gd name="connsiteX3" fmla="*/ 380520 w 761040"/>
              <a:gd name="connsiteY3" fmla="*/ 204787 h 376237"/>
              <a:gd name="connsiteX4" fmla="*/ 573603 w 761040"/>
              <a:gd name="connsiteY4" fmla="*/ 76803 h 376237"/>
              <a:gd name="connsiteX5" fmla="*/ 589109 w 761040"/>
              <a:gd name="connsiteY5" fmla="*/ 0 h 376237"/>
              <a:gd name="connsiteX6" fmla="*/ 761040 w 761040"/>
              <a:gd name="connsiteY6" fmla="*/ 0 h 376237"/>
              <a:gd name="connsiteX7" fmla="*/ 753780 w 761040"/>
              <a:gd name="connsiteY7" fmla="*/ 72022 h 376237"/>
              <a:gd name="connsiteX8" fmla="*/ 380520 w 761040"/>
              <a:gd name="connsiteY8" fmla="*/ 376237 h 376237"/>
              <a:gd name="connsiteX9" fmla="*/ 7261 w 761040"/>
              <a:gd name="connsiteY9" fmla="*/ 72022 h 37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1040" h="376237">
                <a:moveTo>
                  <a:pt x="0" y="0"/>
                </a:moveTo>
                <a:lnTo>
                  <a:pt x="171932" y="0"/>
                </a:lnTo>
                <a:lnTo>
                  <a:pt x="187438" y="76803"/>
                </a:lnTo>
                <a:cubicBezTo>
                  <a:pt x="219249" y="152014"/>
                  <a:pt x="293722" y="204787"/>
                  <a:pt x="380520" y="204787"/>
                </a:cubicBezTo>
                <a:cubicBezTo>
                  <a:pt x="467318" y="204787"/>
                  <a:pt x="541791" y="152014"/>
                  <a:pt x="573603" y="76803"/>
                </a:cubicBezTo>
                <a:lnTo>
                  <a:pt x="589109" y="0"/>
                </a:lnTo>
                <a:lnTo>
                  <a:pt x="761040" y="0"/>
                </a:lnTo>
                <a:lnTo>
                  <a:pt x="753780" y="72022"/>
                </a:lnTo>
                <a:cubicBezTo>
                  <a:pt x="718253" y="245637"/>
                  <a:pt x="564638" y="376237"/>
                  <a:pt x="380520" y="376237"/>
                </a:cubicBezTo>
                <a:cubicBezTo>
                  <a:pt x="196403" y="376237"/>
                  <a:pt x="42788" y="245637"/>
                  <a:pt x="7261" y="72022"/>
                </a:cubicBezTo>
                <a:close/>
              </a:path>
            </a:pathLst>
          </a:custGeom>
          <a:solidFill>
            <a:schemeClr val="accent2"/>
          </a:solidFill>
        </p:spPr>
        <p:txBody>
          <a:bodyPr rot="0" spcFirstLastPara="0" vertOverflow="overflow" horzOverflow="overflow" vert="horz" wrap="square" lIns="91440" tIns="45720" rIns="91440" bIns="504000" numCol="1" spcCol="0" rtlCol="0" fromWordArt="0" anchor="ctr" anchorCtr="0" forceAA="0" compatLnSpc="1">
            <a:normAutofit fontScale="25000" lnSpcReduction="20000"/>
          </a:bodyPr>
          <a:lstStyle/>
          <a:p>
            <a:pPr algn="ctr">
              <a:lnSpc>
                <a:spcPct val="130000"/>
              </a:lnSpc>
            </a:pPr>
            <a:r>
              <a:rPr lang="en-US" altLang="zh-CN" sz="3200" b="1" dirty="0">
                <a:solidFill>
                  <a:schemeClr val="accent2"/>
                </a:solidFill>
                <a:sym typeface="Arial" pitchFamily="34" charset="0"/>
              </a:rPr>
              <a:t>B</a:t>
            </a:r>
            <a:endParaRPr lang="en-US" altLang="zh-CN" sz="3200" b="1" dirty="0">
              <a:solidFill>
                <a:schemeClr val="accent2"/>
              </a:solidFill>
              <a:sym typeface="Arial" pitchFamily="34" charset="0"/>
            </a:endParaRPr>
          </a:p>
        </p:txBody>
      </p:sp>
      <p:sp>
        <p:nvSpPr>
          <p:cNvPr id="10" name="矩形 9"/>
          <p:cNvSpPr/>
          <p:nvPr>
            <p:custDataLst>
              <p:tags r:id="rId5"/>
            </p:custDataLst>
          </p:nvPr>
        </p:nvSpPr>
        <p:spPr>
          <a:xfrm>
            <a:off x="3543931" y="3793375"/>
            <a:ext cx="5768988" cy="493708"/>
          </a:xfrm>
          <a:prstGeom prst="rect">
            <a:avLst/>
          </a:prstGeom>
        </p:spPr>
        <p:txBody>
          <a:bodyPr wrap="square" anchor="ctr" anchorCtr="0">
            <a:normAutofit/>
          </a:bodyPr>
          <a:lstStyle/>
          <a:p>
            <a:pPr lvl="0" eaLnBrk="1" hangingPunct="1"/>
            <a:r>
              <a:rPr lang="zh-CN" altLang="en-US" sz="2400" dirty="0">
                <a:sym typeface="+mn-ea"/>
              </a:rPr>
              <a:t>目前使用的框架</a:t>
            </a:r>
            <a:endParaRPr lang="zh-CN" altLang="en-US" sz="2400" kern="0" dirty="0">
              <a:sym typeface="+mn-ea"/>
            </a:endParaRPr>
          </a:p>
        </p:txBody>
      </p:sp>
      <p:sp>
        <p:nvSpPr>
          <p:cNvPr id="12" name="任意多边形 11"/>
          <p:cNvSpPr/>
          <p:nvPr>
            <p:custDataLst>
              <p:tags r:id="rId6"/>
            </p:custDataLst>
          </p:nvPr>
        </p:nvSpPr>
        <p:spPr>
          <a:xfrm>
            <a:off x="2603643" y="5547869"/>
            <a:ext cx="940286" cy="471198"/>
          </a:xfrm>
          <a:custGeom>
            <a:avLst/>
            <a:gdLst>
              <a:gd name="connsiteX0" fmla="*/ 0 w 761040"/>
              <a:gd name="connsiteY0" fmla="*/ 0 h 376237"/>
              <a:gd name="connsiteX1" fmla="*/ 171932 w 761040"/>
              <a:gd name="connsiteY1" fmla="*/ 0 h 376237"/>
              <a:gd name="connsiteX2" fmla="*/ 187438 w 761040"/>
              <a:gd name="connsiteY2" fmla="*/ 76803 h 376237"/>
              <a:gd name="connsiteX3" fmla="*/ 380520 w 761040"/>
              <a:gd name="connsiteY3" fmla="*/ 204787 h 376237"/>
              <a:gd name="connsiteX4" fmla="*/ 573603 w 761040"/>
              <a:gd name="connsiteY4" fmla="*/ 76803 h 376237"/>
              <a:gd name="connsiteX5" fmla="*/ 589109 w 761040"/>
              <a:gd name="connsiteY5" fmla="*/ 0 h 376237"/>
              <a:gd name="connsiteX6" fmla="*/ 761040 w 761040"/>
              <a:gd name="connsiteY6" fmla="*/ 0 h 376237"/>
              <a:gd name="connsiteX7" fmla="*/ 753780 w 761040"/>
              <a:gd name="connsiteY7" fmla="*/ 72022 h 376237"/>
              <a:gd name="connsiteX8" fmla="*/ 380520 w 761040"/>
              <a:gd name="connsiteY8" fmla="*/ 376237 h 376237"/>
              <a:gd name="connsiteX9" fmla="*/ 7261 w 761040"/>
              <a:gd name="connsiteY9" fmla="*/ 72022 h 37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1040" h="376237">
                <a:moveTo>
                  <a:pt x="0" y="0"/>
                </a:moveTo>
                <a:lnTo>
                  <a:pt x="171932" y="0"/>
                </a:lnTo>
                <a:lnTo>
                  <a:pt x="187438" y="76803"/>
                </a:lnTo>
                <a:cubicBezTo>
                  <a:pt x="219249" y="152014"/>
                  <a:pt x="293722" y="204787"/>
                  <a:pt x="380520" y="204787"/>
                </a:cubicBezTo>
                <a:cubicBezTo>
                  <a:pt x="467318" y="204787"/>
                  <a:pt x="541791" y="152014"/>
                  <a:pt x="573603" y="76803"/>
                </a:cubicBezTo>
                <a:lnTo>
                  <a:pt x="589109" y="0"/>
                </a:lnTo>
                <a:lnTo>
                  <a:pt x="761040" y="0"/>
                </a:lnTo>
                <a:lnTo>
                  <a:pt x="753780" y="72022"/>
                </a:lnTo>
                <a:cubicBezTo>
                  <a:pt x="718253" y="245637"/>
                  <a:pt x="564638" y="376237"/>
                  <a:pt x="380520" y="376237"/>
                </a:cubicBezTo>
                <a:cubicBezTo>
                  <a:pt x="196403" y="376237"/>
                  <a:pt x="42788" y="245637"/>
                  <a:pt x="7261" y="72022"/>
                </a:cubicBezTo>
                <a:close/>
              </a:path>
            </a:pathLst>
          </a:custGeom>
          <a:solidFill>
            <a:schemeClr val="accent3"/>
          </a:solidFill>
        </p:spPr>
        <p:txBody>
          <a:bodyPr rot="0" spcFirstLastPara="0" vertOverflow="overflow" horzOverflow="overflow" vert="horz" wrap="square" lIns="91440" tIns="45720" rIns="91440" bIns="504000" numCol="1" spcCol="0" rtlCol="0" fromWordArt="0" anchor="ctr" anchorCtr="0" forceAA="0" compatLnSpc="1">
            <a:normAutofit fontScale="25000" lnSpcReduction="20000"/>
          </a:bodyPr>
          <a:lstStyle/>
          <a:p>
            <a:pPr algn="ctr">
              <a:lnSpc>
                <a:spcPct val="130000"/>
              </a:lnSpc>
            </a:pPr>
            <a:r>
              <a:rPr lang="en-US" altLang="zh-CN" sz="3200" b="1" dirty="0">
                <a:solidFill>
                  <a:schemeClr val="accent3"/>
                </a:solidFill>
                <a:sym typeface="Arial" pitchFamily="34" charset="0"/>
              </a:rPr>
              <a:t>C</a:t>
            </a:r>
            <a:endParaRPr lang="en-US" altLang="zh-CN" sz="3200" b="1" dirty="0">
              <a:solidFill>
                <a:schemeClr val="accent3"/>
              </a:solidFill>
              <a:sym typeface="Arial" pitchFamily="34" charset="0"/>
            </a:endParaRPr>
          </a:p>
        </p:txBody>
      </p:sp>
      <p:sp>
        <p:nvSpPr>
          <p:cNvPr id="13" name="矩形 12"/>
          <p:cNvSpPr/>
          <p:nvPr>
            <p:custDataLst>
              <p:tags r:id="rId7"/>
            </p:custDataLst>
          </p:nvPr>
        </p:nvSpPr>
        <p:spPr>
          <a:xfrm>
            <a:off x="3543931" y="5536613"/>
            <a:ext cx="5768988" cy="493708"/>
          </a:xfrm>
          <a:prstGeom prst="rect">
            <a:avLst/>
          </a:prstGeom>
        </p:spPr>
        <p:txBody>
          <a:bodyPr wrap="square" anchor="ctr" anchorCtr="0">
            <a:normAutofit lnSpcReduction="10000"/>
          </a:bodyPr>
          <a:lstStyle/>
          <a:p>
            <a:pPr algn="just">
              <a:lnSpc>
                <a:spcPct val="120000"/>
              </a:lnSpc>
            </a:pPr>
            <a:r>
              <a:rPr lang="en-US" altLang="x-none" sz="2400" dirty="0">
                <a:sym typeface="+mn-ea"/>
              </a:rPr>
              <a:t>Service</a:t>
            </a:r>
            <a:r>
              <a:rPr lang="zh-CN" altLang="en-US" sz="2400" dirty="0">
                <a:sym typeface="+mn-ea"/>
              </a:rPr>
              <a:t>层</a:t>
            </a:r>
            <a:endParaRPr lang="pt-BR" altLang="zh-CN" sz="2400" kern="0" dirty="0">
              <a:sym typeface="Arial" pitchFamily="34" charset="0"/>
            </a:endParaRPr>
          </a:p>
        </p:txBody>
      </p:sp>
    </p:spTree>
    <p:custDataLst>
      <p:tags r:id="rId8"/>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SPA(Single Page Application)</a:t>
            </a:r>
            <a:endParaRPr lang="en-US" altLang="zh-CN"/>
          </a:p>
        </p:txBody>
      </p:sp>
      <p:sp>
        <p:nvSpPr>
          <p:cNvPr id="6" name="文本占位符 5"/>
          <p:cNvSpPr>
            <a:spLocks noGrp="1"/>
          </p:cNvSpPr>
          <p:nvPr>
            <p:ph type="body" idx="1"/>
          </p:nvPr>
        </p:nvSpPr>
        <p:spPr/>
        <p:txBody>
          <a:bodyPr/>
          <a:p>
            <a:pPr marL="0" indent="0">
              <a:buNone/>
            </a:pPr>
            <a:r>
              <a:rPr lang="en-US" altLang="zh-CN"/>
              <a:t>SPA</a:t>
            </a:r>
            <a:r>
              <a:rPr lang="zh-CN" altLang="en-US"/>
              <a:t>的优点</a:t>
            </a:r>
            <a:r>
              <a:rPr lang="en-US" altLang="zh-CN"/>
              <a:t>:</a:t>
            </a:r>
            <a:endParaRPr lang="en-US" altLang="zh-CN"/>
          </a:p>
          <a:p>
            <a:pPr marL="0" indent="0">
              <a:buNone/>
            </a:pPr>
            <a:r>
              <a:rPr lang="en-US" altLang="zh-CN"/>
              <a:t>1.</a:t>
            </a:r>
            <a:r>
              <a:rPr lang="zh-CN" altLang="en-US"/>
              <a:t>交互良好</a:t>
            </a:r>
            <a:r>
              <a:rPr lang="en-US" altLang="zh-CN"/>
              <a:t>,</a:t>
            </a:r>
            <a:r>
              <a:rPr lang="zh-CN" altLang="en-US"/>
              <a:t>不需要刷新页面</a:t>
            </a:r>
            <a:r>
              <a:rPr lang="en-US" altLang="zh-CN"/>
              <a:t>,</a:t>
            </a:r>
            <a:r>
              <a:rPr lang="zh-CN" altLang="en-US"/>
              <a:t>只要通过</a:t>
            </a:r>
            <a:r>
              <a:rPr lang="en-US" altLang="zh-CN"/>
              <a:t>ajax</a:t>
            </a:r>
            <a:r>
              <a:rPr lang="zh-CN" altLang="en-US"/>
              <a:t>请求数据</a:t>
            </a:r>
            <a:r>
              <a:rPr lang="en-US" altLang="zh-CN"/>
              <a:t>,</a:t>
            </a:r>
            <a:r>
              <a:rPr lang="zh-CN" altLang="en-US"/>
              <a:t>页面流畅</a:t>
            </a:r>
            <a:r>
              <a:rPr lang="en-US" altLang="zh-CN"/>
              <a:t>.</a:t>
            </a:r>
            <a:endParaRPr lang="en-US" altLang="zh-CN"/>
          </a:p>
          <a:p>
            <a:pPr marL="0" indent="0">
              <a:buNone/>
            </a:pPr>
            <a:r>
              <a:rPr lang="en-US" altLang="zh-CN"/>
              <a:t>2.</a:t>
            </a:r>
            <a:r>
              <a:rPr lang="zh-CN" altLang="en-US"/>
              <a:t>前后端分离</a:t>
            </a:r>
            <a:r>
              <a:rPr lang="en-US" altLang="zh-CN"/>
              <a:t>,</a:t>
            </a:r>
            <a:r>
              <a:rPr lang="zh-CN" altLang="en-US"/>
              <a:t>减少服务端的压力</a:t>
            </a:r>
            <a:r>
              <a:rPr lang="en-US" altLang="zh-CN"/>
              <a:t>,</a:t>
            </a:r>
            <a:r>
              <a:rPr lang="zh-CN" altLang="en-US"/>
              <a:t>减小传输数据的大小</a:t>
            </a:r>
            <a:r>
              <a:rPr lang="en-US" altLang="zh-CN"/>
              <a:t>.</a:t>
            </a:r>
            <a:endParaRPr lang="en-US" altLang="zh-CN"/>
          </a:p>
          <a:p>
            <a:pPr marL="0" indent="0">
              <a:buNone/>
            </a:pPr>
            <a:r>
              <a:rPr lang="zh-CN" altLang="en-US"/>
              <a:t>缺点</a:t>
            </a:r>
            <a:r>
              <a:rPr lang="en-US" altLang="zh-CN"/>
              <a:t>:</a:t>
            </a:r>
            <a:endParaRPr lang="en-US" altLang="zh-CN"/>
          </a:p>
          <a:p>
            <a:pPr marL="0" indent="0">
              <a:buNone/>
            </a:pPr>
            <a:r>
              <a:rPr lang="en-US" altLang="zh-CN"/>
              <a:t>1.SEO</a:t>
            </a:r>
            <a:r>
              <a:rPr lang="zh-CN" altLang="en-US"/>
              <a:t>难度较高</a:t>
            </a:r>
            <a:r>
              <a:rPr lang="en-US" altLang="zh-CN"/>
              <a:t>,</a:t>
            </a:r>
            <a:r>
              <a:rPr lang="zh-CN" altLang="en-US"/>
              <a:t>因为页面都是动态的</a:t>
            </a:r>
            <a:r>
              <a:rPr lang="en-US" altLang="zh-CN"/>
              <a:t>,</a:t>
            </a:r>
            <a:r>
              <a:rPr lang="zh-CN" altLang="en-US"/>
              <a:t>搜索引擎很难发现里面的内容</a:t>
            </a:r>
            <a:r>
              <a:rPr lang="en-US" altLang="zh-CN"/>
              <a:t>.</a:t>
            </a:r>
            <a:endParaRPr lang="en-US" altLang="zh-CN"/>
          </a:p>
          <a:p>
            <a:pPr marL="0" indent="0">
              <a:buNone/>
            </a:pPr>
            <a:r>
              <a:rPr lang="en-US" altLang="zh-CN"/>
              <a:t>2.</a:t>
            </a:r>
            <a:r>
              <a:rPr lang="zh-CN" altLang="en-US"/>
              <a:t>页面初次加载用的时间长</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custDataLst>
              <p:tags r:id="rId1"/>
            </p:custDataLst>
          </p:nvPr>
        </p:nvGrpSpPr>
        <p:grpSpPr>
          <a:xfrm>
            <a:off x="1737883" y="598036"/>
            <a:ext cx="3893135" cy="983047"/>
            <a:chOff x="748240" y="1526381"/>
            <a:chExt cx="3180293" cy="641086"/>
          </a:xfrm>
        </p:grpSpPr>
        <p:sp>
          <p:nvSpPr>
            <p:cNvPr id="3" name="任意多边形 2"/>
            <p:cNvSpPr/>
            <p:nvPr>
              <p:custDataLst>
                <p:tags r:id="rId2"/>
              </p:custDataLst>
            </p:nvPr>
          </p:nvSpPr>
          <p:spPr>
            <a:xfrm>
              <a:off x="1314297" y="1758932"/>
              <a:ext cx="2614236" cy="408535"/>
            </a:xfrm>
            <a:custGeom>
              <a:avLst/>
              <a:gdLst>
                <a:gd name="connsiteX0" fmla="*/ 3453873 w 3521605"/>
                <a:gd name="connsiteY0" fmla="*/ 485763 h 550333"/>
                <a:gd name="connsiteX1" fmla="*/ 3453873 w 3521605"/>
                <a:gd name="connsiteY1" fmla="*/ 521763 h 550333"/>
                <a:gd name="connsiteX2" fmla="*/ 3489873 w 3521605"/>
                <a:gd name="connsiteY2" fmla="*/ 521763 h 550333"/>
                <a:gd name="connsiteX3" fmla="*/ 3489873 w 3521605"/>
                <a:gd name="connsiteY3" fmla="*/ 485763 h 550333"/>
                <a:gd name="connsiteX4" fmla="*/ 3453873 w 3521605"/>
                <a:gd name="connsiteY4" fmla="*/ 394326 h 550333"/>
                <a:gd name="connsiteX5" fmla="*/ 3453873 w 3521605"/>
                <a:gd name="connsiteY5" fmla="*/ 430326 h 550333"/>
                <a:gd name="connsiteX6" fmla="*/ 3489873 w 3521605"/>
                <a:gd name="connsiteY6" fmla="*/ 430326 h 550333"/>
                <a:gd name="connsiteX7" fmla="*/ 3489873 w 3521605"/>
                <a:gd name="connsiteY7" fmla="*/ 394326 h 550333"/>
                <a:gd name="connsiteX8" fmla="*/ 3453873 w 3521605"/>
                <a:gd name="connsiteY8" fmla="*/ 302887 h 550333"/>
                <a:gd name="connsiteX9" fmla="*/ 3453873 w 3521605"/>
                <a:gd name="connsiteY9" fmla="*/ 338887 h 550333"/>
                <a:gd name="connsiteX10" fmla="*/ 3489873 w 3521605"/>
                <a:gd name="connsiteY10" fmla="*/ 338887 h 550333"/>
                <a:gd name="connsiteX11" fmla="*/ 3489873 w 3521605"/>
                <a:gd name="connsiteY11" fmla="*/ 302887 h 550333"/>
                <a:gd name="connsiteX12" fmla="*/ 3453873 w 3521605"/>
                <a:gd name="connsiteY12" fmla="*/ 211448 h 550333"/>
                <a:gd name="connsiteX13" fmla="*/ 3453873 w 3521605"/>
                <a:gd name="connsiteY13" fmla="*/ 247448 h 550333"/>
                <a:gd name="connsiteX14" fmla="*/ 3489873 w 3521605"/>
                <a:gd name="connsiteY14" fmla="*/ 247448 h 550333"/>
                <a:gd name="connsiteX15" fmla="*/ 3489873 w 3521605"/>
                <a:gd name="connsiteY15" fmla="*/ 211448 h 550333"/>
                <a:gd name="connsiteX16" fmla="*/ 3453873 w 3521605"/>
                <a:gd name="connsiteY16" fmla="*/ 120009 h 550333"/>
                <a:gd name="connsiteX17" fmla="*/ 3453873 w 3521605"/>
                <a:gd name="connsiteY17" fmla="*/ 156009 h 550333"/>
                <a:gd name="connsiteX18" fmla="*/ 3489873 w 3521605"/>
                <a:gd name="connsiteY18" fmla="*/ 156009 h 550333"/>
                <a:gd name="connsiteX19" fmla="*/ 3489873 w 3521605"/>
                <a:gd name="connsiteY19" fmla="*/ 120009 h 550333"/>
                <a:gd name="connsiteX20" fmla="*/ 3453873 w 3521605"/>
                <a:gd name="connsiteY20" fmla="*/ 28570 h 550333"/>
                <a:gd name="connsiteX21" fmla="*/ 3453873 w 3521605"/>
                <a:gd name="connsiteY21" fmla="*/ 64570 h 550333"/>
                <a:gd name="connsiteX22" fmla="*/ 3489873 w 3521605"/>
                <a:gd name="connsiteY22" fmla="*/ 64570 h 550333"/>
                <a:gd name="connsiteX23" fmla="*/ 3489873 w 3521605"/>
                <a:gd name="connsiteY23" fmla="*/ 28570 h 550333"/>
                <a:gd name="connsiteX24" fmla="*/ 107179 w 3521605"/>
                <a:gd name="connsiteY24" fmla="*/ 0 h 550333"/>
                <a:gd name="connsiteX25" fmla="*/ 3521605 w 3521605"/>
                <a:gd name="connsiteY25" fmla="*/ 0 h 550333"/>
                <a:gd name="connsiteX26" fmla="*/ 3521605 w 3521605"/>
                <a:gd name="connsiteY26" fmla="*/ 550333 h 550333"/>
                <a:gd name="connsiteX27" fmla="*/ 126463 w 3521605"/>
                <a:gd name="connsiteY27" fmla="*/ 550333 h 550333"/>
                <a:gd name="connsiteX28" fmla="*/ 0 w 3521605"/>
                <a:gd name="connsiteY28" fmla="*/ 423869 h 550333"/>
                <a:gd name="connsiteX29" fmla="*/ 114070 w 3521605"/>
                <a:gd name="connsiteY29" fmla="*/ 15633 h 55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21605" h="550333">
                  <a:moveTo>
                    <a:pt x="3453873" y="485763"/>
                  </a:moveTo>
                  <a:lnTo>
                    <a:pt x="3453873" y="521763"/>
                  </a:lnTo>
                  <a:lnTo>
                    <a:pt x="3489873" y="521763"/>
                  </a:lnTo>
                  <a:lnTo>
                    <a:pt x="3489873" y="485763"/>
                  </a:lnTo>
                  <a:close/>
                  <a:moveTo>
                    <a:pt x="3453873" y="394326"/>
                  </a:moveTo>
                  <a:lnTo>
                    <a:pt x="3453873" y="430326"/>
                  </a:lnTo>
                  <a:lnTo>
                    <a:pt x="3489873" y="430326"/>
                  </a:lnTo>
                  <a:lnTo>
                    <a:pt x="3489873" y="394326"/>
                  </a:lnTo>
                  <a:close/>
                  <a:moveTo>
                    <a:pt x="3453873" y="302887"/>
                  </a:moveTo>
                  <a:lnTo>
                    <a:pt x="3453873" y="338887"/>
                  </a:lnTo>
                  <a:lnTo>
                    <a:pt x="3489873" y="338887"/>
                  </a:lnTo>
                  <a:lnTo>
                    <a:pt x="3489873" y="302887"/>
                  </a:lnTo>
                  <a:close/>
                  <a:moveTo>
                    <a:pt x="3453873" y="211448"/>
                  </a:moveTo>
                  <a:lnTo>
                    <a:pt x="3453873" y="247448"/>
                  </a:lnTo>
                  <a:lnTo>
                    <a:pt x="3489873" y="247448"/>
                  </a:lnTo>
                  <a:lnTo>
                    <a:pt x="3489873" y="211448"/>
                  </a:lnTo>
                  <a:close/>
                  <a:moveTo>
                    <a:pt x="3453873" y="120009"/>
                  </a:moveTo>
                  <a:lnTo>
                    <a:pt x="3453873" y="156009"/>
                  </a:lnTo>
                  <a:lnTo>
                    <a:pt x="3489873" y="156009"/>
                  </a:lnTo>
                  <a:lnTo>
                    <a:pt x="3489873" y="120009"/>
                  </a:lnTo>
                  <a:close/>
                  <a:moveTo>
                    <a:pt x="3453873" y="28570"/>
                  </a:moveTo>
                  <a:lnTo>
                    <a:pt x="3453873" y="64570"/>
                  </a:lnTo>
                  <a:lnTo>
                    <a:pt x="3489873" y="64570"/>
                  </a:lnTo>
                  <a:lnTo>
                    <a:pt x="3489873" y="28570"/>
                  </a:lnTo>
                  <a:close/>
                  <a:moveTo>
                    <a:pt x="107179" y="0"/>
                  </a:moveTo>
                  <a:lnTo>
                    <a:pt x="3521605" y="0"/>
                  </a:lnTo>
                  <a:lnTo>
                    <a:pt x="3521605" y="550333"/>
                  </a:lnTo>
                  <a:lnTo>
                    <a:pt x="126463" y="550333"/>
                  </a:lnTo>
                  <a:lnTo>
                    <a:pt x="0" y="423869"/>
                  </a:lnTo>
                  <a:cubicBezTo>
                    <a:pt x="109242" y="314626"/>
                    <a:pt x="149199" y="158917"/>
                    <a:pt x="114070" y="15633"/>
                  </a:cubicBez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p>
              <a:pPr algn="ctr"/>
              <a:r>
                <a:rPr lang="zh-CN" smtClean="0">
                  <a:solidFill>
                    <a:srgbClr val="FEFFFF"/>
                  </a:solidFill>
                  <a:sym typeface="Arial" pitchFamily="34" charset="0"/>
                </a:rPr>
                <a:t>不必要依赖其他库</a:t>
              </a:r>
              <a:r>
                <a:rPr lang="en-US" altLang="zh-CN" smtClean="0">
                  <a:solidFill>
                    <a:srgbClr val="FEFFFF"/>
                  </a:solidFill>
                  <a:sym typeface="Arial" pitchFamily="34" charset="0"/>
                </a:rPr>
                <a:t>,backone</a:t>
              </a:r>
              <a:r>
                <a:rPr lang="zh-CN" altLang="en-US" smtClean="0">
                  <a:solidFill>
                    <a:srgbClr val="FEFFFF"/>
                  </a:solidFill>
                  <a:sym typeface="Arial" pitchFamily="34" charset="0"/>
                </a:rPr>
                <a:t>要依赖</a:t>
              </a:r>
              <a:r>
                <a:rPr lang="en-US" altLang="zh-CN" smtClean="0">
                  <a:solidFill>
                    <a:srgbClr val="FEFFFF"/>
                  </a:solidFill>
                  <a:sym typeface="Arial" pitchFamily="34" charset="0"/>
                </a:rPr>
                <a:t>jquery</a:t>
              </a:r>
              <a:r>
                <a:rPr lang="zh-CN" altLang="en-US" smtClean="0">
                  <a:solidFill>
                    <a:srgbClr val="FEFFFF"/>
                  </a:solidFill>
                  <a:sym typeface="Arial" pitchFamily="34" charset="0"/>
                </a:rPr>
                <a:t>等</a:t>
              </a:r>
              <a:endParaRPr lang="zh-CN" altLang="en-US" smtClean="0">
                <a:solidFill>
                  <a:srgbClr val="FEFFFF"/>
                </a:solidFill>
                <a:sym typeface="Arial" pitchFamily="34" charset="0"/>
              </a:endParaRPr>
            </a:p>
          </p:txBody>
        </p:sp>
        <p:sp>
          <p:nvSpPr>
            <p:cNvPr id="46" name="任意多边形 45"/>
            <p:cNvSpPr/>
            <p:nvPr>
              <p:custDataLst>
                <p:tags r:id="rId3"/>
              </p:custDataLst>
            </p:nvPr>
          </p:nvSpPr>
          <p:spPr>
            <a:xfrm>
              <a:off x="748240" y="1526381"/>
              <a:ext cx="641090" cy="641086"/>
            </a:xfrm>
            <a:custGeom>
              <a:avLst/>
              <a:gdLst>
                <a:gd name="connsiteX0" fmla="*/ 306359 w 641090"/>
                <a:gd name="connsiteY0" fmla="*/ 310 h 641086"/>
                <a:gd name="connsiteX1" fmla="*/ 587067 w 641090"/>
                <a:gd name="connsiteY1" fmla="*/ 142484 h 641086"/>
                <a:gd name="connsiteX2" fmla="*/ 583447 w 641090"/>
                <a:gd name="connsiteY2" fmla="*/ 503986 h 641086"/>
                <a:gd name="connsiteX3" fmla="*/ 552370 w 641090"/>
                <a:gd name="connsiteY3" fmla="*/ 541046 h 641086"/>
                <a:gd name="connsiteX4" fmla="*/ 520677 w 641090"/>
                <a:gd name="connsiteY4" fmla="*/ 520679 h 641086"/>
                <a:gd name="connsiteX5" fmla="*/ 555874 w 641090"/>
                <a:gd name="connsiteY5" fmla="*/ 163326 h 641086"/>
                <a:gd name="connsiteX6" fmla="*/ 212253 w 641090"/>
                <a:gd name="connsiteY6" fmla="*/ 59090 h 641086"/>
                <a:gd name="connsiteX7" fmla="*/ 42983 w 641090"/>
                <a:gd name="connsiteY7" fmla="*/ 375772 h 641086"/>
                <a:gd name="connsiteX8" fmla="*/ 320557 w 641090"/>
                <a:gd name="connsiteY8" fmla="*/ 603571 h 641086"/>
                <a:gd name="connsiteX9" fmla="*/ 610748 w 641090"/>
                <a:gd name="connsiteY9" fmla="*/ 610750 h 641086"/>
                <a:gd name="connsiteX10" fmla="*/ 641084 w 641090"/>
                <a:gd name="connsiteY10" fmla="*/ 641086 h 641086"/>
                <a:gd name="connsiteX11" fmla="*/ 320558 w 641090"/>
                <a:gd name="connsiteY11" fmla="*/ 641086 h 641086"/>
                <a:gd name="connsiteX12" fmla="*/ 6190 w 641090"/>
                <a:gd name="connsiteY12" fmla="*/ 383091 h 641086"/>
                <a:gd name="connsiteX13" fmla="*/ 197898 w 641090"/>
                <a:gd name="connsiteY13" fmla="*/ 24431 h 641086"/>
                <a:gd name="connsiteX14" fmla="*/ 306359 w 641090"/>
                <a:gd name="connsiteY14" fmla="*/ 310 h 64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1090" h="641086">
                  <a:moveTo>
                    <a:pt x="306359" y="310"/>
                  </a:moveTo>
                  <a:cubicBezTo>
                    <a:pt x="415768" y="-4516"/>
                    <a:pt x="523350" y="47126"/>
                    <a:pt x="587067" y="142484"/>
                  </a:cubicBezTo>
                  <a:cubicBezTo>
                    <a:pt x="661402" y="253735"/>
                    <a:pt x="657916" y="397377"/>
                    <a:pt x="583447" y="503986"/>
                  </a:cubicBezTo>
                  <a:lnTo>
                    <a:pt x="552370" y="541046"/>
                  </a:lnTo>
                  <a:lnTo>
                    <a:pt x="520677" y="520679"/>
                  </a:lnTo>
                  <a:cubicBezTo>
                    <a:pt x="616150" y="425207"/>
                    <a:pt x="630885" y="275589"/>
                    <a:pt x="555874" y="163326"/>
                  </a:cubicBezTo>
                  <a:cubicBezTo>
                    <a:pt x="480862" y="51063"/>
                    <a:pt x="336993" y="7421"/>
                    <a:pt x="212253" y="59090"/>
                  </a:cubicBezTo>
                  <a:cubicBezTo>
                    <a:pt x="87513" y="110759"/>
                    <a:pt x="16642" y="243348"/>
                    <a:pt x="42983" y="375772"/>
                  </a:cubicBezTo>
                  <a:cubicBezTo>
                    <a:pt x="69324" y="508196"/>
                    <a:pt x="185539" y="603571"/>
                    <a:pt x="320557" y="603571"/>
                  </a:cubicBezTo>
                  <a:lnTo>
                    <a:pt x="610748" y="610750"/>
                  </a:lnTo>
                  <a:lnTo>
                    <a:pt x="641084" y="641086"/>
                  </a:lnTo>
                  <a:lnTo>
                    <a:pt x="320558" y="641086"/>
                  </a:lnTo>
                  <a:cubicBezTo>
                    <a:pt x="167643" y="641086"/>
                    <a:pt x="36023" y="533068"/>
                    <a:pt x="6190" y="383091"/>
                  </a:cubicBezTo>
                  <a:cubicBezTo>
                    <a:pt x="-23642" y="233114"/>
                    <a:pt x="56623" y="82949"/>
                    <a:pt x="197898" y="24431"/>
                  </a:cubicBezTo>
                  <a:cubicBezTo>
                    <a:pt x="233217" y="9802"/>
                    <a:pt x="269890" y="1919"/>
                    <a:pt x="306359" y="31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r>
                <a:rPr lang="en-US" altLang="zh-CN" sz="2400" dirty="0">
                  <a:solidFill>
                    <a:schemeClr val="accent2"/>
                  </a:solidFill>
                  <a:sym typeface="Arial" pitchFamily="34" charset="0"/>
                </a:rPr>
                <a:t>A</a:t>
              </a:r>
              <a:endParaRPr lang="zh-CN" altLang="en-US" sz="2400" dirty="0">
                <a:solidFill>
                  <a:schemeClr val="accent2"/>
                </a:solidFill>
                <a:sym typeface="Arial" pitchFamily="34" charset="0"/>
              </a:endParaRPr>
            </a:p>
          </p:txBody>
        </p:sp>
      </p:grpSp>
      <p:grpSp>
        <p:nvGrpSpPr>
          <p:cNvPr id="51" name="组合 50"/>
          <p:cNvGrpSpPr/>
          <p:nvPr>
            <p:custDataLst>
              <p:tags r:id="rId4"/>
            </p:custDataLst>
          </p:nvPr>
        </p:nvGrpSpPr>
        <p:grpSpPr>
          <a:xfrm>
            <a:off x="1737883" y="1805963"/>
            <a:ext cx="3893135" cy="983047"/>
            <a:chOff x="748240" y="1526381"/>
            <a:chExt cx="3180293" cy="641086"/>
          </a:xfrm>
        </p:grpSpPr>
        <p:sp>
          <p:nvSpPr>
            <p:cNvPr id="52" name="任意多边形 51"/>
            <p:cNvSpPr/>
            <p:nvPr>
              <p:custDataLst>
                <p:tags r:id="rId5"/>
              </p:custDataLst>
            </p:nvPr>
          </p:nvSpPr>
          <p:spPr>
            <a:xfrm>
              <a:off x="1314297" y="1758932"/>
              <a:ext cx="2614236" cy="408535"/>
            </a:xfrm>
            <a:custGeom>
              <a:avLst/>
              <a:gdLst>
                <a:gd name="connsiteX0" fmla="*/ 3453873 w 3521605"/>
                <a:gd name="connsiteY0" fmla="*/ 485763 h 550333"/>
                <a:gd name="connsiteX1" fmla="*/ 3453873 w 3521605"/>
                <a:gd name="connsiteY1" fmla="*/ 521763 h 550333"/>
                <a:gd name="connsiteX2" fmla="*/ 3489873 w 3521605"/>
                <a:gd name="connsiteY2" fmla="*/ 521763 h 550333"/>
                <a:gd name="connsiteX3" fmla="*/ 3489873 w 3521605"/>
                <a:gd name="connsiteY3" fmla="*/ 485763 h 550333"/>
                <a:gd name="connsiteX4" fmla="*/ 3453873 w 3521605"/>
                <a:gd name="connsiteY4" fmla="*/ 394326 h 550333"/>
                <a:gd name="connsiteX5" fmla="*/ 3453873 w 3521605"/>
                <a:gd name="connsiteY5" fmla="*/ 430326 h 550333"/>
                <a:gd name="connsiteX6" fmla="*/ 3489873 w 3521605"/>
                <a:gd name="connsiteY6" fmla="*/ 430326 h 550333"/>
                <a:gd name="connsiteX7" fmla="*/ 3489873 w 3521605"/>
                <a:gd name="connsiteY7" fmla="*/ 394326 h 550333"/>
                <a:gd name="connsiteX8" fmla="*/ 3453873 w 3521605"/>
                <a:gd name="connsiteY8" fmla="*/ 302887 h 550333"/>
                <a:gd name="connsiteX9" fmla="*/ 3453873 w 3521605"/>
                <a:gd name="connsiteY9" fmla="*/ 338887 h 550333"/>
                <a:gd name="connsiteX10" fmla="*/ 3489873 w 3521605"/>
                <a:gd name="connsiteY10" fmla="*/ 338887 h 550333"/>
                <a:gd name="connsiteX11" fmla="*/ 3489873 w 3521605"/>
                <a:gd name="connsiteY11" fmla="*/ 302887 h 550333"/>
                <a:gd name="connsiteX12" fmla="*/ 3453873 w 3521605"/>
                <a:gd name="connsiteY12" fmla="*/ 211448 h 550333"/>
                <a:gd name="connsiteX13" fmla="*/ 3453873 w 3521605"/>
                <a:gd name="connsiteY13" fmla="*/ 247448 h 550333"/>
                <a:gd name="connsiteX14" fmla="*/ 3489873 w 3521605"/>
                <a:gd name="connsiteY14" fmla="*/ 247448 h 550333"/>
                <a:gd name="connsiteX15" fmla="*/ 3489873 w 3521605"/>
                <a:gd name="connsiteY15" fmla="*/ 211448 h 550333"/>
                <a:gd name="connsiteX16" fmla="*/ 3453873 w 3521605"/>
                <a:gd name="connsiteY16" fmla="*/ 120009 h 550333"/>
                <a:gd name="connsiteX17" fmla="*/ 3453873 w 3521605"/>
                <a:gd name="connsiteY17" fmla="*/ 156009 h 550333"/>
                <a:gd name="connsiteX18" fmla="*/ 3489873 w 3521605"/>
                <a:gd name="connsiteY18" fmla="*/ 156009 h 550333"/>
                <a:gd name="connsiteX19" fmla="*/ 3489873 w 3521605"/>
                <a:gd name="connsiteY19" fmla="*/ 120009 h 550333"/>
                <a:gd name="connsiteX20" fmla="*/ 3453873 w 3521605"/>
                <a:gd name="connsiteY20" fmla="*/ 28570 h 550333"/>
                <a:gd name="connsiteX21" fmla="*/ 3453873 w 3521605"/>
                <a:gd name="connsiteY21" fmla="*/ 64570 h 550333"/>
                <a:gd name="connsiteX22" fmla="*/ 3489873 w 3521605"/>
                <a:gd name="connsiteY22" fmla="*/ 64570 h 550333"/>
                <a:gd name="connsiteX23" fmla="*/ 3489873 w 3521605"/>
                <a:gd name="connsiteY23" fmla="*/ 28570 h 550333"/>
                <a:gd name="connsiteX24" fmla="*/ 107179 w 3521605"/>
                <a:gd name="connsiteY24" fmla="*/ 0 h 550333"/>
                <a:gd name="connsiteX25" fmla="*/ 3521605 w 3521605"/>
                <a:gd name="connsiteY25" fmla="*/ 0 h 550333"/>
                <a:gd name="connsiteX26" fmla="*/ 3521605 w 3521605"/>
                <a:gd name="connsiteY26" fmla="*/ 550333 h 550333"/>
                <a:gd name="connsiteX27" fmla="*/ 126463 w 3521605"/>
                <a:gd name="connsiteY27" fmla="*/ 550333 h 550333"/>
                <a:gd name="connsiteX28" fmla="*/ 0 w 3521605"/>
                <a:gd name="connsiteY28" fmla="*/ 423869 h 550333"/>
                <a:gd name="connsiteX29" fmla="*/ 114070 w 3521605"/>
                <a:gd name="connsiteY29" fmla="*/ 15633 h 55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21605" h="550333">
                  <a:moveTo>
                    <a:pt x="3453873" y="485763"/>
                  </a:moveTo>
                  <a:lnTo>
                    <a:pt x="3453873" y="521763"/>
                  </a:lnTo>
                  <a:lnTo>
                    <a:pt x="3489873" y="521763"/>
                  </a:lnTo>
                  <a:lnTo>
                    <a:pt x="3489873" y="485763"/>
                  </a:lnTo>
                  <a:close/>
                  <a:moveTo>
                    <a:pt x="3453873" y="394326"/>
                  </a:moveTo>
                  <a:lnTo>
                    <a:pt x="3453873" y="430326"/>
                  </a:lnTo>
                  <a:lnTo>
                    <a:pt x="3489873" y="430326"/>
                  </a:lnTo>
                  <a:lnTo>
                    <a:pt x="3489873" y="394326"/>
                  </a:lnTo>
                  <a:close/>
                  <a:moveTo>
                    <a:pt x="3453873" y="302887"/>
                  </a:moveTo>
                  <a:lnTo>
                    <a:pt x="3453873" y="338887"/>
                  </a:lnTo>
                  <a:lnTo>
                    <a:pt x="3489873" y="338887"/>
                  </a:lnTo>
                  <a:lnTo>
                    <a:pt x="3489873" y="302887"/>
                  </a:lnTo>
                  <a:close/>
                  <a:moveTo>
                    <a:pt x="3453873" y="211448"/>
                  </a:moveTo>
                  <a:lnTo>
                    <a:pt x="3453873" y="247448"/>
                  </a:lnTo>
                  <a:lnTo>
                    <a:pt x="3489873" y="247448"/>
                  </a:lnTo>
                  <a:lnTo>
                    <a:pt x="3489873" y="211448"/>
                  </a:lnTo>
                  <a:close/>
                  <a:moveTo>
                    <a:pt x="3453873" y="120009"/>
                  </a:moveTo>
                  <a:lnTo>
                    <a:pt x="3453873" y="156009"/>
                  </a:lnTo>
                  <a:lnTo>
                    <a:pt x="3489873" y="156009"/>
                  </a:lnTo>
                  <a:lnTo>
                    <a:pt x="3489873" y="120009"/>
                  </a:lnTo>
                  <a:close/>
                  <a:moveTo>
                    <a:pt x="3453873" y="28570"/>
                  </a:moveTo>
                  <a:lnTo>
                    <a:pt x="3453873" y="64570"/>
                  </a:lnTo>
                  <a:lnTo>
                    <a:pt x="3489873" y="64570"/>
                  </a:lnTo>
                  <a:lnTo>
                    <a:pt x="3489873" y="28570"/>
                  </a:lnTo>
                  <a:close/>
                  <a:moveTo>
                    <a:pt x="107179" y="0"/>
                  </a:moveTo>
                  <a:lnTo>
                    <a:pt x="3521605" y="0"/>
                  </a:lnTo>
                  <a:lnTo>
                    <a:pt x="3521605" y="550333"/>
                  </a:lnTo>
                  <a:lnTo>
                    <a:pt x="126463" y="550333"/>
                  </a:lnTo>
                  <a:lnTo>
                    <a:pt x="0" y="423869"/>
                  </a:lnTo>
                  <a:cubicBezTo>
                    <a:pt x="109242" y="314626"/>
                    <a:pt x="149199" y="158917"/>
                    <a:pt x="114070" y="15633"/>
                  </a:cubicBez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r>
                <a:rPr lang="zh-CN" altLang="en-US" smtClean="0">
                  <a:solidFill>
                    <a:srgbClr val="FEFFFF"/>
                  </a:solidFill>
                  <a:sym typeface="Arial" pitchFamily="34" charset="0"/>
                </a:rPr>
                <a:t>双向数据绑定</a:t>
              </a:r>
              <a:endParaRPr lang="zh-CN" altLang="en-US" smtClean="0">
                <a:solidFill>
                  <a:srgbClr val="FEFFFF"/>
                </a:solidFill>
                <a:sym typeface="Arial" pitchFamily="34" charset="0"/>
              </a:endParaRPr>
            </a:p>
          </p:txBody>
        </p:sp>
        <p:sp>
          <p:nvSpPr>
            <p:cNvPr id="53" name="任意多边形 52"/>
            <p:cNvSpPr/>
            <p:nvPr>
              <p:custDataLst>
                <p:tags r:id="rId6"/>
              </p:custDataLst>
            </p:nvPr>
          </p:nvSpPr>
          <p:spPr>
            <a:xfrm>
              <a:off x="748240" y="1526381"/>
              <a:ext cx="641090" cy="641086"/>
            </a:xfrm>
            <a:custGeom>
              <a:avLst/>
              <a:gdLst>
                <a:gd name="connsiteX0" fmla="*/ 306359 w 641090"/>
                <a:gd name="connsiteY0" fmla="*/ 310 h 641086"/>
                <a:gd name="connsiteX1" fmla="*/ 587067 w 641090"/>
                <a:gd name="connsiteY1" fmla="*/ 142484 h 641086"/>
                <a:gd name="connsiteX2" fmla="*/ 583447 w 641090"/>
                <a:gd name="connsiteY2" fmla="*/ 503986 h 641086"/>
                <a:gd name="connsiteX3" fmla="*/ 552370 w 641090"/>
                <a:gd name="connsiteY3" fmla="*/ 541046 h 641086"/>
                <a:gd name="connsiteX4" fmla="*/ 520677 w 641090"/>
                <a:gd name="connsiteY4" fmla="*/ 520679 h 641086"/>
                <a:gd name="connsiteX5" fmla="*/ 555874 w 641090"/>
                <a:gd name="connsiteY5" fmla="*/ 163326 h 641086"/>
                <a:gd name="connsiteX6" fmla="*/ 212253 w 641090"/>
                <a:gd name="connsiteY6" fmla="*/ 59090 h 641086"/>
                <a:gd name="connsiteX7" fmla="*/ 42983 w 641090"/>
                <a:gd name="connsiteY7" fmla="*/ 375772 h 641086"/>
                <a:gd name="connsiteX8" fmla="*/ 320557 w 641090"/>
                <a:gd name="connsiteY8" fmla="*/ 603571 h 641086"/>
                <a:gd name="connsiteX9" fmla="*/ 610748 w 641090"/>
                <a:gd name="connsiteY9" fmla="*/ 610750 h 641086"/>
                <a:gd name="connsiteX10" fmla="*/ 641084 w 641090"/>
                <a:gd name="connsiteY10" fmla="*/ 641086 h 641086"/>
                <a:gd name="connsiteX11" fmla="*/ 320558 w 641090"/>
                <a:gd name="connsiteY11" fmla="*/ 641086 h 641086"/>
                <a:gd name="connsiteX12" fmla="*/ 6190 w 641090"/>
                <a:gd name="connsiteY12" fmla="*/ 383091 h 641086"/>
                <a:gd name="connsiteX13" fmla="*/ 197898 w 641090"/>
                <a:gd name="connsiteY13" fmla="*/ 24431 h 641086"/>
                <a:gd name="connsiteX14" fmla="*/ 306359 w 641090"/>
                <a:gd name="connsiteY14" fmla="*/ 310 h 64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1090" h="641086">
                  <a:moveTo>
                    <a:pt x="306359" y="310"/>
                  </a:moveTo>
                  <a:cubicBezTo>
                    <a:pt x="415768" y="-4516"/>
                    <a:pt x="523350" y="47126"/>
                    <a:pt x="587067" y="142484"/>
                  </a:cubicBezTo>
                  <a:cubicBezTo>
                    <a:pt x="661402" y="253735"/>
                    <a:pt x="657916" y="397377"/>
                    <a:pt x="583447" y="503986"/>
                  </a:cubicBezTo>
                  <a:lnTo>
                    <a:pt x="552370" y="541046"/>
                  </a:lnTo>
                  <a:lnTo>
                    <a:pt x="520677" y="520679"/>
                  </a:lnTo>
                  <a:cubicBezTo>
                    <a:pt x="616150" y="425207"/>
                    <a:pt x="630885" y="275589"/>
                    <a:pt x="555874" y="163326"/>
                  </a:cubicBezTo>
                  <a:cubicBezTo>
                    <a:pt x="480862" y="51063"/>
                    <a:pt x="336993" y="7421"/>
                    <a:pt x="212253" y="59090"/>
                  </a:cubicBezTo>
                  <a:cubicBezTo>
                    <a:pt x="87513" y="110759"/>
                    <a:pt x="16642" y="243348"/>
                    <a:pt x="42983" y="375772"/>
                  </a:cubicBezTo>
                  <a:cubicBezTo>
                    <a:pt x="69324" y="508196"/>
                    <a:pt x="185539" y="603571"/>
                    <a:pt x="320557" y="603571"/>
                  </a:cubicBezTo>
                  <a:lnTo>
                    <a:pt x="610748" y="610750"/>
                  </a:lnTo>
                  <a:lnTo>
                    <a:pt x="641084" y="641086"/>
                  </a:lnTo>
                  <a:lnTo>
                    <a:pt x="320558" y="641086"/>
                  </a:lnTo>
                  <a:cubicBezTo>
                    <a:pt x="167643" y="641086"/>
                    <a:pt x="36023" y="533068"/>
                    <a:pt x="6190" y="383091"/>
                  </a:cubicBezTo>
                  <a:cubicBezTo>
                    <a:pt x="-23642" y="233114"/>
                    <a:pt x="56623" y="82949"/>
                    <a:pt x="197898" y="24431"/>
                  </a:cubicBezTo>
                  <a:cubicBezTo>
                    <a:pt x="233217" y="9802"/>
                    <a:pt x="269890" y="1919"/>
                    <a:pt x="306359" y="31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r>
                <a:rPr lang="en-US" altLang="zh-CN" sz="2400" dirty="0">
                  <a:solidFill>
                    <a:schemeClr val="accent2"/>
                  </a:solidFill>
                  <a:sym typeface="Arial" pitchFamily="34" charset="0"/>
                </a:rPr>
                <a:t>B</a:t>
              </a:r>
              <a:endParaRPr lang="zh-CN" altLang="en-US" sz="2400" dirty="0">
                <a:solidFill>
                  <a:schemeClr val="accent2"/>
                </a:solidFill>
                <a:sym typeface="Arial" pitchFamily="34" charset="0"/>
              </a:endParaRPr>
            </a:p>
          </p:txBody>
        </p:sp>
      </p:grpSp>
      <p:grpSp>
        <p:nvGrpSpPr>
          <p:cNvPr id="54" name="组合 53"/>
          <p:cNvGrpSpPr/>
          <p:nvPr>
            <p:custDataLst>
              <p:tags r:id="rId7"/>
            </p:custDataLst>
          </p:nvPr>
        </p:nvGrpSpPr>
        <p:grpSpPr>
          <a:xfrm>
            <a:off x="1737883" y="3013890"/>
            <a:ext cx="3893135" cy="983047"/>
            <a:chOff x="748240" y="1526381"/>
            <a:chExt cx="3180293" cy="641086"/>
          </a:xfrm>
        </p:grpSpPr>
        <p:sp>
          <p:nvSpPr>
            <p:cNvPr id="55" name="任意多边形 54"/>
            <p:cNvSpPr/>
            <p:nvPr>
              <p:custDataLst>
                <p:tags r:id="rId8"/>
              </p:custDataLst>
            </p:nvPr>
          </p:nvSpPr>
          <p:spPr>
            <a:xfrm>
              <a:off x="1314297" y="1758932"/>
              <a:ext cx="2614236" cy="408535"/>
            </a:xfrm>
            <a:custGeom>
              <a:avLst/>
              <a:gdLst>
                <a:gd name="connsiteX0" fmla="*/ 3453873 w 3521605"/>
                <a:gd name="connsiteY0" fmla="*/ 485763 h 550333"/>
                <a:gd name="connsiteX1" fmla="*/ 3453873 w 3521605"/>
                <a:gd name="connsiteY1" fmla="*/ 521763 h 550333"/>
                <a:gd name="connsiteX2" fmla="*/ 3489873 w 3521605"/>
                <a:gd name="connsiteY2" fmla="*/ 521763 h 550333"/>
                <a:gd name="connsiteX3" fmla="*/ 3489873 w 3521605"/>
                <a:gd name="connsiteY3" fmla="*/ 485763 h 550333"/>
                <a:gd name="connsiteX4" fmla="*/ 3453873 w 3521605"/>
                <a:gd name="connsiteY4" fmla="*/ 394326 h 550333"/>
                <a:gd name="connsiteX5" fmla="*/ 3453873 w 3521605"/>
                <a:gd name="connsiteY5" fmla="*/ 430326 h 550333"/>
                <a:gd name="connsiteX6" fmla="*/ 3489873 w 3521605"/>
                <a:gd name="connsiteY6" fmla="*/ 430326 h 550333"/>
                <a:gd name="connsiteX7" fmla="*/ 3489873 w 3521605"/>
                <a:gd name="connsiteY7" fmla="*/ 394326 h 550333"/>
                <a:gd name="connsiteX8" fmla="*/ 3453873 w 3521605"/>
                <a:gd name="connsiteY8" fmla="*/ 302887 h 550333"/>
                <a:gd name="connsiteX9" fmla="*/ 3453873 w 3521605"/>
                <a:gd name="connsiteY9" fmla="*/ 338887 h 550333"/>
                <a:gd name="connsiteX10" fmla="*/ 3489873 w 3521605"/>
                <a:gd name="connsiteY10" fmla="*/ 338887 h 550333"/>
                <a:gd name="connsiteX11" fmla="*/ 3489873 w 3521605"/>
                <a:gd name="connsiteY11" fmla="*/ 302887 h 550333"/>
                <a:gd name="connsiteX12" fmla="*/ 3453873 w 3521605"/>
                <a:gd name="connsiteY12" fmla="*/ 211448 h 550333"/>
                <a:gd name="connsiteX13" fmla="*/ 3453873 w 3521605"/>
                <a:gd name="connsiteY13" fmla="*/ 247448 h 550333"/>
                <a:gd name="connsiteX14" fmla="*/ 3489873 w 3521605"/>
                <a:gd name="connsiteY14" fmla="*/ 247448 h 550333"/>
                <a:gd name="connsiteX15" fmla="*/ 3489873 w 3521605"/>
                <a:gd name="connsiteY15" fmla="*/ 211448 h 550333"/>
                <a:gd name="connsiteX16" fmla="*/ 3453873 w 3521605"/>
                <a:gd name="connsiteY16" fmla="*/ 120009 h 550333"/>
                <a:gd name="connsiteX17" fmla="*/ 3453873 w 3521605"/>
                <a:gd name="connsiteY17" fmla="*/ 156009 h 550333"/>
                <a:gd name="connsiteX18" fmla="*/ 3489873 w 3521605"/>
                <a:gd name="connsiteY18" fmla="*/ 156009 h 550333"/>
                <a:gd name="connsiteX19" fmla="*/ 3489873 w 3521605"/>
                <a:gd name="connsiteY19" fmla="*/ 120009 h 550333"/>
                <a:gd name="connsiteX20" fmla="*/ 3453873 w 3521605"/>
                <a:gd name="connsiteY20" fmla="*/ 28570 h 550333"/>
                <a:gd name="connsiteX21" fmla="*/ 3453873 w 3521605"/>
                <a:gd name="connsiteY21" fmla="*/ 64570 h 550333"/>
                <a:gd name="connsiteX22" fmla="*/ 3489873 w 3521605"/>
                <a:gd name="connsiteY22" fmla="*/ 64570 h 550333"/>
                <a:gd name="connsiteX23" fmla="*/ 3489873 w 3521605"/>
                <a:gd name="connsiteY23" fmla="*/ 28570 h 550333"/>
                <a:gd name="connsiteX24" fmla="*/ 107179 w 3521605"/>
                <a:gd name="connsiteY24" fmla="*/ 0 h 550333"/>
                <a:gd name="connsiteX25" fmla="*/ 3521605 w 3521605"/>
                <a:gd name="connsiteY25" fmla="*/ 0 h 550333"/>
                <a:gd name="connsiteX26" fmla="*/ 3521605 w 3521605"/>
                <a:gd name="connsiteY26" fmla="*/ 550333 h 550333"/>
                <a:gd name="connsiteX27" fmla="*/ 126463 w 3521605"/>
                <a:gd name="connsiteY27" fmla="*/ 550333 h 550333"/>
                <a:gd name="connsiteX28" fmla="*/ 0 w 3521605"/>
                <a:gd name="connsiteY28" fmla="*/ 423869 h 550333"/>
                <a:gd name="connsiteX29" fmla="*/ 114070 w 3521605"/>
                <a:gd name="connsiteY29" fmla="*/ 15633 h 55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21605" h="550333">
                  <a:moveTo>
                    <a:pt x="3453873" y="485763"/>
                  </a:moveTo>
                  <a:lnTo>
                    <a:pt x="3453873" y="521763"/>
                  </a:lnTo>
                  <a:lnTo>
                    <a:pt x="3489873" y="521763"/>
                  </a:lnTo>
                  <a:lnTo>
                    <a:pt x="3489873" y="485763"/>
                  </a:lnTo>
                  <a:close/>
                  <a:moveTo>
                    <a:pt x="3453873" y="394326"/>
                  </a:moveTo>
                  <a:lnTo>
                    <a:pt x="3453873" y="430326"/>
                  </a:lnTo>
                  <a:lnTo>
                    <a:pt x="3489873" y="430326"/>
                  </a:lnTo>
                  <a:lnTo>
                    <a:pt x="3489873" y="394326"/>
                  </a:lnTo>
                  <a:close/>
                  <a:moveTo>
                    <a:pt x="3453873" y="302887"/>
                  </a:moveTo>
                  <a:lnTo>
                    <a:pt x="3453873" y="338887"/>
                  </a:lnTo>
                  <a:lnTo>
                    <a:pt x="3489873" y="338887"/>
                  </a:lnTo>
                  <a:lnTo>
                    <a:pt x="3489873" y="302887"/>
                  </a:lnTo>
                  <a:close/>
                  <a:moveTo>
                    <a:pt x="3453873" y="211448"/>
                  </a:moveTo>
                  <a:lnTo>
                    <a:pt x="3453873" y="247448"/>
                  </a:lnTo>
                  <a:lnTo>
                    <a:pt x="3489873" y="247448"/>
                  </a:lnTo>
                  <a:lnTo>
                    <a:pt x="3489873" y="211448"/>
                  </a:lnTo>
                  <a:close/>
                  <a:moveTo>
                    <a:pt x="3453873" y="120009"/>
                  </a:moveTo>
                  <a:lnTo>
                    <a:pt x="3453873" y="156009"/>
                  </a:lnTo>
                  <a:lnTo>
                    <a:pt x="3489873" y="156009"/>
                  </a:lnTo>
                  <a:lnTo>
                    <a:pt x="3489873" y="120009"/>
                  </a:lnTo>
                  <a:close/>
                  <a:moveTo>
                    <a:pt x="3453873" y="28570"/>
                  </a:moveTo>
                  <a:lnTo>
                    <a:pt x="3453873" y="64570"/>
                  </a:lnTo>
                  <a:lnTo>
                    <a:pt x="3489873" y="64570"/>
                  </a:lnTo>
                  <a:lnTo>
                    <a:pt x="3489873" y="28570"/>
                  </a:lnTo>
                  <a:close/>
                  <a:moveTo>
                    <a:pt x="107179" y="0"/>
                  </a:moveTo>
                  <a:lnTo>
                    <a:pt x="3521605" y="0"/>
                  </a:lnTo>
                  <a:lnTo>
                    <a:pt x="3521605" y="550333"/>
                  </a:lnTo>
                  <a:lnTo>
                    <a:pt x="126463" y="550333"/>
                  </a:lnTo>
                  <a:lnTo>
                    <a:pt x="0" y="423869"/>
                  </a:lnTo>
                  <a:cubicBezTo>
                    <a:pt x="109242" y="314626"/>
                    <a:pt x="149199" y="158917"/>
                    <a:pt x="114070" y="15633"/>
                  </a:cubicBez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r>
                <a:rPr lang="zh-CN" altLang="en-US" smtClean="0">
                  <a:solidFill>
                    <a:srgbClr val="FEFFFF"/>
                  </a:solidFill>
                  <a:sym typeface="Arial" pitchFamily="34" charset="0"/>
                </a:rPr>
                <a:t>高度交互下效率比较高</a:t>
              </a:r>
              <a:endParaRPr lang="zh-CN" altLang="en-US" smtClean="0">
                <a:solidFill>
                  <a:srgbClr val="FEFFFF"/>
                </a:solidFill>
                <a:sym typeface="Arial" pitchFamily="34" charset="0"/>
              </a:endParaRPr>
            </a:p>
          </p:txBody>
        </p:sp>
        <p:sp>
          <p:nvSpPr>
            <p:cNvPr id="56" name="任意多边形 55"/>
            <p:cNvSpPr/>
            <p:nvPr>
              <p:custDataLst>
                <p:tags r:id="rId9"/>
              </p:custDataLst>
            </p:nvPr>
          </p:nvSpPr>
          <p:spPr>
            <a:xfrm>
              <a:off x="748240" y="1526381"/>
              <a:ext cx="641090" cy="641086"/>
            </a:xfrm>
            <a:custGeom>
              <a:avLst/>
              <a:gdLst>
                <a:gd name="connsiteX0" fmla="*/ 306359 w 641090"/>
                <a:gd name="connsiteY0" fmla="*/ 310 h 641086"/>
                <a:gd name="connsiteX1" fmla="*/ 587067 w 641090"/>
                <a:gd name="connsiteY1" fmla="*/ 142484 h 641086"/>
                <a:gd name="connsiteX2" fmla="*/ 583447 w 641090"/>
                <a:gd name="connsiteY2" fmla="*/ 503986 h 641086"/>
                <a:gd name="connsiteX3" fmla="*/ 552370 w 641090"/>
                <a:gd name="connsiteY3" fmla="*/ 541046 h 641086"/>
                <a:gd name="connsiteX4" fmla="*/ 520677 w 641090"/>
                <a:gd name="connsiteY4" fmla="*/ 520679 h 641086"/>
                <a:gd name="connsiteX5" fmla="*/ 555874 w 641090"/>
                <a:gd name="connsiteY5" fmla="*/ 163326 h 641086"/>
                <a:gd name="connsiteX6" fmla="*/ 212253 w 641090"/>
                <a:gd name="connsiteY6" fmla="*/ 59090 h 641086"/>
                <a:gd name="connsiteX7" fmla="*/ 42983 w 641090"/>
                <a:gd name="connsiteY7" fmla="*/ 375772 h 641086"/>
                <a:gd name="connsiteX8" fmla="*/ 320557 w 641090"/>
                <a:gd name="connsiteY8" fmla="*/ 603571 h 641086"/>
                <a:gd name="connsiteX9" fmla="*/ 610748 w 641090"/>
                <a:gd name="connsiteY9" fmla="*/ 610750 h 641086"/>
                <a:gd name="connsiteX10" fmla="*/ 641084 w 641090"/>
                <a:gd name="connsiteY10" fmla="*/ 641086 h 641086"/>
                <a:gd name="connsiteX11" fmla="*/ 320558 w 641090"/>
                <a:gd name="connsiteY11" fmla="*/ 641086 h 641086"/>
                <a:gd name="connsiteX12" fmla="*/ 6190 w 641090"/>
                <a:gd name="connsiteY12" fmla="*/ 383091 h 641086"/>
                <a:gd name="connsiteX13" fmla="*/ 197898 w 641090"/>
                <a:gd name="connsiteY13" fmla="*/ 24431 h 641086"/>
                <a:gd name="connsiteX14" fmla="*/ 306359 w 641090"/>
                <a:gd name="connsiteY14" fmla="*/ 310 h 64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1090" h="641086">
                  <a:moveTo>
                    <a:pt x="306359" y="310"/>
                  </a:moveTo>
                  <a:cubicBezTo>
                    <a:pt x="415768" y="-4516"/>
                    <a:pt x="523350" y="47126"/>
                    <a:pt x="587067" y="142484"/>
                  </a:cubicBezTo>
                  <a:cubicBezTo>
                    <a:pt x="661402" y="253735"/>
                    <a:pt x="657916" y="397377"/>
                    <a:pt x="583447" y="503986"/>
                  </a:cubicBezTo>
                  <a:lnTo>
                    <a:pt x="552370" y="541046"/>
                  </a:lnTo>
                  <a:lnTo>
                    <a:pt x="520677" y="520679"/>
                  </a:lnTo>
                  <a:cubicBezTo>
                    <a:pt x="616150" y="425207"/>
                    <a:pt x="630885" y="275589"/>
                    <a:pt x="555874" y="163326"/>
                  </a:cubicBezTo>
                  <a:cubicBezTo>
                    <a:pt x="480862" y="51063"/>
                    <a:pt x="336993" y="7421"/>
                    <a:pt x="212253" y="59090"/>
                  </a:cubicBezTo>
                  <a:cubicBezTo>
                    <a:pt x="87513" y="110759"/>
                    <a:pt x="16642" y="243348"/>
                    <a:pt x="42983" y="375772"/>
                  </a:cubicBezTo>
                  <a:cubicBezTo>
                    <a:pt x="69324" y="508196"/>
                    <a:pt x="185539" y="603571"/>
                    <a:pt x="320557" y="603571"/>
                  </a:cubicBezTo>
                  <a:lnTo>
                    <a:pt x="610748" y="610750"/>
                  </a:lnTo>
                  <a:lnTo>
                    <a:pt x="641084" y="641086"/>
                  </a:lnTo>
                  <a:lnTo>
                    <a:pt x="320558" y="641086"/>
                  </a:lnTo>
                  <a:cubicBezTo>
                    <a:pt x="167643" y="641086"/>
                    <a:pt x="36023" y="533068"/>
                    <a:pt x="6190" y="383091"/>
                  </a:cubicBezTo>
                  <a:cubicBezTo>
                    <a:pt x="-23642" y="233114"/>
                    <a:pt x="56623" y="82949"/>
                    <a:pt x="197898" y="24431"/>
                  </a:cubicBezTo>
                  <a:cubicBezTo>
                    <a:pt x="233217" y="9802"/>
                    <a:pt x="269890" y="1919"/>
                    <a:pt x="306359" y="31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r>
                <a:rPr lang="en-US" altLang="zh-CN" sz="2400" dirty="0">
                  <a:solidFill>
                    <a:schemeClr val="accent2"/>
                  </a:solidFill>
                  <a:sym typeface="Arial" pitchFamily="34" charset="0"/>
                </a:rPr>
                <a:t>C</a:t>
              </a:r>
              <a:endParaRPr lang="zh-CN" altLang="en-US" sz="2400" dirty="0">
                <a:solidFill>
                  <a:schemeClr val="accent2"/>
                </a:solidFill>
                <a:sym typeface="Arial" pitchFamily="34" charset="0"/>
              </a:endParaRPr>
            </a:p>
          </p:txBody>
        </p:sp>
      </p:grpSp>
      <p:grpSp>
        <p:nvGrpSpPr>
          <p:cNvPr id="57" name="组合 56"/>
          <p:cNvGrpSpPr/>
          <p:nvPr>
            <p:custDataLst>
              <p:tags r:id="rId10"/>
            </p:custDataLst>
          </p:nvPr>
        </p:nvGrpSpPr>
        <p:grpSpPr>
          <a:xfrm>
            <a:off x="1737883" y="4221815"/>
            <a:ext cx="3893135" cy="983047"/>
            <a:chOff x="748240" y="1526381"/>
            <a:chExt cx="3180293" cy="641086"/>
          </a:xfrm>
        </p:grpSpPr>
        <p:sp>
          <p:nvSpPr>
            <p:cNvPr id="58" name="任意多边形 57"/>
            <p:cNvSpPr/>
            <p:nvPr>
              <p:custDataLst>
                <p:tags r:id="rId11"/>
              </p:custDataLst>
            </p:nvPr>
          </p:nvSpPr>
          <p:spPr>
            <a:xfrm>
              <a:off x="1314297" y="1758932"/>
              <a:ext cx="2614236" cy="408535"/>
            </a:xfrm>
            <a:custGeom>
              <a:avLst/>
              <a:gdLst>
                <a:gd name="connsiteX0" fmla="*/ 3453873 w 3521605"/>
                <a:gd name="connsiteY0" fmla="*/ 485763 h 550333"/>
                <a:gd name="connsiteX1" fmla="*/ 3453873 w 3521605"/>
                <a:gd name="connsiteY1" fmla="*/ 521763 h 550333"/>
                <a:gd name="connsiteX2" fmla="*/ 3489873 w 3521605"/>
                <a:gd name="connsiteY2" fmla="*/ 521763 h 550333"/>
                <a:gd name="connsiteX3" fmla="*/ 3489873 w 3521605"/>
                <a:gd name="connsiteY3" fmla="*/ 485763 h 550333"/>
                <a:gd name="connsiteX4" fmla="*/ 3453873 w 3521605"/>
                <a:gd name="connsiteY4" fmla="*/ 394326 h 550333"/>
                <a:gd name="connsiteX5" fmla="*/ 3453873 w 3521605"/>
                <a:gd name="connsiteY5" fmla="*/ 430326 h 550333"/>
                <a:gd name="connsiteX6" fmla="*/ 3489873 w 3521605"/>
                <a:gd name="connsiteY6" fmla="*/ 430326 h 550333"/>
                <a:gd name="connsiteX7" fmla="*/ 3489873 w 3521605"/>
                <a:gd name="connsiteY7" fmla="*/ 394326 h 550333"/>
                <a:gd name="connsiteX8" fmla="*/ 3453873 w 3521605"/>
                <a:gd name="connsiteY8" fmla="*/ 302887 h 550333"/>
                <a:gd name="connsiteX9" fmla="*/ 3453873 w 3521605"/>
                <a:gd name="connsiteY9" fmla="*/ 338887 h 550333"/>
                <a:gd name="connsiteX10" fmla="*/ 3489873 w 3521605"/>
                <a:gd name="connsiteY10" fmla="*/ 338887 h 550333"/>
                <a:gd name="connsiteX11" fmla="*/ 3489873 w 3521605"/>
                <a:gd name="connsiteY11" fmla="*/ 302887 h 550333"/>
                <a:gd name="connsiteX12" fmla="*/ 3453873 w 3521605"/>
                <a:gd name="connsiteY12" fmla="*/ 211448 h 550333"/>
                <a:gd name="connsiteX13" fmla="*/ 3453873 w 3521605"/>
                <a:gd name="connsiteY13" fmla="*/ 247448 h 550333"/>
                <a:gd name="connsiteX14" fmla="*/ 3489873 w 3521605"/>
                <a:gd name="connsiteY14" fmla="*/ 247448 h 550333"/>
                <a:gd name="connsiteX15" fmla="*/ 3489873 w 3521605"/>
                <a:gd name="connsiteY15" fmla="*/ 211448 h 550333"/>
                <a:gd name="connsiteX16" fmla="*/ 3453873 w 3521605"/>
                <a:gd name="connsiteY16" fmla="*/ 120009 h 550333"/>
                <a:gd name="connsiteX17" fmla="*/ 3453873 w 3521605"/>
                <a:gd name="connsiteY17" fmla="*/ 156009 h 550333"/>
                <a:gd name="connsiteX18" fmla="*/ 3489873 w 3521605"/>
                <a:gd name="connsiteY18" fmla="*/ 156009 h 550333"/>
                <a:gd name="connsiteX19" fmla="*/ 3489873 w 3521605"/>
                <a:gd name="connsiteY19" fmla="*/ 120009 h 550333"/>
                <a:gd name="connsiteX20" fmla="*/ 3453873 w 3521605"/>
                <a:gd name="connsiteY20" fmla="*/ 28570 h 550333"/>
                <a:gd name="connsiteX21" fmla="*/ 3453873 w 3521605"/>
                <a:gd name="connsiteY21" fmla="*/ 64570 h 550333"/>
                <a:gd name="connsiteX22" fmla="*/ 3489873 w 3521605"/>
                <a:gd name="connsiteY22" fmla="*/ 64570 h 550333"/>
                <a:gd name="connsiteX23" fmla="*/ 3489873 w 3521605"/>
                <a:gd name="connsiteY23" fmla="*/ 28570 h 550333"/>
                <a:gd name="connsiteX24" fmla="*/ 107179 w 3521605"/>
                <a:gd name="connsiteY24" fmla="*/ 0 h 550333"/>
                <a:gd name="connsiteX25" fmla="*/ 3521605 w 3521605"/>
                <a:gd name="connsiteY25" fmla="*/ 0 h 550333"/>
                <a:gd name="connsiteX26" fmla="*/ 3521605 w 3521605"/>
                <a:gd name="connsiteY26" fmla="*/ 550333 h 550333"/>
                <a:gd name="connsiteX27" fmla="*/ 126463 w 3521605"/>
                <a:gd name="connsiteY27" fmla="*/ 550333 h 550333"/>
                <a:gd name="connsiteX28" fmla="*/ 0 w 3521605"/>
                <a:gd name="connsiteY28" fmla="*/ 423869 h 550333"/>
                <a:gd name="connsiteX29" fmla="*/ 114070 w 3521605"/>
                <a:gd name="connsiteY29" fmla="*/ 15633 h 55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21605" h="550333">
                  <a:moveTo>
                    <a:pt x="3453873" y="485763"/>
                  </a:moveTo>
                  <a:lnTo>
                    <a:pt x="3453873" y="521763"/>
                  </a:lnTo>
                  <a:lnTo>
                    <a:pt x="3489873" y="521763"/>
                  </a:lnTo>
                  <a:lnTo>
                    <a:pt x="3489873" y="485763"/>
                  </a:lnTo>
                  <a:close/>
                  <a:moveTo>
                    <a:pt x="3453873" y="394326"/>
                  </a:moveTo>
                  <a:lnTo>
                    <a:pt x="3453873" y="430326"/>
                  </a:lnTo>
                  <a:lnTo>
                    <a:pt x="3489873" y="430326"/>
                  </a:lnTo>
                  <a:lnTo>
                    <a:pt x="3489873" y="394326"/>
                  </a:lnTo>
                  <a:close/>
                  <a:moveTo>
                    <a:pt x="3453873" y="302887"/>
                  </a:moveTo>
                  <a:lnTo>
                    <a:pt x="3453873" y="338887"/>
                  </a:lnTo>
                  <a:lnTo>
                    <a:pt x="3489873" y="338887"/>
                  </a:lnTo>
                  <a:lnTo>
                    <a:pt x="3489873" y="302887"/>
                  </a:lnTo>
                  <a:close/>
                  <a:moveTo>
                    <a:pt x="3453873" y="211448"/>
                  </a:moveTo>
                  <a:lnTo>
                    <a:pt x="3453873" y="247448"/>
                  </a:lnTo>
                  <a:lnTo>
                    <a:pt x="3489873" y="247448"/>
                  </a:lnTo>
                  <a:lnTo>
                    <a:pt x="3489873" y="211448"/>
                  </a:lnTo>
                  <a:close/>
                  <a:moveTo>
                    <a:pt x="3453873" y="120009"/>
                  </a:moveTo>
                  <a:lnTo>
                    <a:pt x="3453873" y="156009"/>
                  </a:lnTo>
                  <a:lnTo>
                    <a:pt x="3489873" y="156009"/>
                  </a:lnTo>
                  <a:lnTo>
                    <a:pt x="3489873" y="120009"/>
                  </a:lnTo>
                  <a:close/>
                  <a:moveTo>
                    <a:pt x="3453873" y="28570"/>
                  </a:moveTo>
                  <a:lnTo>
                    <a:pt x="3453873" y="64570"/>
                  </a:lnTo>
                  <a:lnTo>
                    <a:pt x="3489873" y="64570"/>
                  </a:lnTo>
                  <a:lnTo>
                    <a:pt x="3489873" y="28570"/>
                  </a:lnTo>
                  <a:close/>
                  <a:moveTo>
                    <a:pt x="107179" y="0"/>
                  </a:moveTo>
                  <a:lnTo>
                    <a:pt x="3521605" y="0"/>
                  </a:lnTo>
                  <a:lnTo>
                    <a:pt x="3521605" y="550333"/>
                  </a:lnTo>
                  <a:lnTo>
                    <a:pt x="126463" y="550333"/>
                  </a:lnTo>
                  <a:lnTo>
                    <a:pt x="0" y="423869"/>
                  </a:lnTo>
                  <a:cubicBezTo>
                    <a:pt x="109242" y="314626"/>
                    <a:pt x="149199" y="158917"/>
                    <a:pt x="114070" y="15633"/>
                  </a:cubicBez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r>
                <a:rPr lang="zh-CN" altLang="en-US" smtClean="0">
                  <a:solidFill>
                    <a:srgbClr val="FEFFFF"/>
                  </a:solidFill>
                  <a:sym typeface="Arial" pitchFamily="34" charset="0"/>
                </a:rPr>
                <a:t>容易上手</a:t>
              </a:r>
              <a:endParaRPr lang="zh-CN" altLang="en-US" smtClean="0">
                <a:solidFill>
                  <a:srgbClr val="FEFFFF"/>
                </a:solidFill>
                <a:sym typeface="Arial" pitchFamily="34" charset="0"/>
              </a:endParaRPr>
            </a:p>
          </p:txBody>
        </p:sp>
        <p:sp>
          <p:nvSpPr>
            <p:cNvPr id="59" name="任意多边形 58"/>
            <p:cNvSpPr/>
            <p:nvPr>
              <p:custDataLst>
                <p:tags r:id="rId12"/>
              </p:custDataLst>
            </p:nvPr>
          </p:nvSpPr>
          <p:spPr>
            <a:xfrm>
              <a:off x="748240" y="1526381"/>
              <a:ext cx="641090" cy="641086"/>
            </a:xfrm>
            <a:custGeom>
              <a:avLst/>
              <a:gdLst>
                <a:gd name="connsiteX0" fmla="*/ 306359 w 641090"/>
                <a:gd name="connsiteY0" fmla="*/ 310 h 641086"/>
                <a:gd name="connsiteX1" fmla="*/ 587067 w 641090"/>
                <a:gd name="connsiteY1" fmla="*/ 142484 h 641086"/>
                <a:gd name="connsiteX2" fmla="*/ 583447 w 641090"/>
                <a:gd name="connsiteY2" fmla="*/ 503986 h 641086"/>
                <a:gd name="connsiteX3" fmla="*/ 552370 w 641090"/>
                <a:gd name="connsiteY3" fmla="*/ 541046 h 641086"/>
                <a:gd name="connsiteX4" fmla="*/ 520677 w 641090"/>
                <a:gd name="connsiteY4" fmla="*/ 520679 h 641086"/>
                <a:gd name="connsiteX5" fmla="*/ 555874 w 641090"/>
                <a:gd name="connsiteY5" fmla="*/ 163326 h 641086"/>
                <a:gd name="connsiteX6" fmla="*/ 212253 w 641090"/>
                <a:gd name="connsiteY6" fmla="*/ 59090 h 641086"/>
                <a:gd name="connsiteX7" fmla="*/ 42983 w 641090"/>
                <a:gd name="connsiteY7" fmla="*/ 375772 h 641086"/>
                <a:gd name="connsiteX8" fmla="*/ 320557 w 641090"/>
                <a:gd name="connsiteY8" fmla="*/ 603571 h 641086"/>
                <a:gd name="connsiteX9" fmla="*/ 610748 w 641090"/>
                <a:gd name="connsiteY9" fmla="*/ 610750 h 641086"/>
                <a:gd name="connsiteX10" fmla="*/ 641084 w 641090"/>
                <a:gd name="connsiteY10" fmla="*/ 641086 h 641086"/>
                <a:gd name="connsiteX11" fmla="*/ 320558 w 641090"/>
                <a:gd name="connsiteY11" fmla="*/ 641086 h 641086"/>
                <a:gd name="connsiteX12" fmla="*/ 6190 w 641090"/>
                <a:gd name="connsiteY12" fmla="*/ 383091 h 641086"/>
                <a:gd name="connsiteX13" fmla="*/ 197898 w 641090"/>
                <a:gd name="connsiteY13" fmla="*/ 24431 h 641086"/>
                <a:gd name="connsiteX14" fmla="*/ 306359 w 641090"/>
                <a:gd name="connsiteY14" fmla="*/ 310 h 64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1090" h="641086">
                  <a:moveTo>
                    <a:pt x="306359" y="310"/>
                  </a:moveTo>
                  <a:cubicBezTo>
                    <a:pt x="415768" y="-4516"/>
                    <a:pt x="523350" y="47126"/>
                    <a:pt x="587067" y="142484"/>
                  </a:cubicBezTo>
                  <a:cubicBezTo>
                    <a:pt x="661402" y="253735"/>
                    <a:pt x="657916" y="397377"/>
                    <a:pt x="583447" y="503986"/>
                  </a:cubicBezTo>
                  <a:lnTo>
                    <a:pt x="552370" y="541046"/>
                  </a:lnTo>
                  <a:lnTo>
                    <a:pt x="520677" y="520679"/>
                  </a:lnTo>
                  <a:cubicBezTo>
                    <a:pt x="616150" y="425207"/>
                    <a:pt x="630885" y="275589"/>
                    <a:pt x="555874" y="163326"/>
                  </a:cubicBezTo>
                  <a:cubicBezTo>
                    <a:pt x="480862" y="51063"/>
                    <a:pt x="336993" y="7421"/>
                    <a:pt x="212253" y="59090"/>
                  </a:cubicBezTo>
                  <a:cubicBezTo>
                    <a:pt x="87513" y="110759"/>
                    <a:pt x="16642" y="243348"/>
                    <a:pt x="42983" y="375772"/>
                  </a:cubicBezTo>
                  <a:cubicBezTo>
                    <a:pt x="69324" y="508196"/>
                    <a:pt x="185539" y="603571"/>
                    <a:pt x="320557" y="603571"/>
                  </a:cubicBezTo>
                  <a:lnTo>
                    <a:pt x="610748" y="610750"/>
                  </a:lnTo>
                  <a:lnTo>
                    <a:pt x="641084" y="641086"/>
                  </a:lnTo>
                  <a:lnTo>
                    <a:pt x="320558" y="641086"/>
                  </a:lnTo>
                  <a:cubicBezTo>
                    <a:pt x="167643" y="641086"/>
                    <a:pt x="36023" y="533068"/>
                    <a:pt x="6190" y="383091"/>
                  </a:cubicBezTo>
                  <a:cubicBezTo>
                    <a:pt x="-23642" y="233114"/>
                    <a:pt x="56623" y="82949"/>
                    <a:pt x="197898" y="24431"/>
                  </a:cubicBezTo>
                  <a:cubicBezTo>
                    <a:pt x="233217" y="9802"/>
                    <a:pt x="269890" y="1919"/>
                    <a:pt x="306359" y="31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r>
                <a:rPr lang="en-US" altLang="zh-CN" sz="2400" dirty="0">
                  <a:solidFill>
                    <a:schemeClr val="accent2"/>
                  </a:solidFill>
                  <a:sym typeface="Arial" pitchFamily="34" charset="0"/>
                </a:rPr>
                <a:t>D</a:t>
              </a:r>
              <a:endParaRPr lang="zh-CN" altLang="en-US" sz="2400" dirty="0">
                <a:solidFill>
                  <a:schemeClr val="accent2"/>
                </a:solidFill>
                <a:sym typeface="Arial" pitchFamily="34" charset="0"/>
              </a:endParaRPr>
            </a:p>
          </p:txBody>
        </p:sp>
      </p:grpSp>
      <p:sp>
        <p:nvSpPr>
          <p:cNvPr id="66" name="文本框 65"/>
          <p:cNvSpPr txBox="1"/>
          <p:nvPr>
            <p:custDataLst>
              <p:tags r:id="rId13"/>
            </p:custDataLst>
          </p:nvPr>
        </p:nvSpPr>
        <p:spPr>
          <a:xfrm>
            <a:off x="6323453" y="1291170"/>
            <a:ext cx="4130848" cy="707322"/>
          </a:xfrm>
          <a:prstGeom prst="rect">
            <a:avLst/>
          </a:prstGeom>
          <a:noFill/>
        </p:spPr>
        <p:txBody>
          <a:bodyPr wrap="square" rtlCol="0" anchor="ctr">
            <a:normAutofit fontScale="90000"/>
          </a:bodyPr>
          <a:p>
            <a:pPr algn="ctr">
              <a:lnSpc>
                <a:spcPct val="150000"/>
              </a:lnSpc>
            </a:pPr>
            <a:r>
              <a:rPr lang="zh-CN" altLang="en-US" sz="2400" dirty="0">
                <a:latin typeface="+mj-lt"/>
                <a:ea typeface="+mj-ea"/>
                <a:cs typeface="+mj-cs"/>
                <a:sym typeface="Arial" pitchFamily="34" charset="0"/>
              </a:rPr>
              <a:t>为什么选择</a:t>
            </a:r>
            <a:r>
              <a:rPr lang="en-US" altLang="zh-CN" sz="2400" dirty="0">
                <a:latin typeface="+mj-lt"/>
                <a:ea typeface="+mj-ea"/>
                <a:cs typeface="+mj-cs"/>
                <a:sym typeface="Arial" pitchFamily="34" charset="0"/>
              </a:rPr>
              <a:t>AngularJs</a:t>
            </a:r>
            <a:r>
              <a:rPr lang="zh-CN" altLang="en-US" sz="2400" dirty="0">
                <a:latin typeface="+mj-lt"/>
                <a:ea typeface="+mj-ea"/>
                <a:cs typeface="+mj-cs"/>
                <a:sym typeface="Arial" pitchFamily="34" charset="0"/>
              </a:rPr>
              <a:t>构建</a:t>
            </a:r>
            <a:r>
              <a:rPr lang="en-US" altLang="zh-CN" sz="2400" dirty="0">
                <a:latin typeface="+mj-lt"/>
                <a:ea typeface="+mj-ea"/>
                <a:cs typeface="+mj-cs"/>
                <a:sym typeface="Arial" pitchFamily="34" charset="0"/>
              </a:rPr>
              <a:t>SPA?</a:t>
            </a:r>
            <a:endParaRPr lang="en-US" altLang="zh-CN" sz="2400" dirty="0">
              <a:latin typeface="+mj-lt"/>
              <a:ea typeface="+mj-ea"/>
              <a:cs typeface="+mj-cs"/>
              <a:sym typeface="Arial" pitchFamily="34" charset="0"/>
            </a:endParaRPr>
          </a:p>
        </p:txBody>
      </p:sp>
    </p:spTree>
    <p:custDataLst>
      <p:tags r:id="rId14"/>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91" name="文本框 1"/>
          <p:cNvSpPr txBox="1"/>
          <p:nvPr/>
        </p:nvSpPr>
        <p:spPr>
          <a:xfrm>
            <a:off x="3206115" y="1341120"/>
            <a:ext cx="7158355" cy="1005840"/>
          </a:xfrm>
          <a:prstGeom prst="rect">
            <a:avLst/>
          </a:prstGeom>
          <a:noFill/>
          <a:ln w="9525">
            <a:noFill/>
            <a:miter/>
          </a:ln>
        </p:spPr>
        <p:txBody>
          <a:bodyPr wrap="square">
            <a:spAutoFit/>
          </a:bodyPr>
          <a:p>
            <a:pPr lvl="0" eaLnBrk="1" hangingPunct="1">
              <a:lnSpc>
                <a:spcPct val="150000"/>
              </a:lnSpc>
            </a:pPr>
            <a:endParaRPr lang="zh-CN" altLang="en-US" sz="2400" dirty="0">
              <a:latin typeface="微软雅黑" pitchFamily="2" charset="-122"/>
              <a:ea typeface="微软雅黑" pitchFamily="2" charset="-122"/>
            </a:endParaRPr>
          </a:p>
          <a:p>
            <a:pPr lvl="0" eaLnBrk="1" hangingPunct="1">
              <a:lnSpc>
                <a:spcPct val="150000"/>
              </a:lnSpc>
            </a:pPr>
            <a:endParaRPr lang="zh-CN" altLang="en-US" sz="1600" dirty="0">
              <a:latin typeface="微软雅黑" pitchFamily="2" charset="-122"/>
              <a:ea typeface="微软雅黑" pitchFamily="2" charset="-122"/>
            </a:endParaRPr>
          </a:p>
        </p:txBody>
      </p:sp>
      <p:sp>
        <p:nvSpPr>
          <p:cNvPr id="16386" name="弧形 3"/>
          <p:cNvSpPr/>
          <p:nvPr/>
        </p:nvSpPr>
        <p:spPr>
          <a:xfrm flipH="1">
            <a:off x="1950720" y="27305"/>
            <a:ext cx="3279775" cy="2947988"/>
          </a:xfrm>
          <a:custGeom>
            <a:avLst/>
            <a:gdLst/>
            <a:ahLst/>
            <a:cxnLst>
              <a:cxn ang="0">
                <a:pos x="3279504" y="1501579"/>
              </a:cxn>
              <a:cxn ang="0">
                <a:pos x="2314054" y="2819187"/>
              </a:cxn>
              <a:cxn ang="0">
                <a:pos x="1639888" y="1474788"/>
              </a:cxn>
              <a:cxn ang="0">
                <a:pos x="3279504" y="1501579"/>
              </a:cxn>
              <a:cxn ang="0">
                <a:pos x="3279504" y="1501579"/>
              </a:cxn>
              <a:cxn ang="0">
                <a:pos x="2314054" y="2819187"/>
              </a:cxn>
            </a:cxnLst>
            <a:pathLst>
              <a:path w="3279912" h="2950047" stroke="0">
                <a:moveTo>
                  <a:pt x="3279641" y="1501819"/>
                </a:moveTo>
                <a:cubicBezTo>
                  <a:pt x="3268122" y="2072031"/>
                  <a:pt x="2892167" y="2585180"/>
                  <a:pt x="2314151" y="2819637"/>
                </a:cubicBezTo>
                <a:lnTo>
                  <a:pt x="1639956" y="1475024"/>
                </a:lnTo>
                <a:lnTo>
                  <a:pt x="3279641" y="1501819"/>
                </a:lnTo>
                <a:close/>
              </a:path>
              <a:path w="3279912" h="2950047" fill="none">
                <a:moveTo>
                  <a:pt x="3279641" y="1501819"/>
                </a:moveTo>
                <a:cubicBezTo>
                  <a:pt x="3268122" y="2072031"/>
                  <a:pt x="2892167" y="2585180"/>
                  <a:pt x="2314151" y="2819637"/>
                </a:cubicBezTo>
              </a:path>
            </a:pathLst>
          </a:custGeom>
          <a:noFill/>
          <a:ln w="6350" cap="flat" cmpd="sng">
            <a:solidFill>
              <a:srgbClr val="4D4D4D"/>
            </a:solidFill>
            <a:prstDash val="solid"/>
            <a:bevel/>
            <a:headEnd type="none" w="med" len="med"/>
            <a:tailEnd type="none" w="med" len="med"/>
          </a:ln>
        </p:spPr>
        <p:txBody>
          <a:bodyPr/>
          <a:p>
            <a:endParaRPr lang="zh-CN" altLang="en-US"/>
          </a:p>
        </p:txBody>
      </p:sp>
      <p:sp>
        <p:nvSpPr>
          <p:cNvPr id="16390" name="矩形 27"/>
          <p:cNvSpPr/>
          <p:nvPr/>
        </p:nvSpPr>
        <p:spPr>
          <a:xfrm>
            <a:off x="1451610" y="876300"/>
            <a:ext cx="6580505" cy="398780"/>
          </a:xfrm>
          <a:prstGeom prst="rect">
            <a:avLst/>
          </a:prstGeom>
          <a:noFill/>
          <a:ln w="9525">
            <a:noFill/>
            <a:miter/>
          </a:ln>
        </p:spPr>
        <p:txBody>
          <a:bodyPr wrap="square">
            <a:spAutoFit/>
          </a:bodyPr>
          <a:p>
            <a:pPr lvl="0" eaLnBrk="1" hangingPunct="1"/>
            <a:r>
              <a:rPr lang="en-US" altLang="zh-CN" sz="2000" dirty="0">
                <a:latin typeface="Calibri" pitchFamily="2" charset="0"/>
                <a:ea typeface="宋体" charset="-122"/>
                <a:sym typeface="+mn-ea"/>
              </a:rPr>
              <a:t>AngularJs</a:t>
            </a:r>
            <a:r>
              <a:rPr lang="zh-CN" altLang="en-US" sz="2000" dirty="0">
                <a:latin typeface="Calibri" pitchFamily="2" charset="0"/>
                <a:ea typeface="宋体" charset="-122"/>
                <a:sym typeface="+mn-ea"/>
              </a:rPr>
              <a:t>的特性</a:t>
            </a:r>
            <a:r>
              <a:rPr lang="en-US" altLang="zh-CN" sz="2000" dirty="0">
                <a:latin typeface="Calibri" pitchFamily="2" charset="0"/>
                <a:ea typeface="宋体" charset="-122"/>
                <a:sym typeface="+mn-ea"/>
              </a:rPr>
              <a:t>:</a:t>
            </a:r>
            <a:endParaRPr lang="en-US" altLang="zh-CN" sz="2000" dirty="0">
              <a:latin typeface="Calibri" pitchFamily="2" charset="0"/>
              <a:ea typeface="宋体" charset="-122"/>
              <a:sym typeface="+mn-ea"/>
            </a:endParaRPr>
          </a:p>
        </p:txBody>
      </p:sp>
      <p:sp>
        <p:nvSpPr>
          <p:cNvPr id="2" name="文本框 1"/>
          <p:cNvSpPr txBox="1"/>
          <p:nvPr/>
        </p:nvSpPr>
        <p:spPr>
          <a:xfrm>
            <a:off x="3182620" y="2345690"/>
            <a:ext cx="3416935" cy="368300"/>
          </a:xfrm>
          <a:prstGeom prst="rect">
            <a:avLst/>
          </a:prstGeom>
          <a:noFill/>
        </p:spPr>
        <p:txBody>
          <a:bodyPr wrap="square" rtlCol="0" anchor="t">
            <a:spAutoFit/>
          </a:bodyPr>
          <a:p>
            <a:r>
              <a:rPr lang="zh-CN" altLang="en-US"/>
              <a:t>一：</a:t>
            </a:r>
            <a:r>
              <a:rPr lang="zh-CN" altLang="en-US">
                <a:hlinkClick r:id="rId1"/>
              </a:rPr>
              <a:t>双向数据绑定(ng-model)</a:t>
            </a:r>
            <a:endParaRPr lang="zh-CN" altLang="en-US"/>
          </a:p>
        </p:txBody>
      </p:sp>
      <p:sp>
        <p:nvSpPr>
          <p:cNvPr id="3" name="文本框 2"/>
          <p:cNvSpPr txBox="1"/>
          <p:nvPr/>
        </p:nvSpPr>
        <p:spPr>
          <a:xfrm>
            <a:off x="3218180" y="2955290"/>
            <a:ext cx="1097280" cy="365760"/>
          </a:xfrm>
          <a:prstGeom prst="rect">
            <a:avLst/>
          </a:prstGeom>
          <a:noFill/>
        </p:spPr>
        <p:txBody>
          <a:bodyPr wrap="none" rtlCol="0" anchor="t">
            <a:spAutoFit/>
          </a:bodyPr>
          <a:p>
            <a:pPr marL="457200" indent="-457200" algn="l"/>
            <a:r>
              <a:rPr lang="en-US" altLang="zh-CN">
                <a:sym typeface="+mn-ea"/>
              </a:rPr>
              <a:t>二：模板</a:t>
            </a:r>
            <a:endParaRPr lang="en-US" altLang="zh-CN"/>
          </a:p>
        </p:txBody>
      </p:sp>
      <p:sp>
        <p:nvSpPr>
          <p:cNvPr id="4" name="文本框 3"/>
          <p:cNvSpPr txBox="1"/>
          <p:nvPr/>
        </p:nvSpPr>
        <p:spPr>
          <a:xfrm>
            <a:off x="3253740" y="3569970"/>
            <a:ext cx="1290955" cy="368300"/>
          </a:xfrm>
          <a:prstGeom prst="rect">
            <a:avLst/>
          </a:prstGeom>
          <a:noFill/>
        </p:spPr>
        <p:txBody>
          <a:bodyPr wrap="none" rtlCol="0" anchor="t">
            <a:spAutoFit/>
          </a:bodyPr>
          <a:p>
            <a:pPr marL="457200" indent="-457200" algn="l"/>
            <a:r>
              <a:rPr lang="en-US" altLang="zh-CN">
                <a:sym typeface="+mn-ea"/>
              </a:rPr>
              <a:t>三：</a:t>
            </a:r>
            <a:r>
              <a:rPr lang="en-US" altLang="zh-CN">
                <a:sym typeface="+mn-ea"/>
                <a:hlinkClick r:id="rId2" action="ppaction://hlinksldjump"/>
              </a:rPr>
              <a:t>MVVM</a:t>
            </a:r>
            <a:endParaRPr lang="en-US" altLang="zh-CN"/>
          </a:p>
        </p:txBody>
      </p:sp>
      <p:sp>
        <p:nvSpPr>
          <p:cNvPr id="5" name="文本框 4"/>
          <p:cNvSpPr txBox="1"/>
          <p:nvPr/>
        </p:nvSpPr>
        <p:spPr>
          <a:xfrm>
            <a:off x="3284220" y="4164330"/>
            <a:ext cx="1554480" cy="365760"/>
          </a:xfrm>
          <a:prstGeom prst="rect">
            <a:avLst/>
          </a:prstGeom>
          <a:noFill/>
        </p:spPr>
        <p:txBody>
          <a:bodyPr wrap="none" rtlCol="0" anchor="t">
            <a:spAutoFit/>
          </a:bodyPr>
          <a:p>
            <a:pPr marL="457200" indent="-457200" algn="l"/>
            <a:r>
              <a:rPr lang="en-US" altLang="zh-CN">
                <a:sym typeface="+mn-ea"/>
              </a:rPr>
              <a:t>四：依赖注入</a:t>
            </a:r>
            <a:endParaRPr lang="en-US" altLang="zh-CN"/>
          </a:p>
        </p:txBody>
      </p:sp>
      <p:sp>
        <p:nvSpPr>
          <p:cNvPr id="6" name="文本框 5"/>
          <p:cNvSpPr txBox="1"/>
          <p:nvPr/>
        </p:nvSpPr>
        <p:spPr>
          <a:xfrm>
            <a:off x="3284220" y="4728210"/>
            <a:ext cx="2468245" cy="642620"/>
          </a:xfrm>
          <a:prstGeom prst="rect">
            <a:avLst/>
          </a:prstGeom>
          <a:noFill/>
        </p:spPr>
        <p:txBody>
          <a:bodyPr wrap="none" rtlCol="0" anchor="t">
            <a:spAutoFit/>
          </a:bodyPr>
          <a:p>
            <a:pPr marL="457200" indent="-457200" algn="l"/>
            <a:r>
              <a:rPr lang="en-US" altLang="zh-CN">
                <a:sym typeface="+mn-ea"/>
              </a:rPr>
              <a:t>五：</a:t>
            </a:r>
            <a:r>
              <a:rPr lang="en-US" altLang="zh-CN">
                <a:sym typeface="+mn-ea"/>
                <a:hlinkClick r:id="rId3"/>
              </a:rPr>
              <a:t>D</a:t>
            </a:r>
            <a:r>
              <a:rPr lang="en-US" altLang="zh-CN">
                <a:sym typeface="+mn-ea"/>
                <a:hlinkClick r:id="rId4" action="ppaction://hlinksldjump"/>
              </a:rPr>
              <a:t>irectives（指令）</a:t>
            </a:r>
            <a:endParaRPr lang="en-US" altLang="zh-CN" strike="noStrike" noProof="1">
              <a:sym typeface="+mn-ea"/>
            </a:endParaRPr>
          </a:p>
          <a:p>
            <a:pPr marL="457200" indent="-457200" algn="l"/>
            <a:endParaRPr lang="en-US" altLang="zh-CN"/>
          </a:p>
        </p:txBody>
      </p:sp>
      <p:sp>
        <p:nvSpPr>
          <p:cNvPr id="7" name="文本框 6"/>
          <p:cNvSpPr txBox="1"/>
          <p:nvPr/>
        </p:nvSpPr>
        <p:spPr>
          <a:xfrm>
            <a:off x="3263265" y="5267325"/>
            <a:ext cx="2738120" cy="642620"/>
          </a:xfrm>
          <a:prstGeom prst="rect">
            <a:avLst/>
          </a:prstGeom>
          <a:noFill/>
        </p:spPr>
        <p:txBody>
          <a:bodyPr wrap="none" rtlCol="0" anchor="t">
            <a:spAutoFit/>
          </a:bodyPr>
          <a:p>
            <a:pPr marL="457200" indent="-457200" algn="l"/>
            <a:r>
              <a:rPr lang="zh-CN" altLang="en-US">
                <a:sym typeface="+mn-ea"/>
              </a:rPr>
              <a:t>六</a:t>
            </a:r>
            <a:r>
              <a:rPr lang="en-US" altLang="zh-CN">
                <a:sym typeface="+mn-ea"/>
              </a:rPr>
              <a:t>：</a:t>
            </a:r>
            <a:r>
              <a:rPr lang="zh-CN" altLang="en-US">
                <a:sym typeface="+mn-ea"/>
              </a:rPr>
              <a:t>支持</a:t>
            </a:r>
            <a:r>
              <a:rPr lang="zh-CN" altLang="en-US">
                <a:sym typeface="+mn-ea"/>
                <a:hlinkClick r:id="rId5" action="ppaction://hlinksldjump"/>
              </a:rPr>
              <a:t>路由表</a:t>
            </a:r>
            <a:r>
              <a:rPr lang="en-US" altLang="zh-CN">
                <a:sym typeface="+mn-ea"/>
                <a:hlinkClick r:id="rId5" action="ppaction://hlinksldjump"/>
              </a:rPr>
              <a:t>(Ui-Route)</a:t>
            </a:r>
            <a:endParaRPr lang="en-US" altLang="zh-CN" strike="noStrike" noProof="1">
              <a:sym typeface="+mn-ea"/>
            </a:endParaRPr>
          </a:p>
          <a:p>
            <a:pPr marL="457200" indent="-457200" algn="l"/>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pPr algn="ctr"/>
            <a:r>
              <a:rPr lang="zh-CN" altLang="en-US"/>
              <a:t>数据绑定</a:t>
            </a:r>
            <a:endParaRPr lang="zh-CN" altLang="en-US"/>
          </a:p>
        </p:txBody>
      </p:sp>
      <p:pic>
        <p:nvPicPr>
          <p:cNvPr id="7" name="内容占位符 6"/>
          <p:cNvPicPr>
            <a:picLocks noChangeAspect="1"/>
          </p:cNvPicPr>
          <p:nvPr>
            <p:ph sz="half" idx="1"/>
          </p:nvPr>
        </p:nvPicPr>
        <p:blipFill>
          <a:blip r:embed="rId1"/>
          <a:stretch>
            <a:fillRect/>
          </a:stretch>
        </p:blipFill>
        <p:spPr>
          <a:xfrm>
            <a:off x="346075" y="1875155"/>
            <a:ext cx="5495290" cy="3503295"/>
          </a:xfrm>
          <a:prstGeom prst="rect">
            <a:avLst/>
          </a:prstGeom>
        </p:spPr>
      </p:pic>
      <p:pic>
        <p:nvPicPr>
          <p:cNvPr id="8" name="内容占位符 7"/>
          <p:cNvPicPr>
            <a:picLocks noChangeAspect="1"/>
          </p:cNvPicPr>
          <p:nvPr>
            <p:ph sz="half" idx="2"/>
          </p:nvPr>
        </p:nvPicPr>
        <p:blipFill>
          <a:blip r:embed="rId2"/>
          <a:stretch>
            <a:fillRect/>
          </a:stretch>
        </p:blipFill>
        <p:spPr>
          <a:xfrm>
            <a:off x="6240145" y="1840865"/>
            <a:ext cx="5259705" cy="36004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822960" y="85725"/>
            <a:ext cx="10515600" cy="1325563"/>
          </a:xfrm>
        </p:spPr>
        <p:txBody>
          <a:bodyPr/>
          <a:p>
            <a:pPr algn="ctr"/>
            <a:r>
              <a:rPr lang="en-US" altLang="zh-CN"/>
              <a:t>directive</a:t>
            </a:r>
            <a:endParaRPr lang="en-US" altLang="zh-CN"/>
          </a:p>
        </p:txBody>
      </p:sp>
      <p:sp>
        <p:nvSpPr>
          <p:cNvPr id="7" name="文本占位符 6"/>
          <p:cNvSpPr>
            <a:spLocks noGrp="1"/>
          </p:cNvSpPr>
          <p:nvPr>
            <p:ph type="body" idx="1"/>
          </p:nvPr>
        </p:nvSpPr>
        <p:spPr>
          <a:xfrm>
            <a:off x="808990" y="1325245"/>
            <a:ext cx="10515600" cy="4351338"/>
          </a:xfrm>
        </p:spPr>
        <p:txBody>
          <a:bodyPr/>
          <a:p>
            <a:pPr marL="0" indent="0">
              <a:buNone/>
            </a:pPr>
            <a:r>
              <a:rPr lang="en-US" altLang="zh-CN"/>
              <a:t>directive</a:t>
            </a:r>
            <a:r>
              <a:rPr lang="zh-CN" altLang="en-US"/>
              <a:t>分两种</a:t>
            </a:r>
            <a:r>
              <a:rPr lang="en-US" altLang="zh-CN"/>
              <a:t>:</a:t>
            </a:r>
            <a:endParaRPr lang="en-US" altLang="zh-CN"/>
          </a:p>
          <a:p>
            <a:pPr marL="0" indent="0">
              <a:buNone/>
            </a:pPr>
            <a:r>
              <a:rPr lang="en-US" altLang="zh-CN"/>
              <a:t>1.Angular</a:t>
            </a:r>
            <a:r>
              <a:rPr lang="zh-CN" altLang="en-US"/>
              <a:t>自带的指令</a:t>
            </a:r>
            <a:r>
              <a:rPr lang="en-US" altLang="zh-CN"/>
              <a:t>,</a:t>
            </a:r>
            <a:r>
              <a:rPr lang="zh-CN" altLang="en-US"/>
              <a:t>例如</a:t>
            </a:r>
            <a:r>
              <a:rPr lang="en-US" altLang="zh-CN"/>
              <a:t>ng-model,ng-repeat</a:t>
            </a:r>
            <a:endParaRPr lang="en-US" altLang="zh-CN"/>
          </a:p>
          <a:p>
            <a:pPr marL="0" indent="0">
              <a:buNone/>
            </a:pPr>
            <a:r>
              <a:rPr lang="en-US" altLang="zh-CN"/>
              <a:t>2.</a:t>
            </a:r>
            <a:r>
              <a:rPr lang="zh-CN" altLang="en-US"/>
              <a:t>自定义的</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定义了一个</a:t>
            </a:r>
            <a:r>
              <a:rPr lang="en-US" altLang="zh-CN"/>
              <a:t>myCustomer</a:t>
            </a:r>
            <a:r>
              <a:rPr lang="zh-CN" altLang="en-US"/>
              <a:t>的指令</a:t>
            </a:r>
            <a:r>
              <a:rPr lang="en-US" altLang="zh-CN"/>
              <a:t>,</a:t>
            </a:r>
            <a:r>
              <a:rPr lang="zh-CN" altLang="en-US"/>
              <a:t>指令的含义是用</a:t>
            </a:r>
            <a:r>
              <a:rPr lang="en-US" altLang="zh-CN"/>
              <a:t>my-customer.html</a:t>
            </a:r>
            <a:r>
              <a:rPr lang="zh-CN" altLang="en-US"/>
              <a:t>的内容替换</a:t>
            </a:r>
            <a:r>
              <a:rPr lang="en-US" altLang="zh-CN"/>
              <a:t>&lt;myCustomer&gt;&lt;/myCustomer&gt;.</a:t>
            </a:r>
            <a:endParaRPr lang="en-US" altLang="zh-CN"/>
          </a:p>
          <a:p>
            <a:pPr marL="0" indent="0">
              <a:buNone/>
            </a:pPr>
            <a:endParaRPr lang="zh-CN" altLang="en-US"/>
          </a:p>
        </p:txBody>
      </p:sp>
      <p:pic>
        <p:nvPicPr>
          <p:cNvPr id="8" name="图片 7"/>
          <p:cNvPicPr>
            <a:picLocks noChangeAspect="1"/>
          </p:cNvPicPr>
          <p:nvPr/>
        </p:nvPicPr>
        <p:blipFill>
          <a:blip r:embed="rId1"/>
          <a:stretch>
            <a:fillRect/>
          </a:stretch>
        </p:blipFill>
        <p:spPr>
          <a:xfrm>
            <a:off x="826135" y="2836545"/>
            <a:ext cx="5255260" cy="15036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64540" y="379730"/>
            <a:ext cx="10515600" cy="1325563"/>
          </a:xfrm>
        </p:spPr>
        <p:txBody>
          <a:bodyPr/>
          <a:p>
            <a:pPr algn="ctr"/>
            <a:r>
              <a:rPr lang="en-US" altLang="zh-CN">
                <a:sym typeface="+mn-ea"/>
              </a:rPr>
              <a:t>MVVM</a:t>
            </a:r>
            <a:endParaRPr lang="zh-CN" altLang="en-US"/>
          </a:p>
        </p:txBody>
      </p:sp>
      <p:sp>
        <p:nvSpPr>
          <p:cNvPr id="5" name="文本占位符 4"/>
          <p:cNvSpPr>
            <a:spLocks noGrp="1"/>
          </p:cNvSpPr>
          <p:nvPr>
            <p:ph type="body" idx="1"/>
          </p:nvPr>
        </p:nvSpPr>
        <p:spPr>
          <a:xfrm>
            <a:off x="762000" y="1613535"/>
            <a:ext cx="10515600" cy="4351338"/>
          </a:xfrm>
        </p:spPr>
        <p:txBody>
          <a:bodyPr/>
          <a:p>
            <a:r>
              <a:rPr lang="zh-CN" altLang="en-US" sz="2400">
                <a:sym typeface="+mn-ea"/>
              </a:rPr>
              <a:t>View：它专注于界面的显示和渲染，在angular中则是包含一堆声明式Directive的视图模板</a:t>
            </a:r>
            <a:r>
              <a:rPr lang="en-US" altLang="zh-CN" sz="2400">
                <a:sym typeface="+mn-ea"/>
              </a:rPr>
              <a:t>(</a:t>
            </a:r>
            <a:r>
              <a:rPr lang="zh-CN" altLang="en-US" sz="2400">
                <a:sym typeface="+mn-ea"/>
              </a:rPr>
              <a:t>或者是</a:t>
            </a:r>
            <a:r>
              <a:rPr lang="en-US" altLang="zh-CN" sz="2400">
                <a:sym typeface="+mn-ea"/>
              </a:rPr>
              <a:t>ng-include</a:t>
            </a:r>
            <a:r>
              <a:rPr lang="zh-CN" altLang="en-US" sz="2400">
                <a:sym typeface="+mn-ea"/>
              </a:rPr>
              <a:t>或</a:t>
            </a:r>
            <a:r>
              <a:rPr lang="en-US" altLang="zh-CN" sz="2400">
                <a:sym typeface="+mn-ea"/>
              </a:rPr>
              <a:t>ng-repeat)</a:t>
            </a:r>
            <a:r>
              <a:rPr lang="zh-CN" altLang="en-US" sz="2400">
                <a:sym typeface="+mn-ea"/>
              </a:rPr>
              <a:t>。</a:t>
            </a:r>
            <a:endParaRPr lang="zh-CN" altLang="en-US" sz="2400"/>
          </a:p>
          <a:p>
            <a:r>
              <a:rPr lang="zh-CN" altLang="en-US" sz="2400">
                <a:sym typeface="+mn-ea"/>
              </a:rPr>
              <a:t>ViewModel：它是View和Model的粘合体，负责View和Model的交互和协作，它负责给View提供显示的数据，以及提供了View中事件操作Model的途径</a:t>
            </a:r>
            <a:endParaRPr lang="en-US" altLang="zh-CN" sz="2400">
              <a:sym typeface="+mn-ea"/>
            </a:endParaRPr>
          </a:p>
          <a:p>
            <a:r>
              <a:rPr lang="zh-CN" altLang="en-US" sz="2400">
                <a:sym typeface="+mn-ea"/>
              </a:rPr>
              <a:t>Model：它是与应用程序的业务逻辑相关的数据的封装载体，它是业务领域的对象，Model在这并不会有任何操作</a:t>
            </a:r>
            <a:r>
              <a:rPr lang="en-US" altLang="zh-CN" sz="2400">
                <a:sym typeface="+mn-ea"/>
              </a:rPr>
              <a:t>,</a:t>
            </a:r>
            <a:r>
              <a:rPr lang="zh-CN" altLang="en-US" sz="2400">
                <a:sym typeface="+mn-ea"/>
              </a:rPr>
              <a:t>只是通过</a:t>
            </a:r>
            <a:r>
              <a:rPr lang="en-US" altLang="zh-CN" sz="2400">
                <a:sym typeface="+mn-ea"/>
              </a:rPr>
              <a:t>ajax</a:t>
            </a:r>
            <a:r>
              <a:rPr lang="zh-CN" altLang="en-US" sz="2400">
                <a:sym typeface="+mn-ea"/>
              </a:rPr>
              <a:t>获取的数据</a:t>
            </a:r>
            <a:r>
              <a:rPr lang="en-US" altLang="zh-CN" sz="2400">
                <a:sym typeface="+mn-ea"/>
              </a:rPr>
              <a:t>.</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pPr algn="ctr"/>
            <a:r>
              <a:rPr lang="en-US" altLang="zh-CN"/>
              <a:t>Controller</a:t>
            </a:r>
            <a:endParaRPr lang="en-US" altLang="zh-CN"/>
          </a:p>
        </p:txBody>
      </p:sp>
      <p:sp>
        <p:nvSpPr>
          <p:cNvPr id="5" name="文本占位符 4"/>
          <p:cNvSpPr>
            <a:spLocks noGrp="1"/>
          </p:cNvSpPr>
          <p:nvPr>
            <p:ph type="body" idx="1"/>
          </p:nvPr>
        </p:nvSpPr>
        <p:spPr/>
        <p:txBody>
          <a:bodyPr/>
          <a:p>
            <a:pPr marL="0" indent="0">
              <a:buNone/>
            </a:pPr>
            <a:r>
              <a:rPr lang="zh-CN" altLang="en-US">
                <a:sym typeface="+mn-ea"/>
              </a:rPr>
              <a:t>Controller：它负责ViewModel对象的初始化，使用一个或者多个service将Model放在ViewModel对象上</a:t>
            </a:r>
            <a:r>
              <a:rPr lang="en-US" altLang="zh-CN">
                <a:sym typeface="+mn-ea"/>
              </a:rPr>
              <a:t>.Controller</a:t>
            </a:r>
            <a:r>
              <a:rPr lang="zh-CN" altLang="en-US">
                <a:sym typeface="+mn-ea"/>
              </a:rPr>
              <a:t>声明了这个要做什么事</a:t>
            </a:r>
            <a:r>
              <a:rPr lang="en-US" altLang="zh-CN">
                <a:sym typeface="+mn-ea"/>
              </a:rPr>
              <a:t>,</a:t>
            </a:r>
            <a:r>
              <a:rPr lang="zh-CN" altLang="en-US">
                <a:sym typeface="+mn-ea"/>
              </a:rPr>
              <a:t>具体怎么做交给</a:t>
            </a:r>
            <a:r>
              <a:rPr lang="en-US" altLang="zh-CN">
                <a:sym typeface="+mn-ea"/>
              </a:rPr>
              <a:t>service</a:t>
            </a:r>
            <a:r>
              <a:rPr lang="zh-CN" altLang="en-US">
                <a:sym typeface="+mn-ea"/>
              </a:rPr>
              <a:t>层来实现</a:t>
            </a:r>
            <a:r>
              <a:rPr lang="en-US" altLang="zh-CN">
                <a:sym typeface="+mn-ea"/>
              </a:rPr>
              <a:t>.</a:t>
            </a:r>
            <a:endParaRPr lang="en-US" altLang="zh-CN">
              <a:sym typeface="+mn-ea"/>
            </a:endParaRPr>
          </a:p>
          <a:p>
            <a:pPr marL="0" indent="0">
              <a:buNone/>
            </a:pPr>
            <a:r>
              <a:rPr lang="zh-CN" altLang="en-US"/>
              <a:t>比如发送一个</a:t>
            </a:r>
            <a:r>
              <a:rPr lang="en-US" altLang="zh-CN"/>
              <a:t>http</a:t>
            </a:r>
            <a:r>
              <a:rPr lang="zh-CN" altLang="en-US"/>
              <a:t>请求</a:t>
            </a:r>
            <a:r>
              <a:rPr lang="en-US" altLang="zh-CN"/>
              <a:t>,</a:t>
            </a:r>
            <a:r>
              <a:rPr lang="zh-CN" altLang="en-US"/>
              <a:t>只要说明发送请求就可以</a:t>
            </a:r>
            <a:r>
              <a:rPr lang="en-US" altLang="zh-CN"/>
              <a:t>,</a:t>
            </a:r>
            <a:r>
              <a:rPr lang="zh-CN" altLang="en-US"/>
              <a:t>具体的请求交给</a:t>
            </a:r>
            <a:r>
              <a:rPr lang="en-US" altLang="zh-CN"/>
              <a:t>service</a:t>
            </a:r>
            <a:r>
              <a:rPr lang="zh-CN" altLang="en-US"/>
              <a:t>来处理</a:t>
            </a:r>
            <a:r>
              <a:rPr lang="en-US" altLang="zh-CN"/>
              <a:t>,</a:t>
            </a:r>
            <a:r>
              <a:rPr lang="zh-CN" altLang="en-US"/>
              <a:t>接下来只要等着接受数据并展现出来</a:t>
            </a:r>
            <a:r>
              <a:rPr lang="en-US" altLang="zh-CN"/>
              <a:t>.</a:t>
            </a:r>
            <a:endParaRPr lang="en-US" altLang="zh-CN"/>
          </a:p>
        </p:txBody>
      </p:sp>
    </p:spTree>
  </p:cSld>
  <p:clrMapOvr>
    <a:masterClrMapping/>
  </p:clrMapOvr>
</p:sld>
</file>

<file path=ppt/tags/tag1.xml><?xml version="1.0" encoding="utf-8"?>
<p:tagLst xmlns:p="http://schemas.openxmlformats.org/presentationml/2006/main">
  <p:tag name="KSO_WM_TAG_VERSION" val="1.0"/>
  <p:tag name="KSO_WM_TEMPLATE_CATEGORY" val="diagram"/>
  <p:tag name="KSO_WM_TEMPLATE_INDEX" val="160534"/>
  <p:tag name="KSO_WM_UNIT_TYPE" val="a"/>
  <p:tag name="KSO_WM_UNIT_INDEX" val="1"/>
  <p:tag name="KSO_WM_UNIT_ID" val="259*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 name="KSO_WM_BEAUTIFY_FLAG" val="#wm#"/>
</p:tagLst>
</file>

<file path=ppt/tags/tag10.xml><?xml version="1.0" encoding="utf-8"?>
<p:tagLst xmlns:p="http://schemas.openxmlformats.org/presentationml/2006/main">
  <p:tag name="KSO_WM_TAG_VERSION" val="1.0"/>
  <p:tag name="KSO_WM_BEAUTIFY_FLAG" val="#wm#"/>
  <p:tag name="KSO_WM_TEMPLATE_CATEGORY" val="diagram"/>
  <p:tag name="KSO_WM_TEMPLATE_INDEX" val="160577"/>
  <p:tag name="KSO_WM_UNIT_TYPE" val="m_h_f"/>
  <p:tag name="KSO_WM_UNIT_INDEX" val="1_1_1"/>
  <p:tag name="KSO_WM_UNIT_ID" val="diagram160577_6*m_h_f*1_1_1"/>
  <p:tag name="KSO_WM_UNIT_CLEAR" val="1"/>
  <p:tag name="KSO_WM_UNIT_LAYERLEVEL" val="1_1_1"/>
  <p:tag name="KSO_WM_UNIT_VALUE" val="13"/>
  <p:tag name="KSO_WM_UNIT_HIGHLIGHT" val="0"/>
  <p:tag name="KSO_WM_UNIT_COMPATIBLE" val="0"/>
  <p:tag name="KSO_WM_DIAGRAM_GROUP_CODE" val="m1-1"/>
  <p:tag name="KSO_WM_UNIT_PRESET_TEXT" val="LOREM IPSUM"/>
</p:tagLst>
</file>

<file path=ppt/tags/tag11.xml><?xml version="1.0" encoding="utf-8"?>
<p:tagLst xmlns:p="http://schemas.openxmlformats.org/presentationml/2006/main">
  <p:tag name="KSO_WM_TAG_VERSION" val="1.0"/>
  <p:tag name="KSO_WM_BEAUTIFY_FLAG" val="#wm#"/>
  <p:tag name="KSO_WM_TEMPLATE_CATEGORY" val="diagram"/>
  <p:tag name="KSO_WM_TEMPLATE_INDEX" val="160577"/>
  <p:tag name="KSO_WM_UNIT_TYPE" val="m_i"/>
  <p:tag name="KSO_WM_UNIT_INDEX" val="1_1"/>
  <p:tag name="KSO_WM_UNIT_ID" val="diagram160577_6*m_i*1_1"/>
  <p:tag name="KSO_WM_UNIT_CLEAR" val="1"/>
  <p:tag name="KSO_WM_UNIT_LAYERLEVEL" val="1_1"/>
  <p:tag name="KSO_WM_DIAGRAM_GROUP_CODE" val="m1-1"/>
</p:tagLst>
</file>

<file path=ppt/tags/tag12.xml><?xml version="1.0" encoding="utf-8"?>
<p:tagLst xmlns:p="http://schemas.openxmlformats.org/presentationml/2006/main">
  <p:tag name="KSO_WM_TAG_VERSION" val="1.0"/>
  <p:tag name="KSO_WM_BEAUTIFY_FLAG" val="#wm#"/>
  <p:tag name="KSO_WM_UNIT_TYPE" val="i"/>
  <p:tag name="KSO_WM_UNIT_ID" val="diagram160577_6*i*5"/>
  <p:tag name="KSO_WM_TEMPLATE_CATEGORY" val="diagram"/>
  <p:tag name="KSO_WM_TEMPLATE_INDEX" val="160577"/>
</p:tagLst>
</file>

<file path=ppt/tags/tag13.xml><?xml version="1.0" encoding="utf-8"?>
<p:tagLst xmlns:p="http://schemas.openxmlformats.org/presentationml/2006/main">
  <p:tag name="KSO_WM_TAG_VERSION" val="1.0"/>
  <p:tag name="KSO_WM_BEAUTIFY_FLAG" val="#wm#"/>
  <p:tag name="KSO_WM_TEMPLATE_CATEGORY" val="diagram"/>
  <p:tag name="KSO_WM_TEMPLATE_INDEX" val="160577"/>
  <p:tag name="KSO_WM_UNIT_TYPE" val="m_h_f"/>
  <p:tag name="KSO_WM_UNIT_INDEX" val="1_2_1"/>
  <p:tag name="KSO_WM_UNIT_ID" val="diagram160577_6*m_h_f*1_2_1"/>
  <p:tag name="KSO_WM_UNIT_CLEAR" val="1"/>
  <p:tag name="KSO_WM_UNIT_LAYERLEVEL" val="1_1_1"/>
  <p:tag name="KSO_WM_UNIT_VALUE" val="13"/>
  <p:tag name="KSO_WM_UNIT_HIGHLIGHT" val="0"/>
  <p:tag name="KSO_WM_UNIT_COMPATIBLE" val="0"/>
  <p:tag name="KSO_WM_DIAGRAM_GROUP_CODE" val="m1-1"/>
  <p:tag name="KSO_WM_UNIT_PRESET_TEXT" val="LOREM IPSUM"/>
</p:tagLst>
</file>

<file path=ppt/tags/tag14.xml><?xml version="1.0" encoding="utf-8"?>
<p:tagLst xmlns:p="http://schemas.openxmlformats.org/presentationml/2006/main">
  <p:tag name="KSO_WM_TAG_VERSION" val="1.0"/>
  <p:tag name="KSO_WM_BEAUTIFY_FLAG" val="#wm#"/>
  <p:tag name="KSO_WM_TEMPLATE_CATEGORY" val="diagram"/>
  <p:tag name="KSO_WM_TEMPLATE_INDEX" val="160577"/>
  <p:tag name="KSO_WM_UNIT_TYPE" val="m_i"/>
  <p:tag name="KSO_WM_UNIT_INDEX" val="1_2"/>
  <p:tag name="KSO_WM_UNIT_ID" val="diagram160577_6*m_i*1_2"/>
  <p:tag name="KSO_WM_UNIT_CLEAR" val="1"/>
  <p:tag name="KSO_WM_UNIT_LAYERLEVEL" val="1_1"/>
  <p:tag name="KSO_WM_DIAGRAM_GROUP_CODE" val="m1-1"/>
</p:tagLst>
</file>

<file path=ppt/tags/tag15.xml><?xml version="1.0" encoding="utf-8"?>
<p:tagLst xmlns:p="http://schemas.openxmlformats.org/presentationml/2006/main">
  <p:tag name="KSO_WM_TAG_VERSION" val="1.0"/>
  <p:tag name="KSO_WM_BEAUTIFY_FLAG" val="#wm#"/>
  <p:tag name="KSO_WM_UNIT_TYPE" val="i"/>
  <p:tag name="KSO_WM_UNIT_ID" val="diagram160577_6*i*10"/>
  <p:tag name="KSO_WM_TEMPLATE_CATEGORY" val="diagram"/>
  <p:tag name="KSO_WM_TEMPLATE_INDEX" val="160577"/>
</p:tagLst>
</file>

<file path=ppt/tags/tag16.xml><?xml version="1.0" encoding="utf-8"?>
<p:tagLst xmlns:p="http://schemas.openxmlformats.org/presentationml/2006/main">
  <p:tag name="KSO_WM_TAG_VERSION" val="1.0"/>
  <p:tag name="KSO_WM_BEAUTIFY_FLAG" val="#wm#"/>
  <p:tag name="KSO_WM_TEMPLATE_CATEGORY" val="diagram"/>
  <p:tag name="KSO_WM_TEMPLATE_INDEX" val="160577"/>
  <p:tag name="KSO_WM_UNIT_TYPE" val="m_h_f"/>
  <p:tag name="KSO_WM_UNIT_INDEX" val="1_3_1"/>
  <p:tag name="KSO_WM_UNIT_ID" val="diagram160577_6*m_h_f*1_3_1"/>
  <p:tag name="KSO_WM_UNIT_CLEAR" val="1"/>
  <p:tag name="KSO_WM_UNIT_LAYERLEVEL" val="1_1_1"/>
  <p:tag name="KSO_WM_UNIT_VALUE" val="13"/>
  <p:tag name="KSO_WM_UNIT_HIGHLIGHT" val="0"/>
  <p:tag name="KSO_WM_UNIT_COMPATIBLE" val="0"/>
  <p:tag name="KSO_WM_DIAGRAM_GROUP_CODE" val="m1-1"/>
  <p:tag name="KSO_WM_UNIT_PRESET_TEXT" val="LOREM IPSUM"/>
</p:tagLst>
</file>

<file path=ppt/tags/tag17.xml><?xml version="1.0" encoding="utf-8"?>
<p:tagLst xmlns:p="http://schemas.openxmlformats.org/presentationml/2006/main">
  <p:tag name="KSO_WM_TAG_VERSION" val="1.0"/>
  <p:tag name="KSO_WM_BEAUTIFY_FLAG" val="#wm#"/>
  <p:tag name="KSO_WM_TEMPLATE_CATEGORY" val="diagram"/>
  <p:tag name="KSO_WM_TEMPLATE_INDEX" val="160577"/>
  <p:tag name="KSO_WM_UNIT_TYPE" val="m_i"/>
  <p:tag name="KSO_WM_UNIT_INDEX" val="1_3"/>
  <p:tag name="KSO_WM_UNIT_ID" val="diagram160577_6*m_i*1_3"/>
  <p:tag name="KSO_WM_UNIT_CLEAR" val="1"/>
  <p:tag name="KSO_WM_UNIT_LAYERLEVEL" val="1_1"/>
  <p:tag name="KSO_WM_DIAGRAM_GROUP_CODE" val="m1-1"/>
</p:tagLst>
</file>

<file path=ppt/tags/tag18.xml><?xml version="1.0" encoding="utf-8"?>
<p:tagLst xmlns:p="http://schemas.openxmlformats.org/presentationml/2006/main">
  <p:tag name="KSO_WM_TAG_VERSION" val="1.0"/>
  <p:tag name="KSO_WM_BEAUTIFY_FLAG" val="#wm#"/>
  <p:tag name="KSO_WM_UNIT_TYPE" val="i"/>
  <p:tag name="KSO_WM_UNIT_ID" val="diagram160577_6*i*15"/>
  <p:tag name="KSO_WM_TEMPLATE_CATEGORY" val="diagram"/>
  <p:tag name="KSO_WM_TEMPLATE_INDEX" val="160577"/>
</p:tagLst>
</file>

<file path=ppt/tags/tag19.xml><?xml version="1.0" encoding="utf-8"?>
<p:tagLst xmlns:p="http://schemas.openxmlformats.org/presentationml/2006/main">
  <p:tag name="KSO_WM_TAG_VERSION" val="1.0"/>
  <p:tag name="KSO_WM_BEAUTIFY_FLAG" val="#wm#"/>
  <p:tag name="KSO_WM_TEMPLATE_CATEGORY" val="diagram"/>
  <p:tag name="KSO_WM_TEMPLATE_INDEX" val="160577"/>
  <p:tag name="KSO_WM_UNIT_TYPE" val="m_h_f"/>
  <p:tag name="KSO_WM_UNIT_INDEX" val="1_4_1"/>
  <p:tag name="KSO_WM_UNIT_ID" val="diagram160577_6*m_h_f*1_4_1"/>
  <p:tag name="KSO_WM_UNIT_CLEAR" val="1"/>
  <p:tag name="KSO_WM_UNIT_LAYERLEVEL" val="1_1_1"/>
  <p:tag name="KSO_WM_UNIT_VALUE" val="13"/>
  <p:tag name="KSO_WM_UNIT_HIGHLIGHT" val="0"/>
  <p:tag name="KSO_WM_UNIT_COMPATIBLE" val="0"/>
  <p:tag name="KSO_WM_DIAGRAM_GROUP_CODE" val="m1-1"/>
  <p:tag name="KSO_WM_UNIT_PRESET_TEXT" val="LOREM IPSUM"/>
</p:tagLst>
</file>

<file path=ppt/tags/tag2.xml><?xml version="1.0" encoding="utf-8"?>
<p:tagLst xmlns:p="http://schemas.openxmlformats.org/presentationml/2006/main">
  <p:tag name="KSO_WM_TAG_VERSION" val="1.0"/>
  <p:tag name="KSO_WM_TEMPLATE_CATEGORY" val="diagram"/>
  <p:tag name="KSO_WM_TEMPLATE_INDEX" val="160534"/>
  <p:tag name="KSO_WM_UNIT_TYPE" val="m_i"/>
  <p:tag name="KSO_WM_UNIT_INDEX" val="1_1"/>
  <p:tag name="KSO_WM_UNIT_ID" val="259*m_i*1_1"/>
  <p:tag name="KSO_WM_UNIT_CLEAR" val="1"/>
  <p:tag name="KSO_WM_UNIT_LAYERLEVEL" val="1_1"/>
  <p:tag name="KSO_WM_BEAUTIFY_FLAG" val="#wm#"/>
  <p:tag name="KSO_WM_DIAGRAM_GROUP_CODE" val="m1-1"/>
</p:tagLst>
</file>

<file path=ppt/tags/tag20.xml><?xml version="1.0" encoding="utf-8"?>
<p:tagLst xmlns:p="http://schemas.openxmlformats.org/presentationml/2006/main">
  <p:tag name="KSO_WM_TAG_VERSION" val="1.0"/>
  <p:tag name="KSO_WM_BEAUTIFY_FLAG" val="#wm#"/>
  <p:tag name="KSO_WM_TEMPLATE_CATEGORY" val="diagram"/>
  <p:tag name="KSO_WM_TEMPLATE_INDEX" val="160577"/>
  <p:tag name="KSO_WM_UNIT_TYPE" val="m_i"/>
  <p:tag name="KSO_WM_UNIT_INDEX" val="1_4"/>
  <p:tag name="KSO_WM_UNIT_ID" val="diagram160577_6*m_i*1_4"/>
  <p:tag name="KSO_WM_UNIT_CLEAR" val="1"/>
  <p:tag name="KSO_WM_UNIT_LAYERLEVEL" val="1_1"/>
  <p:tag name="KSO_WM_DIAGRAM_GROUP_CODE" val="m1-1"/>
</p:tagLst>
</file>

<file path=ppt/tags/tag21.xml><?xml version="1.0" encoding="utf-8"?>
<p:tagLst xmlns:p="http://schemas.openxmlformats.org/presentationml/2006/main">
  <p:tag name="KSO_WM_TAG_VERSION" val="1.0"/>
  <p:tag name="KSO_WM_BEAUTIFY_FLAG" val="#wm#"/>
  <p:tag name="KSO_WM_TEMPLATE_CATEGORY" val="diagram"/>
  <p:tag name="KSO_WM_TEMPLATE_INDEX" val="160577"/>
  <p:tag name="KSO_WM_UNIT_TYPE" val="a"/>
  <p:tag name="KSO_WM_UNIT_INDEX" val="1"/>
  <p:tag name="KSO_WM_UNIT_ID" val="diagram160577_6*a*1"/>
  <p:tag name="KSO_WM_UNIT_CLEAR" val="1"/>
  <p:tag name="KSO_WM_UNIT_LAYERLEVEL" val="1"/>
  <p:tag name="KSO_WM_UNIT_VALUE" val="15"/>
  <p:tag name="KSO_WM_UNIT_ISCONTENTSTITLE" val="0"/>
  <p:tag name="KSO_WM_UNIT_HIGHLIGHT" val="0"/>
  <p:tag name="KSO_WM_UNIT_COMPATIBLE" val="1"/>
  <p:tag name="KSO_WM_UNIT_PRESET_TEXT_INDEX" val="3"/>
  <p:tag name="KSO_WM_UNIT_PRESET_TEXT_LEN" val="17"/>
</p:tagLst>
</file>

<file path=ppt/tags/tag22.xml><?xml version="1.0" encoding="utf-8"?>
<p:tagLst xmlns:p="http://schemas.openxmlformats.org/presentationml/2006/main">
  <p:tag name="KSO_WM_SLIDE_ID" val="diagram160577_6"/>
  <p:tag name="KSO_WM_SLIDE_INDEX" val="6"/>
  <p:tag name="KSO_WM_SLIDE_ITEM_CNT" val="6"/>
  <p:tag name="KSO_WM_SLIDE_LAYOUT" val="a_f_m"/>
  <p:tag name="KSO_WM_SLIDE_LAYOUT_CNT" val="1_1_1"/>
  <p:tag name="KSO_WM_SLIDE_TYPE" val="text"/>
  <p:tag name="KSO_WM_BEAUTIFY_FLAG" val="#wm#"/>
  <p:tag name="KSO_WM_TEMPLATE_CATEGORY" val="diagram"/>
  <p:tag name="KSO_WM_TEMPLATE_INDEX" val="160577"/>
  <p:tag name="KSO_WM_DIAGRAM_GROUP_CODE" val="m1-1"/>
  <p:tag name="KSO_WM_TAG_VERSION" val="1.0"/>
  <p:tag name="KSO_WM_SLIDE_POSITION" val="137*47"/>
  <p:tag name="KSO_WM_SLIDE_SIZE" val="686*442"/>
</p:tagLst>
</file>

<file path=ppt/tags/tag23.xml><?xml version="1.0" encoding="utf-8"?>
<p:tagLst xmlns:p="http://schemas.openxmlformats.org/presentationml/2006/main">
  <p:tag name="KSO_WM_TEMPLATE_CATEGORY" val="diagram"/>
  <p:tag name="KSO_WM_TEMPLATE_INDEX" val="160569"/>
  <p:tag name="KSO_WM_UNIT_TYPE" val="l_h_f"/>
  <p:tag name="KSO_WM_UNIT_INDEX" val="1_1_1"/>
  <p:tag name="KSO_WM_UNIT_ID" val="diagram160569_5*l_h_f*1_1_1"/>
  <p:tag name="KSO_WM_UNIT_CLEAR" val="1"/>
  <p:tag name="KSO_WM_UNIT_LAYERLEVEL" val="1_1_1"/>
  <p:tag name="KSO_WM_UNIT_VALUE" val="87"/>
  <p:tag name="KSO_WM_UNIT_HIGHLIGHT" val="0"/>
  <p:tag name="KSO_WM_UNIT_COMPATIBLE" val="0"/>
  <p:tag name="KSO_WM_BEAUTIFY_FLAG" val="#wm#"/>
  <p:tag name="KSO_WM_TAG_VERSION" val="1.0"/>
  <p:tag name="KSO_WM_DIAGRAM_GROUP_CODE" val="l1-1"/>
  <p:tag name="KSO_WM_UNIT_PRESET_TEXT" val="LOREM IPSUM DOLOR SIT AMET, CONSECTETUR ADIPISICING ELIT, SED"/>
</p:tagLst>
</file>

<file path=ppt/tags/tag24.xml><?xml version="1.0" encoding="utf-8"?>
<p:tagLst xmlns:p="http://schemas.openxmlformats.org/presentationml/2006/main">
  <p:tag name="KSO_WM_UNIT_RELATE_UNITID" val="260*l*1"/>
  <p:tag name="KSO_WM_TEMPLATE_CATEGORY" val="diagram"/>
  <p:tag name="KSO_WM_TEMPLATE_INDEX" val="160569"/>
  <p:tag name="KSO_WM_UNIT_TYPE" val="a"/>
  <p:tag name="KSO_WM_UNIT_INDEX" val="1"/>
  <p:tag name="KSO_WM_UNIT_ID" val="diagram160569_5*a*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 name="KSO_WM_BEAUTIFY_FLAG" val="#wm#"/>
  <p:tag name="KSO_WM_TAG_VERSION" val="1.0"/>
</p:tagLst>
</file>

<file path=ppt/tags/tag25.xml><?xml version="1.0" encoding="utf-8"?>
<p:tagLst xmlns:p="http://schemas.openxmlformats.org/presentationml/2006/main">
  <p:tag name="KSO_WM_SLIDE_ID" val="diagram160569_5"/>
  <p:tag name="KSO_WM_SLIDE_INDEX" val="5"/>
  <p:tag name="KSO_WM_SLIDE_ITEM_CNT" val="2"/>
  <p:tag name="KSO_WM_SLIDE_LAYOUT" val="l_a"/>
  <p:tag name="KSO_WM_SLIDE_LAYOUT_CNT" val="1_1"/>
  <p:tag name="KSO_WM_SLIDE_TYPE" val="text"/>
  <p:tag name="KSO_WM_BEAUTIFY_FLAG" val="#wm#"/>
  <p:tag name="KSO_WM_SLIDE_POSITION" val="75*207"/>
  <p:tag name="KSO_WM_SLIDE_SIZE" val="801*244"/>
  <p:tag name="KSO_WM_TEMPLATE_CATEGORY" val="diagram"/>
  <p:tag name="KSO_WM_TEMPLATE_INDEX" val="160569"/>
  <p:tag name="KSO_WM_TAG_VERSION" val="1.0"/>
  <p:tag name="KSO_WM_DIAGRAM_GROUP_CODE" val="l1-1"/>
</p:tagLst>
</file>

<file path=ppt/tags/tag3.xml><?xml version="1.0" encoding="utf-8"?>
<p:tagLst xmlns:p="http://schemas.openxmlformats.org/presentationml/2006/main">
  <p:tag name="KSO_WM_TAG_VERSION" val="1.0"/>
  <p:tag name="KSO_WM_TEMPLATE_CATEGORY" val="diagram"/>
  <p:tag name="KSO_WM_TEMPLATE_INDEX" val="160534"/>
  <p:tag name="KSO_WM_UNIT_TYPE" val="m_h_f"/>
  <p:tag name="KSO_WM_UNIT_INDEX" val="1_1_1"/>
  <p:tag name="KSO_WM_UNIT_ID" val="259*m_h_f*1_1_1"/>
  <p:tag name="KSO_WM_UNIT_CLEAR" val="1"/>
  <p:tag name="KSO_WM_UNIT_LAYERLEVEL" val="1_1_1"/>
  <p:tag name="KSO_WM_UNIT_VALUE" val="19"/>
  <p:tag name="KSO_WM_UNIT_HIGHLIGHT" val="0"/>
  <p:tag name="KSO_WM_UNIT_COMPATIBLE" val="0"/>
  <p:tag name="KSO_WM_UNIT_PRESET_TEXT" val="SED DO EIUSMOD TEMPOR INCIDIDUNT"/>
  <p:tag name="KSO_WM_BEAUTIFY_FLAG" val="#wm#"/>
  <p:tag name="KSO_WM_DIAGRAM_GROUP_CODE" val="m1-1"/>
</p:tagLst>
</file>

<file path=ppt/tags/tag4.xml><?xml version="1.0" encoding="utf-8"?>
<p:tagLst xmlns:p="http://schemas.openxmlformats.org/presentationml/2006/main">
  <p:tag name="KSO_WM_TAG_VERSION" val="1.0"/>
  <p:tag name="KSO_WM_TEMPLATE_CATEGORY" val="diagram"/>
  <p:tag name="KSO_WM_TEMPLATE_INDEX" val="160534"/>
  <p:tag name="KSO_WM_UNIT_TYPE" val="m_i"/>
  <p:tag name="KSO_WM_UNIT_INDEX" val="1_2"/>
  <p:tag name="KSO_WM_UNIT_ID" val="259*m_i*1_2"/>
  <p:tag name="KSO_WM_UNIT_CLEAR" val="1"/>
  <p:tag name="KSO_WM_UNIT_LAYERLEVEL" val="1_1"/>
  <p:tag name="KSO_WM_BEAUTIFY_FLAG" val="#wm#"/>
  <p:tag name="KSO_WM_DIAGRAM_GROUP_CODE" val="m1-1"/>
</p:tagLst>
</file>

<file path=ppt/tags/tag5.xml><?xml version="1.0" encoding="utf-8"?>
<p:tagLst xmlns:p="http://schemas.openxmlformats.org/presentationml/2006/main">
  <p:tag name="KSO_WM_TAG_VERSION" val="1.0"/>
  <p:tag name="KSO_WM_TEMPLATE_CATEGORY" val="diagram"/>
  <p:tag name="KSO_WM_TEMPLATE_INDEX" val="160534"/>
  <p:tag name="KSO_WM_UNIT_TYPE" val="m_h_f"/>
  <p:tag name="KSO_WM_UNIT_INDEX" val="1_2_1"/>
  <p:tag name="KSO_WM_UNIT_ID" val="259*m_h_f*1_2_1"/>
  <p:tag name="KSO_WM_UNIT_CLEAR" val="1"/>
  <p:tag name="KSO_WM_UNIT_LAYERLEVEL" val="1_1_1"/>
  <p:tag name="KSO_WM_UNIT_VALUE" val="19"/>
  <p:tag name="KSO_WM_UNIT_HIGHLIGHT" val="0"/>
  <p:tag name="KSO_WM_UNIT_COMPATIBLE" val="0"/>
  <p:tag name="KSO_WM_UNIT_PRESET_TEXT" val="SED DO EIUSMOD TEMPOR INCIDIDUNT"/>
  <p:tag name="KSO_WM_BEAUTIFY_FLAG" val="#wm#"/>
  <p:tag name="KSO_WM_DIAGRAM_GROUP_CODE" val="m1-1"/>
</p:tagLst>
</file>

<file path=ppt/tags/tag6.xml><?xml version="1.0" encoding="utf-8"?>
<p:tagLst xmlns:p="http://schemas.openxmlformats.org/presentationml/2006/main">
  <p:tag name="KSO_WM_TAG_VERSION" val="1.0"/>
  <p:tag name="KSO_WM_TEMPLATE_CATEGORY" val="diagram"/>
  <p:tag name="KSO_WM_TEMPLATE_INDEX" val="160534"/>
  <p:tag name="KSO_WM_UNIT_TYPE" val="m_i"/>
  <p:tag name="KSO_WM_UNIT_INDEX" val="1_3"/>
  <p:tag name="KSO_WM_UNIT_ID" val="259*m_i*1_3"/>
  <p:tag name="KSO_WM_UNIT_CLEAR" val="1"/>
  <p:tag name="KSO_WM_UNIT_LAYERLEVEL" val="1_1"/>
  <p:tag name="KSO_WM_BEAUTIFY_FLAG" val="#wm#"/>
  <p:tag name="KSO_WM_DIAGRAM_GROUP_CODE" val="m1-1"/>
</p:tagLst>
</file>

<file path=ppt/tags/tag7.xml><?xml version="1.0" encoding="utf-8"?>
<p:tagLst xmlns:p="http://schemas.openxmlformats.org/presentationml/2006/main">
  <p:tag name="KSO_WM_TAG_VERSION" val="1.0"/>
  <p:tag name="KSO_WM_TEMPLATE_CATEGORY" val="diagram"/>
  <p:tag name="KSO_WM_TEMPLATE_INDEX" val="160534"/>
  <p:tag name="KSO_WM_UNIT_TYPE" val="m_h_f"/>
  <p:tag name="KSO_WM_UNIT_INDEX" val="1_3_1"/>
  <p:tag name="KSO_WM_UNIT_ID" val="259*m_h_f*1_3_1"/>
  <p:tag name="KSO_WM_UNIT_CLEAR" val="1"/>
  <p:tag name="KSO_WM_UNIT_LAYERLEVEL" val="1_1_1"/>
  <p:tag name="KSO_WM_UNIT_VALUE" val="19"/>
  <p:tag name="KSO_WM_UNIT_HIGHLIGHT" val="0"/>
  <p:tag name="KSO_WM_UNIT_COMPATIBLE" val="0"/>
  <p:tag name="KSO_WM_UNIT_PRESET_TEXT" val="SED DO EIUSMOD TEMPOR INCIDIDUNT"/>
  <p:tag name="KSO_WM_BEAUTIFY_FLAG" val="#wm#"/>
  <p:tag name="KSO_WM_DIAGRAM_GROUP_CODE" val="m1-1"/>
</p:tagLst>
</file>

<file path=ppt/tags/tag8.xml><?xml version="1.0" encoding="utf-8"?>
<p:tagLst xmlns:p="http://schemas.openxmlformats.org/presentationml/2006/main">
  <p:tag name="KSO_WM_SLIDE_ID" val="150995203"/>
  <p:tag name="KSO_WM_SLIDE_INDEX" val="4"/>
  <p:tag name="KSO_WM_SLIDE_ITEM_CNT" val="3"/>
  <p:tag name="KSO_WM_SLIDE_LAYOUT" val="a_m"/>
  <p:tag name="KSO_WM_SLIDE_LAYOUT_CNT" val="1_1"/>
  <p:tag name="KSO_WM_SLIDE_TYPE" val="contents"/>
  <p:tag name="KSO_WM_BEAUTIFY_FLAG" val="#wm#"/>
  <p:tag name="KSO_WM_TEMPLATE_CATEGORY" val="diagram"/>
  <p:tag name="KSO_WM_TEMPLATE_INDEX" val="160534"/>
  <p:tag name="KSO_WM_DIAGRAM_GROUP_CODE" val="m1-1"/>
  <p:tag name="KSO_WM_TAG_VERSION" val="1.0"/>
</p:tagLst>
</file>

<file path=ppt/tags/tag9.xml><?xml version="1.0" encoding="utf-8"?>
<p:tagLst xmlns:p="http://schemas.openxmlformats.org/presentationml/2006/main">
  <p:tag name="KSO_WM_TAG_VERSION" val="1.0"/>
  <p:tag name="KSO_WM_BEAUTIFY_FLAG" val="#wm#"/>
  <p:tag name="KSO_WM_UNIT_TYPE" val="i"/>
  <p:tag name="KSO_WM_UNIT_ID" val="diagram160577_6*i*0"/>
  <p:tag name="KSO_WM_TEMPLATE_CATEGORY" val="diagram"/>
  <p:tag name="KSO_WM_TEMPLATE_INDEX" val="160577"/>
</p:tagLst>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2397</Words>
  <Application>Kingsoft Office WPP</Application>
  <PresentationFormat>宽屏</PresentationFormat>
  <Paragraphs>157</Paragraphs>
  <Slides>19</Slides>
  <Notes>0</Notes>
  <HiddenSlides>0</HiddenSlides>
  <MMClips>0</MMClips>
  <ScaleCrop>false</ScaleCrop>
  <HeadingPairs>
    <vt:vector size="4" baseType="variant">
      <vt:variant>
        <vt:lpstr>主题</vt:lpstr>
      </vt:variant>
      <vt:variant>
        <vt:i4>12</vt:i4>
      </vt:variant>
      <vt:variant>
        <vt:lpstr>幻灯片标题</vt:lpstr>
      </vt:variant>
      <vt:variant>
        <vt:i4>19</vt:i4>
      </vt:variant>
    </vt:vector>
  </HeadingPairs>
  <TitlesOfParts>
    <vt:vector size="31" baseType="lpstr">
      <vt:lpstr>Office 主题</vt:lpstr>
      <vt:lpstr>1_Office 主题</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PowerPoint 演示文稿</vt:lpstr>
      <vt:lpstr>PowerPoint 演示文稿</vt:lpstr>
      <vt:lpstr>SPA(Single Page Application)</vt:lpstr>
      <vt:lpstr>PowerPoint 演示文稿</vt:lpstr>
      <vt:lpstr>PowerPoint 演示文稿</vt:lpstr>
      <vt:lpstr>数据绑定</vt:lpstr>
      <vt:lpstr>directive</vt:lpstr>
      <vt:lpstr>MVVM</vt:lpstr>
      <vt:lpstr>Controller</vt:lpstr>
      <vt:lpstr>Scope及其生命周期</vt:lpstr>
      <vt:lpstr>目前用的框架</vt:lpstr>
      <vt:lpstr>在什么情况下使用http interceptor:</vt:lpstr>
      <vt:lpstr>http Interceptor</vt:lpstr>
      <vt:lpstr>PowerPoint 演示文稿</vt:lpstr>
      <vt:lpstr>Service层</vt:lpstr>
      <vt:lpstr>factory()</vt:lpstr>
      <vt:lpstr>Service()</vt:lpstr>
      <vt:lpstr>provider()</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D13001</dc:creator>
  <cp:lastModifiedBy>文君</cp:lastModifiedBy>
  <cp:revision>47</cp:revision>
  <dcterms:created xsi:type="dcterms:W3CDTF">2013-11-19T02:36:00Z</dcterms:created>
  <dcterms:modified xsi:type="dcterms:W3CDTF">2016-03-04T05:39:35Z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2052-10.1.0.5511</vt:lpwstr>
  </property>
</Properties>
</file>