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bookmarkIdSeed="2">
  <p:sldMasterIdLst>
    <p:sldMasterId id="2147483953" r:id="rId1"/>
    <p:sldMasterId id="2147483967" r:id="rId2"/>
  </p:sldMasterIdLst>
  <p:notesMasterIdLst>
    <p:notesMasterId r:id="rId11"/>
  </p:notesMasterIdLst>
  <p:handoutMasterIdLst>
    <p:handoutMasterId r:id="rId12"/>
  </p:handoutMasterIdLst>
  <p:sldIdLst>
    <p:sldId id="364" r:id="rId3"/>
    <p:sldId id="540" r:id="rId4"/>
    <p:sldId id="541" r:id="rId5"/>
    <p:sldId id="542" r:id="rId6"/>
    <p:sldId id="543" r:id="rId7"/>
    <p:sldId id="544" r:id="rId8"/>
    <p:sldId id="545" r:id="rId9"/>
    <p:sldId id="470" r:id="rId10"/>
  </p:sldIdLst>
  <p:sldSz cx="12192000" cy="6858000"/>
  <p:notesSz cx="9947275" cy="6858000"/>
  <p:embeddedFontLst>
    <p:embeddedFont>
      <p:font typeface="楷体_GB2312" panose="02010600030101010101" charset="-122"/>
      <p:regular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华文楷体" panose="02010600040101010101" pitchFamily="2" charset="-122"/>
      <p:regular r:id="rId18"/>
    </p:embeddedFont>
    <p:embeddedFont>
      <p:font typeface="Impact" panose="020B0806030902050204" pitchFamily="34" charset="0"/>
      <p:regular r:id="rId19"/>
    </p:embeddedFont>
    <p:embeddedFont>
      <p:font typeface="华文细黑" panose="02010600040101010101" pitchFamily="2" charset="-122"/>
      <p:regular r:id="rId20"/>
    </p:embeddedFont>
  </p:embeddedFontLst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99"/>
    <a:srgbClr val="009900"/>
    <a:srgbClr val="00FFFF"/>
    <a:srgbClr val="FFCCFF"/>
    <a:srgbClr val="FFFFFF"/>
    <a:srgbClr val="4472C4"/>
    <a:srgbClr val="ED7D31"/>
    <a:srgbClr val="21C5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9" autoAdjust="0"/>
    <p:restoredTop sz="99265" autoAdjust="0"/>
  </p:normalViewPr>
  <p:slideViewPr>
    <p:cSldViewPr>
      <p:cViewPr varScale="1">
        <p:scale>
          <a:sx n="74" d="100"/>
          <a:sy n="74" d="100"/>
        </p:scale>
        <p:origin x="330" y="72"/>
      </p:cViewPr>
      <p:guideLst>
        <p:guide orient="horz" pos="2160"/>
        <p:guide orient="horz" pos="4247"/>
        <p:guide orient="horz" pos="618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771" y="0"/>
            <a:ext cx="4311915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2BD5CE-5CAC-4AE9-BC15-2A8954DDF5C8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14141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771" y="6514141"/>
            <a:ext cx="4311915" cy="342260"/>
          </a:xfrm>
          <a:prstGeom prst="rect">
            <a:avLst/>
          </a:prstGeom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B65CDBD-340C-4A99-AABA-C63CB79FD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771" y="0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15938"/>
            <a:ext cx="4568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871"/>
            <a:ext cx="7958138" cy="308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4141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771" y="6514141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049096-3A39-4E72-9D24-7327E560F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B3EFDF-A870-46B7-AE94-6713C9D4C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40FB3-49F7-4735-A27B-4899DB47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66311C4-579C-4FD2-8211-3702C103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DCE585-F79F-4A52-8AF4-15319EE4C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8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2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3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883BF3-A98D-4EEA-9047-7820BF72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6B5376-83D8-4C8A-9287-285C32782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FA264A-7F12-4E09-AD14-7F4A61B49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DC9B9F-AD68-434F-AB73-5F3AD197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D94044-E2E4-47AE-83E9-E15E75358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B28CFF1-B770-4EB7-999C-3C3C3252A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20689"/>
            <a:ext cx="12192000" cy="72008"/>
          </a:xfrm>
          <a:prstGeom prst="rect">
            <a:avLst/>
          </a:prstGeom>
          <a:solidFill>
            <a:srgbClr val="034EB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9859" y="6076950"/>
            <a:ext cx="18242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zh-CN" sz="1600" dirty="0" smtClean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 smtClean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QDFAE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6" r:id="rId2"/>
    <p:sldLayoutId id="2147483957" r:id="rId3"/>
    <p:sldLayoutId id="2147483958" r:id="rId4"/>
    <p:sldLayoutId id="2147483959" r:id="rId5"/>
    <p:sldLayoutId id="2147483955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0225618" y="6242051"/>
            <a:ext cx="12250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dirty="0" err="1" smtClean="0">
                <a:latin typeface="Arial" charset="0"/>
              </a:rPr>
              <a:t>www</a:t>
            </a:r>
            <a:r>
              <a:rPr lang="en-US" altLang="zh-CN" sz="1000" dirty="0" err="1" smtClean="0">
                <a:solidFill>
                  <a:srgbClr val="034EBD"/>
                </a:solidFill>
                <a:latin typeface="Arial" charset="0"/>
              </a:rPr>
              <a:t>.</a:t>
            </a:r>
            <a:r>
              <a:rPr lang="en-US" altLang="zh-CN" sz="1000" b="1" dirty="0" err="1" smtClean="0">
                <a:solidFill>
                  <a:srgbClr val="034EBD"/>
                </a:solidFill>
                <a:latin typeface="Arial" charset="0"/>
              </a:rPr>
              <a:t>QDFAE</a:t>
            </a:r>
            <a:r>
              <a:rPr lang="en-US" altLang="zh-CN" sz="1000" dirty="0" err="1" smtClean="0">
                <a:latin typeface="Arial" charset="0"/>
              </a:rPr>
              <a:t>.com</a:t>
            </a:r>
            <a:endParaRPr lang="zh-CN" altLang="en-US" sz="1000" dirty="0"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92696"/>
            <a:ext cx="12192000" cy="72008"/>
          </a:xfrm>
          <a:prstGeom prst="rect">
            <a:avLst/>
          </a:prstGeom>
          <a:gradFill>
            <a:gsLst>
              <a:gs pos="0">
                <a:srgbClr val="8BA5D9"/>
              </a:gs>
              <a:gs pos="50000">
                <a:srgbClr val="517ECF"/>
              </a:gs>
              <a:gs pos="100000">
                <a:srgbClr val="2F62BF"/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1" r:id="rId3"/>
    <p:sldLayoutId id="2147483988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6638"/>
            <a:ext cx="12192001" cy="4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001218" y="1652608"/>
            <a:ext cx="8343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转正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答辩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7688" y="4437112"/>
            <a:ext cx="5534025" cy="172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xxxxxxxx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部</a:t>
            </a:r>
            <a:endParaRPr lang="en-US" altLang="zh-CN" sz="1600" b="1" kern="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2018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x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x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日</a:t>
            </a:r>
            <a:endParaRPr lang="zh-CN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62068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2" y="404664"/>
            <a:ext cx="2182884" cy="53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71664" y="2276872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59496" y="1134036"/>
            <a:ext cx="8977572" cy="4599220"/>
          </a:xfrm>
          <a:prstGeom prst="roundRect">
            <a:avLst/>
          </a:prstGeom>
          <a:noFill/>
          <a:ln w="28575">
            <a:solidFill>
              <a:srgbClr val="66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517E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1664" y="305966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问题与不足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1664" y="385175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3556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　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文本框 7"/>
          <p:cNvSpPr txBox="1"/>
          <p:nvPr/>
        </p:nvSpPr>
        <p:spPr>
          <a:xfrm>
            <a:off x="3080003" y="465313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>
              <a:buFont typeface="Arial" panose="020B0604020202020204" pitchFamily="34" charset="0"/>
              <a:buChar char="•"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6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</p:spTree>
    <p:extLst>
      <p:ext uri="{BB962C8B-B14F-4D97-AF65-F5344CB8AC3E}">
        <p14:creationId xmlns:p14="http://schemas.microsoft.com/office/powerpoint/2010/main" val="22030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42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6888088" y="332656"/>
            <a:ext cx="43924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工作中存在的不足</a:t>
            </a:r>
          </a:p>
        </p:txBody>
      </p:sp>
    </p:spTree>
    <p:extLst>
      <p:ext uri="{BB962C8B-B14F-4D97-AF65-F5344CB8AC3E}">
        <p14:creationId xmlns:p14="http://schemas.microsoft.com/office/powerpoint/2010/main" val="1461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7248128" y="332656"/>
            <a:ext cx="38164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提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的改进方案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2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文本框 4"/>
          <p:cNvSpPr txBox="1"/>
          <p:nvPr/>
        </p:nvSpPr>
        <p:spPr>
          <a:xfrm>
            <a:off x="6023992" y="332656"/>
            <a:ext cx="48245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9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7725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+mn-ea"/>
              </a:rPr>
              <a:t>THANKS</a:t>
            </a:r>
            <a:endParaRPr lang="zh-CN" altLang="zh-CN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660651" y="3133726"/>
            <a:ext cx="667571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5447928" y="3181275"/>
            <a:ext cx="818293" cy="339875"/>
            <a:chOff x="2088" y="3336"/>
            <a:chExt cx="821" cy="341"/>
          </a:xfrm>
          <a:solidFill>
            <a:schemeClr val="accent1">
              <a:lumMod val="5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088" y="3336"/>
              <a:ext cx="322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8 w 5379"/>
                <a:gd name="T9" fmla="*/ 3810 h 5658"/>
                <a:gd name="T10" fmla="*/ 1716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0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0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8 w 5379"/>
                <a:gd name="T63" fmla="*/ 1003 h 5658"/>
                <a:gd name="T64" fmla="*/ 3547 w 5379"/>
                <a:gd name="T65" fmla="*/ 1819 h 5658"/>
                <a:gd name="T66" fmla="*/ 4234 w 5379"/>
                <a:gd name="T67" fmla="*/ 1939 h 5658"/>
                <a:gd name="T68" fmla="*/ 4211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29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0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1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899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2 w 5379"/>
                <a:gd name="T111" fmla="*/ 1219 h 5658"/>
                <a:gd name="T112" fmla="*/ 2334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69 w 5379"/>
                <a:gd name="T121" fmla="*/ 1003 h 5658"/>
                <a:gd name="T122" fmla="*/ 480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7" y="4970"/>
                    <a:pt x="1098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79" y="3635"/>
                    <a:pt x="2128" y="3810"/>
                  </a:cubicBezTo>
                  <a:cubicBezTo>
                    <a:pt x="2037" y="3858"/>
                    <a:pt x="1968" y="3890"/>
                    <a:pt x="1922" y="3906"/>
                  </a:cubicBezTo>
                  <a:cubicBezTo>
                    <a:pt x="1861" y="3954"/>
                    <a:pt x="1793" y="3978"/>
                    <a:pt x="1716" y="3978"/>
                  </a:cubicBezTo>
                  <a:cubicBezTo>
                    <a:pt x="1716" y="4090"/>
                    <a:pt x="1709" y="4298"/>
                    <a:pt x="1693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0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1" y="2691"/>
                    <a:pt x="2739" y="2747"/>
                    <a:pt x="2540" y="2827"/>
                  </a:cubicBezTo>
                  <a:cubicBezTo>
                    <a:pt x="2479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4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0" y="2539"/>
                  </a:cubicBezTo>
                  <a:cubicBezTo>
                    <a:pt x="3570" y="2739"/>
                    <a:pt x="3570" y="2939"/>
                    <a:pt x="3570" y="3139"/>
                  </a:cubicBezTo>
                  <a:cubicBezTo>
                    <a:pt x="3570" y="3123"/>
                    <a:pt x="3586" y="3107"/>
                    <a:pt x="3616" y="3091"/>
                  </a:cubicBezTo>
                  <a:cubicBezTo>
                    <a:pt x="3631" y="3075"/>
                    <a:pt x="3639" y="3067"/>
                    <a:pt x="3639" y="3067"/>
                  </a:cubicBezTo>
                  <a:cubicBezTo>
                    <a:pt x="3776" y="2939"/>
                    <a:pt x="3898" y="2955"/>
                    <a:pt x="4005" y="3115"/>
                  </a:cubicBezTo>
                  <a:cubicBezTo>
                    <a:pt x="4005" y="3131"/>
                    <a:pt x="4021" y="3147"/>
                    <a:pt x="4051" y="3163"/>
                  </a:cubicBezTo>
                  <a:cubicBezTo>
                    <a:pt x="4143" y="3307"/>
                    <a:pt x="4211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1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6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1" y="2531"/>
                    <a:pt x="206" y="2371"/>
                  </a:cubicBezTo>
                  <a:cubicBezTo>
                    <a:pt x="129" y="2227"/>
                    <a:pt x="190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8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3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2" y="947"/>
                    <a:pt x="2952" y="979"/>
                  </a:cubicBezTo>
                  <a:cubicBezTo>
                    <a:pt x="3029" y="979"/>
                    <a:pt x="3097" y="987"/>
                    <a:pt x="3158" y="1003"/>
                  </a:cubicBezTo>
                  <a:cubicBezTo>
                    <a:pt x="3433" y="1051"/>
                    <a:pt x="3563" y="1251"/>
                    <a:pt x="3547" y="1603"/>
                  </a:cubicBezTo>
                  <a:cubicBezTo>
                    <a:pt x="3547" y="1651"/>
                    <a:pt x="3547" y="1723"/>
                    <a:pt x="3547" y="1819"/>
                  </a:cubicBezTo>
                  <a:cubicBezTo>
                    <a:pt x="3563" y="1915"/>
                    <a:pt x="3570" y="1995"/>
                    <a:pt x="3570" y="2059"/>
                  </a:cubicBezTo>
                  <a:cubicBezTo>
                    <a:pt x="3753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1" y="747"/>
                    <a:pt x="4211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29" y="5442"/>
                  </a:cubicBezTo>
                  <a:cubicBezTo>
                    <a:pt x="4738" y="5458"/>
                    <a:pt x="4539" y="5530"/>
                    <a:pt x="4234" y="5658"/>
                  </a:cubicBezTo>
                  <a:cubicBezTo>
                    <a:pt x="4249" y="5194"/>
                    <a:pt x="4257" y="4546"/>
                    <a:pt x="4257" y="3715"/>
                  </a:cubicBezTo>
                  <a:cubicBezTo>
                    <a:pt x="4211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3" y="3451"/>
                  </a:cubicBezTo>
                  <a:cubicBezTo>
                    <a:pt x="3593" y="3451"/>
                    <a:pt x="3586" y="3443"/>
                    <a:pt x="3570" y="3427"/>
                  </a:cubicBezTo>
                  <a:cubicBezTo>
                    <a:pt x="3570" y="3411"/>
                    <a:pt x="3563" y="3403"/>
                    <a:pt x="3547" y="3403"/>
                  </a:cubicBezTo>
                  <a:cubicBezTo>
                    <a:pt x="3547" y="3978"/>
                    <a:pt x="3532" y="4626"/>
                    <a:pt x="3502" y="5346"/>
                  </a:cubicBezTo>
                  <a:cubicBezTo>
                    <a:pt x="3303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5" y="4498"/>
                    <a:pt x="2472" y="4722"/>
                  </a:cubicBezTo>
                  <a:cubicBezTo>
                    <a:pt x="2395" y="4802"/>
                    <a:pt x="2342" y="4858"/>
                    <a:pt x="2311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5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3" y="3571"/>
                    <a:pt x="572" y="3571"/>
                  </a:cubicBezTo>
                  <a:cubicBezTo>
                    <a:pt x="663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1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899" y="1339"/>
                  </a:cubicBezTo>
                  <a:cubicBezTo>
                    <a:pt x="1899" y="1307"/>
                    <a:pt x="1899" y="1291"/>
                    <a:pt x="1899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0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1" y="1171"/>
                    <a:pt x="1396" y="1123"/>
                  </a:cubicBezTo>
                  <a:cubicBezTo>
                    <a:pt x="1594" y="1123"/>
                    <a:pt x="1739" y="1115"/>
                    <a:pt x="1831" y="1099"/>
                  </a:cubicBezTo>
                  <a:cubicBezTo>
                    <a:pt x="1861" y="1139"/>
                    <a:pt x="1892" y="1179"/>
                    <a:pt x="1922" y="1219"/>
                  </a:cubicBezTo>
                  <a:cubicBezTo>
                    <a:pt x="1953" y="1123"/>
                    <a:pt x="2022" y="1083"/>
                    <a:pt x="2128" y="1099"/>
                  </a:cubicBezTo>
                  <a:cubicBezTo>
                    <a:pt x="2205" y="1083"/>
                    <a:pt x="2273" y="1099"/>
                    <a:pt x="2334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7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7" y="148"/>
                    <a:pt x="1053" y="164"/>
                  </a:cubicBezTo>
                  <a:cubicBezTo>
                    <a:pt x="1281" y="451"/>
                    <a:pt x="1442" y="675"/>
                    <a:pt x="1533" y="835"/>
                  </a:cubicBezTo>
                  <a:cubicBezTo>
                    <a:pt x="1304" y="867"/>
                    <a:pt x="1083" y="923"/>
                    <a:pt x="869" y="1003"/>
                  </a:cubicBezTo>
                  <a:cubicBezTo>
                    <a:pt x="839" y="955"/>
                    <a:pt x="770" y="867"/>
                    <a:pt x="663" y="739"/>
                  </a:cubicBezTo>
                  <a:cubicBezTo>
                    <a:pt x="572" y="627"/>
                    <a:pt x="511" y="547"/>
                    <a:pt x="480" y="499"/>
                  </a:cubicBezTo>
                  <a:cubicBezTo>
                    <a:pt x="373" y="339"/>
                    <a:pt x="396" y="204"/>
                    <a:pt x="549" y="92"/>
                  </a:cubicBezTo>
                  <a:cubicBezTo>
                    <a:pt x="625" y="28"/>
                    <a:pt x="703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86" y="3336"/>
              <a:ext cx="323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9 w 5379"/>
                <a:gd name="T9" fmla="*/ 3810 h 5658"/>
                <a:gd name="T10" fmla="*/ 1717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1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1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9 w 5379"/>
                <a:gd name="T63" fmla="*/ 1003 h 5658"/>
                <a:gd name="T64" fmla="*/ 3548 w 5379"/>
                <a:gd name="T65" fmla="*/ 1819 h 5658"/>
                <a:gd name="T66" fmla="*/ 4234 w 5379"/>
                <a:gd name="T67" fmla="*/ 1939 h 5658"/>
                <a:gd name="T68" fmla="*/ 4212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30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1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2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900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3 w 5379"/>
                <a:gd name="T111" fmla="*/ 1219 h 5658"/>
                <a:gd name="T112" fmla="*/ 2335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70 w 5379"/>
                <a:gd name="T121" fmla="*/ 1003 h 5658"/>
                <a:gd name="T122" fmla="*/ 481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8" y="4970"/>
                    <a:pt x="1099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80" y="3635"/>
                    <a:pt x="2129" y="3810"/>
                  </a:cubicBezTo>
                  <a:cubicBezTo>
                    <a:pt x="2037" y="3858"/>
                    <a:pt x="1968" y="3890"/>
                    <a:pt x="1923" y="3906"/>
                  </a:cubicBezTo>
                  <a:cubicBezTo>
                    <a:pt x="1862" y="3954"/>
                    <a:pt x="1793" y="3978"/>
                    <a:pt x="1717" y="3978"/>
                  </a:cubicBezTo>
                  <a:cubicBezTo>
                    <a:pt x="1717" y="4090"/>
                    <a:pt x="1709" y="4298"/>
                    <a:pt x="1694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1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2" y="2691"/>
                    <a:pt x="2739" y="2747"/>
                    <a:pt x="2541" y="2827"/>
                  </a:cubicBezTo>
                  <a:cubicBezTo>
                    <a:pt x="2480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5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1" y="2539"/>
                  </a:cubicBezTo>
                  <a:cubicBezTo>
                    <a:pt x="3571" y="2739"/>
                    <a:pt x="3571" y="2939"/>
                    <a:pt x="3571" y="3139"/>
                  </a:cubicBezTo>
                  <a:cubicBezTo>
                    <a:pt x="3571" y="3123"/>
                    <a:pt x="3586" y="3107"/>
                    <a:pt x="3616" y="3091"/>
                  </a:cubicBezTo>
                  <a:cubicBezTo>
                    <a:pt x="3632" y="3075"/>
                    <a:pt x="3639" y="3067"/>
                    <a:pt x="3639" y="3067"/>
                  </a:cubicBezTo>
                  <a:cubicBezTo>
                    <a:pt x="3777" y="2939"/>
                    <a:pt x="3899" y="2955"/>
                    <a:pt x="4006" y="3115"/>
                  </a:cubicBezTo>
                  <a:cubicBezTo>
                    <a:pt x="4006" y="3131"/>
                    <a:pt x="4021" y="3147"/>
                    <a:pt x="4051" y="3163"/>
                  </a:cubicBezTo>
                  <a:cubicBezTo>
                    <a:pt x="4143" y="3307"/>
                    <a:pt x="4212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2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7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2" y="2531"/>
                    <a:pt x="206" y="2371"/>
                  </a:cubicBezTo>
                  <a:cubicBezTo>
                    <a:pt x="130" y="2227"/>
                    <a:pt x="191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9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4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3" y="947"/>
                    <a:pt x="2953" y="979"/>
                  </a:cubicBezTo>
                  <a:cubicBezTo>
                    <a:pt x="3029" y="979"/>
                    <a:pt x="3098" y="987"/>
                    <a:pt x="3159" y="1003"/>
                  </a:cubicBezTo>
                  <a:cubicBezTo>
                    <a:pt x="3433" y="1051"/>
                    <a:pt x="3563" y="1251"/>
                    <a:pt x="3548" y="1603"/>
                  </a:cubicBezTo>
                  <a:cubicBezTo>
                    <a:pt x="3548" y="1651"/>
                    <a:pt x="3548" y="1723"/>
                    <a:pt x="3548" y="1819"/>
                  </a:cubicBezTo>
                  <a:cubicBezTo>
                    <a:pt x="3563" y="1915"/>
                    <a:pt x="3571" y="1995"/>
                    <a:pt x="3571" y="2059"/>
                  </a:cubicBezTo>
                  <a:cubicBezTo>
                    <a:pt x="3754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2" y="747"/>
                    <a:pt x="4212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30" y="5442"/>
                  </a:cubicBezTo>
                  <a:cubicBezTo>
                    <a:pt x="4738" y="5458"/>
                    <a:pt x="4540" y="5530"/>
                    <a:pt x="4234" y="5658"/>
                  </a:cubicBezTo>
                  <a:cubicBezTo>
                    <a:pt x="4250" y="5194"/>
                    <a:pt x="4257" y="4546"/>
                    <a:pt x="4257" y="3715"/>
                  </a:cubicBezTo>
                  <a:cubicBezTo>
                    <a:pt x="4212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4" y="3451"/>
                  </a:cubicBezTo>
                  <a:cubicBezTo>
                    <a:pt x="3594" y="3451"/>
                    <a:pt x="3586" y="3443"/>
                    <a:pt x="3571" y="3427"/>
                  </a:cubicBezTo>
                  <a:cubicBezTo>
                    <a:pt x="3571" y="3411"/>
                    <a:pt x="3563" y="3403"/>
                    <a:pt x="3548" y="3403"/>
                  </a:cubicBezTo>
                  <a:cubicBezTo>
                    <a:pt x="3548" y="3978"/>
                    <a:pt x="3532" y="4626"/>
                    <a:pt x="3502" y="5346"/>
                  </a:cubicBezTo>
                  <a:cubicBezTo>
                    <a:pt x="3304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6" y="4498"/>
                    <a:pt x="2472" y="4722"/>
                  </a:cubicBezTo>
                  <a:cubicBezTo>
                    <a:pt x="2396" y="4802"/>
                    <a:pt x="2342" y="4858"/>
                    <a:pt x="2312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6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4" y="3571"/>
                    <a:pt x="572" y="3571"/>
                  </a:cubicBezTo>
                  <a:cubicBezTo>
                    <a:pt x="664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2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900" y="1339"/>
                  </a:cubicBezTo>
                  <a:cubicBezTo>
                    <a:pt x="1900" y="1307"/>
                    <a:pt x="1900" y="1291"/>
                    <a:pt x="1900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1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2" y="1171"/>
                    <a:pt x="1396" y="1123"/>
                  </a:cubicBezTo>
                  <a:cubicBezTo>
                    <a:pt x="1595" y="1123"/>
                    <a:pt x="1739" y="1115"/>
                    <a:pt x="1831" y="1099"/>
                  </a:cubicBezTo>
                  <a:cubicBezTo>
                    <a:pt x="1862" y="1139"/>
                    <a:pt x="1892" y="1179"/>
                    <a:pt x="1923" y="1219"/>
                  </a:cubicBezTo>
                  <a:cubicBezTo>
                    <a:pt x="1953" y="1123"/>
                    <a:pt x="2022" y="1083"/>
                    <a:pt x="2129" y="1099"/>
                  </a:cubicBezTo>
                  <a:cubicBezTo>
                    <a:pt x="2205" y="1083"/>
                    <a:pt x="2274" y="1099"/>
                    <a:pt x="2335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8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8" y="148"/>
                    <a:pt x="1053" y="164"/>
                  </a:cubicBezTo>
                  <a:cubicBezTo>
                    <a:pt x="1282" y="451"/>
                    <a:pt x="1442" y="675"/>
                    <a:pt x="1533" y="835"/>
                  </a:cubicBezTo>
                  <a:cubicBezTo>
                    <a:pt x="1305" y="867"/>
                    <a:pt x="1083" y="923"/>
                    <a:pt x="870" y="1003"/>
                  </a:cubicBezTo>
                  <a:cubicBezTo>
                    <a:pt x="839" y="955"/>
                    <a:pt x="770" y="867"/>
                    <a:pt x="664" y="739"/>
                  </a:cubicBezTo>
                  <a:cubicBezTo>
                    <a:pt x="572" y="627"/>
                    <a:pt x="511" y="547"/>
                    <a:pt x="481" y="499"/>
                  </a:cubicBezTo>
                  <a:cubicBezTo>
                    <a:pt x="374" y="339"/>
                    <a:pt x="397" y="204"/>
                    <a:pt x="549" y="92"/>
                  </a:cubicBezTo>
                  <a:cubicBezTo>
                    <a:pt x="626" y="28"/>
                    <a:pt x="704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5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  <p:tag name="MH_CONTENTSID" val="441"/>
  <p:tag name="MH_SECTIONID" val="44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Group 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902"/>
        </a:solidFill>
        <a:ln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lg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27094</TotalTime>
  <Words>41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楷体_GB2312</vt:lpstr>
      <vt:lpstr>等线</vt:lpstr>
      <vt:lpstr>Times New Roman</vt:lpstr>
      <vt:lpstr>微软雅黑</vt:lpstr>
      <vt:lpstr>方正毡笔黑繁体</vt:lpstr>
      <vt:lpstr>Arial</vt:lpstr>
      <vt:lpstr>华文楷体</vt:lpstr>
      <vt:lpstr>Impact</vt:lpstr>
      <vt:lpstr>宋体</vt:lpstr>
      <vt:lpstr>华文细黑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Henan Yang</cp:lastModifiedBy>
  <cp:revision>1505</cp:revision>
  <cp:lastPrinted>2016-11-24T01:14:13Z</cp:lastPrinted>
  <dcterms:created xsi:type="dcterms:W3CDTF">2010-02-22T07:41:47Z</dcterms:created>
  <dcterms:modified xsi:type="dcterms:W3CDTF">2018-01-19T03:17:43Z</dcterms:modified>
</cp:coreProperties>
</file>