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0049-DFCC-4F73-A971-E1380E1394C0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3FCA-C63B-4846-8A64-36973A2D9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38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0049-DFCC-4F73-A971-E1380E1394C0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3FCA-C63B-4846-8A64-36973A2D9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97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0049-DFCC-4F73-A971-E1380E1394C0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3FCA-C63B-4846-8A64-36973A2D9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09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0049-DFCC-4F73-A971-E1380E1394C0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3FCA-C63B-4846-8A64-36973A2D9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68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0049-DFCC-4F73-A971-E1380E1394C0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3FCA-C63B-4846-8A64-36973A2D9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70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0049-DFCC-4F73-A971-E1380E1394C0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3FCA-C63B-4846-8A64-36973A2D9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7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0049-DFCC-4F73-A971-E1380E1394C0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3FCA-C63B-4846-8A64-36973A2D9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4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0049-DFCC-4F73-A971-E1380E1394C0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3FCA-C63B-4846-8A64-36973A2D9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56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0049-DFCC-4F73-A971-E1380E1394C0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3FCA-C63B-4846-8A64-36973A2D9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05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0049-DFCC-4F73-A971-E1380E1394C0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3FCA-C63B-4846-8A64-36973A2D9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2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0049-DFCC-4F73-A971-E1380E1394C0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3FCA-C63B-4846-8A64-36973A2D9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26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0049-DFCC-4F73-A971-E1380E1394C0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C3FCA-C63B-4846-8A64-36973A2D9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67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고급 수식 계산기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ko-KR" altLang="en-US" dirty="0" smtClean="0"/>
                  <a:t>기존 계산기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1+2 ∗3</m:t>
                    </m:r>
                  </m:oMath>
                </a14:m>
                <a:r>
                  <a:rPr lang="ko-KR" altLang="en-US" dirty="0" smtClean="0"/>
                  <a:t>이라고 입력하면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1+2) ∗3 </m:t>
                    </m:r>
                  </m:oMath>
                </a14:m>
                <a:r>
                  <a:rPr lang="ko-KR" altLang="en-US" dirty="0" smtClean="0"/>
                  <a:t>처럼 취급됨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즉 사칙연산 순서가 고려되지 않음</a:t>
                </a:r>
                <a:r>
                  <a:rPr lang="en-US" altLang="ko-KR" dirty="0" smtClean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ko-KR" altLang="en-US" dirty="0" smtClean="0"/>
                  <a:t>이 계산기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1+2 ∗3</m:t>
                    </m:r>
                  </m:oMath>
                </a14:m>
                <a:r>
                  <a:rPr lang="ko-KR" altLang="en-US" dirty="0" smtClean="0"/>
                  <a:t>이라고 입력하면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 ∗3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 smtClean="0"/>
                  <a:t>처럼 사칙연산의 순서를 고려함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60" r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9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고급 수식 계산기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삼각함수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로그함수</a:t>
            </a:r>
            <a:r>
              <a:rPr lang="ko-KR" altLang="en-US" dirty="0" smtClean="0"/>
              <a:t> 등을 이용할 수 있음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486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고급 수식 계산기</vt:lpstr>
      <vt:lpstr>고급 수식 계산기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수식 계산기</dc:title>
  <dc:creator>DSW</dc:creator>
  <cp:lastModifiedBy>DSW</cp:lastModifiedBy>
  <cp:revision>1</cp:revision>
  <dcterms:created xsi:type="dcterms:W3CDTF">2021-11-06T03:09:25Z</dcterms:created>
  <dcterms:modified xsi:type="dcterms:W3CDTF">2021-11-06T03:09:45Z</dcterms:modified>
</cp:coreProperties>
</file>