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F823C-E493-47E8-8C02-35112AEB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84B96F-2167-4E60-9F70-57D687F47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FCFBF-8E5E-45F9-9CD7-FF037299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0CBF4-9FA2-4C6E-B2DF-34BACD88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EB3AC-9CF7-48E9-8033-F865E226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7E15A-6831-473C-B401-39D168B6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61C69D-5A4C-4861-A7EE-B372CA296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BAE6E-857B-4172-A814-0A8B0DB2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C4FBE-AA94-42A8-9FF0-194AF710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56BC0-2C96-45C2-AA00-EE42D5C6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D233FA-FA44-4638-8DB4-2AD1C87F2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0C8BB-3C1C-4D26-A42F-D3D6A621C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6BFE9-5DD5-4EBF-B931-533CEEF4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4F176-C81C-48CC-B30F-FCA3DB33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B5656-69B1-445D-967D-D77FF240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4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C3BDB-50A1-4A85-81EE-2DFE3563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23DC0-018C-4644-95E9-B530EC84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5CB99-AC9C-4C75-AE95-2D6B50C4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6A718-2D8D-426F-A55C-9D69F6C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3F404-94CA-4F1B-8557-9DBC79E6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24FE2-D72C-40EF-870C-D5EBDEB8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4C6BE-89F1-4F76-AC72-95295B33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97B49-5252-4938-8B7A-CF13480C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BE99B-431B-481E-BB7D-67A448AE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A4626-0CA3-45CC-86C1-242FD24F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6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D2F78-8D0A-456F-8C6F-12787B2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E65EB-F866-4B62-83A3-053163B86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FD5E35-EADA-4747-A50C-A24462CE6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4EF82-D8EC-4D41-99EB-CDF7044D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BC909-F542-4B34-97ED-E20822BE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83661-3A01-43B3-9504-EF0990E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0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1FF62-363D-4589-B83D-26B00D14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46456-F951-4579-AEF5-024ECDEB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D685C-B1F0-4FD8-85DE-4ACFA633B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18E93-6718-42C2-8278-3F8C4ADCD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CE5D23-88E3-43AA-ADF1-82CC04362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C90399-02AC-43FB-BA83-4C3D1AB6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B7F6E-CB01-463D-8694-740EEE23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43FB7B-DC3E-42FA-BCAD-40AA5BF3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DC14F-5786-4192-88DF-8110EC40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857CA-EFC1-4B21-A140-99B8FE63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6AA20-8276-484A-9D7E-CC259043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79F8D-73E6-4855-9FB4-8F260022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152254-124D-4E2E-8D64-AD2C5FD9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3201D-F387-4F3A-BF3D-D70BC9B4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48797C-AC2F-41ED-9530-AE7CF44B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1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BA6C6-56D0-4916-B938-546A0392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D59D8-6FED-4C3C-881A-C0E411C5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C63CD0-24D5-49EB-A358-CA35597F7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608DB-7C9F-401B-AE88-6CBE3668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F917F-8281-4B10-A366-B048406C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B155C-0834-4B70-A84D-5C18607D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1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FB973-A806-47E6-8605-3E62A4A4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BECFE2-47AB-41CD-8C12-CD158E41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A8EF9-AD6A-4B14-BDB5-0E2E597E6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9BDAB-ED52-4A14-A66E-0890E3EF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A2817-662C-4C4E-912A-6E0EACE2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F1D1D-838A-4F0C-95BE-02EC956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8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1E78A6-085A-44B2-B8F2-51929A22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53E72-03AD-4D3E-A3BA-09F1B349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2F019-5AF1-48C4-BDAC-3CDBB27CE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37D8-F563-4607-BBBC-1F84F9D4B7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09963-6AE2-4FEB-80B1-A0DFBAC2E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22464-2E2D-4DB8-A537-97BEB42A8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D7F1-5AA0-45FA-A86B-EAE28D97B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6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photos/%EA%B5%AC%EB%A6%84-%ED%95%98%EB%8A%98-%EB%82%A0%EC%94%A8-%EB%B6%84%EC%9C%84%EA%B8%B0-358392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nfree.tistory.com/category/%EC%A3%BC%EC%8B%9D/%EA%B8%B0%EC%88%A0%EC%A0%81%20%EB%B6%84%EC%84%9D%28%EB%A7%A4%EB%A7%A4%EA%B8%B0%EB%B2%95%29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66657-9321-4881-A5DE-0774B0989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기상상황과 주가와의 상관관계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BB4E89-6134-4BDD-BD8A-1E3C595CF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en-US" altLang="ko-KR" dirty="0"/>
              <a:t>201812749</a:t>
            </a:r>
          </a:p>
          <a:p>
            <a:r>
              <a:rPr lang="ko-KR" altLang="en-US" dirty="0"/>
              <a:t>이현원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501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하늘, 자연, 구름, 구름낀이(가) 표시된 사진&#10;&#10;자동 생성된 설명">
            <a:extLst>
              <a:ext uri="{FF2B5EF4-FFF2-40B4-BE49-F238E27FC236}">
                <a16:creationId xmlns:a16="http://schemas.microsoft.com/office/drawing/2014/main" id="{91D50D7E-12D1-44E5-A944-802F096BA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0531" y="2573396"/>
            <a:ext cx="3900630" cy="2602452"/>
          </a:xfrm>
        </p:spPr>
      </p:pic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68C3CFB6-0836-4B43-BD78-346AF8FF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32138" y="2283490"/>
            <a:ext cx="3986508" cy="30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9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419E6-18F9-4A99-BA20-E52C285A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B0EAB-DF4F-4D9A-82C7-892CD047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 모으기</a:t>
            </a:r>
            <a:endParaRPr lang="en-US" altLang="ko-KR" dirty="0"/>
          </a:p>
          <a:p>
            <a:r>
              <a:rPr lang="ko-KR" altLang="en-US" dirty="0"/>
              <a:t>지진과 지진 관련주와의 상관관계</a:t>
            </a:r>
            <a:endParaRPr lang="en-US" altLang="ko-KR" dirty="0"/>
          </a:p>
          <a:p>
            <a:r>
              <a:rPr lang="ko-KR" altLang="en-US" dirty="0"/>
              <a:t>폭염과 냉방장치 관련주와의 상관관계</a:t>
            </a:r>
            <a:endParaRPr lang="en-US" altLang="ko-KR" dirty="0"/>
          </a:p>
          <a:p>
            <a:r>
              <a:rPr lang="ko-KR" altLang="en-US" dirty="0"/>
              <a:t>일조량 및 기압과 주식 수익률과의 상관관계</a:t>
            </a:r>
          </a:p>
        </p:txBody>
      </p:sp>
    </p:spTree>
    <p:extLst>
      <p:ext uri="{BB962C8B-B14F-4D97-AF65-F5344CB8AC3E}">
        <p14:creationId xmlns:p14="http://schemas.microsoft.com/office/powerpoint/2010/main" val="52501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기상상황과 주가와의 상관관계</vt:lpstr>
      <vt:lpstr>PowerPoint 프레젠테이션</vt:lpstr>
      <vt:lpstr>분석방법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기상상황과 주가와의 상관관계</dc:title>
  <dc:creator>이현원</dc:creator>
  <cp:lastModifiedBy>이현원</cp:lastModifiedBy>
  <cp:revision>1</cp:revision>
  <dcterms:created xsi:type="dcterms:W3CDTF">2021-12-21T06:47:34Z</dcterms:created>
  <dcterms:modified xsi:type="dcterms:W3CDTF">2021-12-21T06:52:12Z</dcterms:modified>
</cp:coreProperties>
</file>