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9" r:id="rId3"/>
    <p:sldId id="291" r:id="rId4"/>
    <p:sldId id="292" r:id="rId5"/>
    <p:sldId id="295" r:id="rId6"/>
    <p:sldId id="294" r:id="rId7"/>
    <p:sldId id="296" r:id="rId8"/>
    <p:sldId id="297" r:id="rId9"/>
    <p:sldId id="298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FF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7" autoAdjust="0"/>
    <p:restoredTop sz="94692"/>
  </p:normalViewPr>
  <p:slideViewPr>
    <p:cSldViewPr snapToGrid="0" snapToObjects="1" showGuides="1">
      <p:cViewPr varScale="1">
        <p:scale>
          <a:sx n="86" d="100"/>
          <a:sy n="86" d="100"/>
        </p:scale>
        <p:origin x="80" y="580"/>
      </p:cViewPr>
      <p:guideLst>
        <p:guide orient="horz" pos="211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43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9C613178-9091-418D-8416-B3DAC39F889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FBF8BEA1-04A1-4291-B27C-3B9C2EF4757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022A2DF-0598-4EE1-A591-7EA54497231E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0C2C40-CB1C-4820-9151-EC51EC2E7E0F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cs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cs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cs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cs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zh-CN" sz="6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/>
              <a:t>单击此处编辑母版标题样式</a:t>
            </a:r>
            <a:endParaRPr lang="zh-CN"/>
          </a:p>
        </p:txBody>
      </p:sp>
      <p:pic>
        <p:nvPicPr>
          <p:cNvPr id="2" name="圖片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2605" y="400050"/>
            <a:ext cx="3030855" cy="8223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E384CCD-70CD-459F-B745-B1784713E59E}" type="datetime1">
              <a:rPr lang="zh-CN" altLang="en-US" smtClean="0"/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&amp;[幻灯片编号] / &amp;[总页数]</a:t>
            </a: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F44216D-285E-4743-ADC0-F517FFC76697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rtlCol="0"/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B86CC15F-6B03-4095-86FC-0F55A7800C19}" type="datetime1">
              <a:rPr lang="zh-CN" altLang="en-US" smtClean="0"/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&amp;[幻灯片编号] / &amp;[总页数]</a:t>
            </a: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F44216D-285E-4743-ADC0-F517FFC76697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zh-CN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zh-CN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zh-CN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zh-CN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zh-CN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单击此处编辑母版文本样式</a:t>
            </a:r>
            <a:endParaRPr lang="zh-CN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第二级</a:t>
            </a:r>
            <a:endParaRPr lang="zh-CN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第三级</a:t>
            </a:r>
            <a:endParaRPr lang="zh-CN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第四级</a:t>
            </a:r>
            <a:endParaRPr lang="zh-CN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第五级</a:t>
            </a:r>
            <a:endParaRPr lang="zh-CN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14FF7DB-704A-4061-8B39-C5D722AE58E8}" type="datetime1">
              <a:rPr lang="zh-CN" altLang="en-US" smtClean="0"/>
            </a:fld>
            <a:endParaRPr 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zh-CN" dirty="0"/>
              <a:t>&amp;[幻灯片编号] / &amp;[总页数]</a:t>
            </a:r>
            <a:endParaRPr lang="zh-CN" dirty="0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US" altLang="zh-CN" smtClean="0"/>
            </a:fld>
            <a:endParaRPr lang="zh-CN" dirty="0"/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zh-CN" sz="2800"/>
            </a:lvl1pPr>
          </a:lstStyle>
          <a:p>
            <a:pPr rtl="0"/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cs"/>
                <a:cs typeface="+mn-cs"/>
              </a:defRPr>
            </a:lvl1pPr>
            <a:lvl2pPr>
              <a:defRPr 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cs"/>
                <a:cs typeface="+mn-cs"/>
              </a:defRPr>
            </a:lvl2pPr>
            <a:lvl3pPr>
              <a:defRPr 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cs"/>
                <a:cs typeface="+mn-cs"/>
              </a:defRPr>
            </a:lvl3pPr>
            <a:lvl4pPr>
              <a:defRPr 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cs"/>
                <a:cs typeface="+mn-cs"/>
              </a:defRPr>
            </a:lvl4pPr>
            <a:lvl5pPr>
              <a:def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cs"/>
                <a:cs typeface="+mn-cs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单击此处编辑母版文本样式</a:t>
            </a:r>
            <a:endParaRPr lang="zh-CN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第二级</a:t>
            </a:r>
            <a:endParaRPr lang="zh-CN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第三级</a:t>
            </a:r>
            <a:endParaRPr lang="zh-CN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第四级</a:t>
            </a:r>
            <a:endParaRPr lang="zh-CN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第五级</a:t>
            </a:r>
            <a:endParaRPr lang="zh-CN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zh-CN" sz="2800"/>
            </a:lvl1pPr>
          </a:lstStyle>
          <a:p>
            <a:pPr rtl="0"/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1EEC147D-9795-4E8A-8E21-41AC2F15DAAE}" type="datetime1">
              <a:rPr lang="zh-CN" altLang="en-US" smtClean="0"/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&amp;[幻灯片编号] / &amp;[总页数]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F44216D-285E-4743-ADC0-F517FFC76697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zh-CN" sz="2400" b="1"/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zh-CN" sz="2400" b="1"/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0E65882-05A6-4D9A-A2BB-06D445E0D715}" type="datetime1">
              <a:rPr lang="zh-CN" altLang="en-US" smtClean="0"/>
            </a:fld>
            <a:endParaRPr 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&amp;[幻灯片编号] / &amp;[总页数]</a:t>
            </a:r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F44216D-285E-4743-ADC0-F517FFC76697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55F823C-916D-4941-A2D7-AF2CF2A58A07}" type="datetime1">
              <a:rPr lang="zh-CN" altLang="en-US" smtClean="0"/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&amp;[幻灯片编号] / &amp;[总页数]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F44216D-285E-4743-ADC0-F517FFC76697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F3D3E3D2-797E-4FF6-896B-FD5223EA2E2A}" type="datetime1">
              <a:rPr lang="zh-CN" altLang="en-US" smtClean="0"/>
            </a:fld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&amp;[幻灯片编号] / &amp;[总页数]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F44216D-285E-4743-ADC0-F517FFC76697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70F6849-C496-40B7-8CC4-88EBD1A11950}" type="datetime1">
              <a:rPr lang="zh-CN" altLang="en-US" smtClean="0"/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&amp;[幻灯片编号] / &amp;[总页数]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F44216D-285E-4743-ADC0-F517FFC76697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8E5B4231-6F01-4A16-8461-F8044BEEAD5C}" type="datetime1">
              <a:rPr lang="zh-CN" altLang="en-US" smtClean="0"/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&amp;[幻灯片编号] / &amp;[总页数]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F44216D-285E-4743-ADC0-F517FFC76697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  <a:endParaRPr lang="zh-CN"/>
          </a:p>
          <a:p>
            <a:pPr lvl="1" rtl="0"/>
            <a:r>
              <a:rPr lang="zh-CN"/>
              <a:t>第二级</a:t>
            </a:r>
            <a:endParaRPr lang="zh-CN"/>
          </a:p>
          <a:p>
            <a:pPr lvl="2" rtl="0"/>
            <a:r>
              <a:rPr lang="zh-CN"/>
              <a:t>第三级</a:t>
            </a:r>
            <a:endParaRPr lang="zh-CN"/>
          </a:p>
          <a:p>
            <a:pPr lvl="3" rtl="0"/>
            <a:r>
              <a:rPr lang="zh-CN"/>
              <a:t>第四级</a:t>
            </a:r>
            <a:endParaRPr lang="zh-CN"/>
          </a:p>
          <a:p>
            <a:pPr lvl="4" rtl="0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E673947-50DF-4E57-9D25-DA70D580B77F}" type="datetime1">
              <a:rPr lang="zh-CN" altLang="en-US" smtClean="0"/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&amp;[幻灯片编号] / &amp;[总页数]</a:t>
            </a: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44216D-285E-4743-ADC0-F517FFC76697}" type="slidenum">
              <a:rPr lang="en-US" altLang="zh-CN" smtClean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Microsoft YaHei UI" panose="020B0503020204020204" pitchFamily="34" charset="-122"/>
                <a:cs typeface="Microsoft YaHei UI" panose="020B0503020204020204" pitchFamily="34" charset="-122"/>
                <a:sym typeface="+mn-ea"/>
              </a:rPr>
              <a:t>UWE modeling</a:t>
            </a:r>
            <a:r>
              <a:rPr altLang="en-US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：</a:t>
            </a:r>
            <a:r>
              <a:rPr lang="en-US" altLang="zh-CN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Functional Model</a:t>
            </a:r>
            <a:endParaRPr lang="en-US" altLang="zh-CN" b="1">
              <a:latin typeface="Microsoft YaHei UI" panose="020B0503020204020204" pitchFamily="34" charset="-122"/>
              <a:ea typeface="宋体" panose="02010600030101010101" pitchFamily="2" charset="-122"/>
              <a:cs typeface="Microsoft YaHei UI" panose="020B0503020204020204" pitchFamily="34" charset="-122"/>
              <a:sym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smtClean="0"/>
            </a:fld>
            <a:endParaRPr lang="zh-CN" dirty="0"/>
          </a:p>
        </p:txBody>
      </p:sp>
      <p:pic>
        <p:nvPicPr>
          <p:cNvPr id="2" name="ECB019B1-382A-4266-B25C-5B523AA43C14-1" descr="C:/Users/86186/AppData/Local/Temp/wpp.HFTCFW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275" y="1261745"/>
            <a:ext cx="5480050" cy="5107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Microsoft YaHei UI" panose="020B0503020204020204" pitchFamily="34" charset="-122"/>
                <a:cs typeface="Microsoft YaHei UI" panose="020B0503020204020204" pitchFamily="34" charset="-122"/>
                <a:sym typeface="+mn-ea"/>
              </a:rPr>
              <a:t>UWE modeling</a:t>
            </a:r>
            <a:r>
              <a:rPr altLang="en-US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：</a:t>
            </a:r>
            <a:r>
              <a:rPr lang="en-US" altLang="zh-CN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Functional Model</a:t>
            </a:r>
            <a:endParaRPr altLang="en-US" b="1">
              <a:latin typeface="Microsoft YaHei UI" panose="020B0503020204020204" pitchFamily="34" charset="-122"/>
              <a:ea typeface="宋体" panose="02010600030101010101" pitchFamily="2" charset="-122"/>
              <a:cs typeface="Microsoft YaHei UI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rtl="0"/>
            <a:fld id="{9860EDB8-5305-433F-BE41-D7A86D811DB3}" type="slidenum">
              <a:rPr lang="en-US" altLang="zh-CN" smtClean="0"/>
            </a:fld>
            <a:endParaRPr lang="zh-CN" dirty="0"/>
          </a:p>
        </p:txBody>
      </p:sp>
      <p:pic>
        <p:nvPicPr>
          <p:cNvPr id="5" name="ECB019B1-382A-4266-B25C-5B523AA43C14-2" descr="C:/Users/86186/AppData/Local/Temp/wpp.gACXMk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2433955"/>
            <a:ext cx="10915650" cy="2314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325" y="13995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模型调用</a:t>
            </a:r>
            <a:r>
              <a:rPr lang="zh-CN" altLang="en-US"/>
              <a:t>活动图：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Microsoft YaHei UI" panose="020B0503020204020204" pitchFamily="34" charset="-122"/>
                <a:cs typeface="Microsoft YaHei UI" panose="020B0503020204020204" pitchFamily="34" charset="-122"/>
                <a:sym typeface="+mn-ea"/>
              </a:rPr>
              <a:t>UWE modeling</a:t>
            </a:r>
            <a:r>
              <a:rPr altLang="en-US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：</a:t>
            </a:r>
            <a:r>
              <a:rPr lang="en-US" altLang="zh-CN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Content Model</a:t>
            </a:r>
            <a:endParaRPr lang="en-US" altLang="zh-CN" b="1">
              <a:latin typeface="Microsoft YaHei UI" panose="020B0503020204020204" pitchFamily="34" charset="-122"/>
              <a:ea typeface="宋体" panose="02010600030101010101" pitchFamily="2" charset="-122"/>
              <a:cs typeface="Microsoft YaHei UI" panose="020B0503020204020204" pitchFamily="34" charset="-122"/>
              <a:sym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smtClean="0"/>
            </a:fld>
            <a:endParaRPr lang="zh-CN" dirty="0"/>
          </a:p>
        </p:txBody>
      </p:sp>
      <p:pic>
        <p:nvPicPr>
          <p:cNvPr id="6" name="图片 5" descr="类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453515"/>
            <a:ext cx="10122535" cy="4368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Microsoft YaHei UI" panose="020B0503020204020204" pitchFamily="34" charset="-122"/>
                <a:cs typeface="Microsoft YaHei UI" panose="020B0503020204020204" pitchFamily="34" charset="-122"/>
                <a:sym typeface="+mn-ea"/>
              </a:rPr>
              <a:t>UWE modeling</a:t>
            </a:r>
            <a:r>
              <a:rPr altLang="en-US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：</a:t>
            </a:r>
            <a:r>
              <a:rPr lang="en-US" altLang="zh-CN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Routing Model</a:t>
            </a:r>
            <a:endParaRPr lang="en-US" altLang="zh-CN" b="1">
              <a:latin typeface="Microsoft YaHei UI" panose="020B0503020204020204" pitchFamily="34" charset="-122"/>
              <a:ea typeface="宋体" panose="02010600030101010101" pitchFamily="2" charset="-122"/>
              <a:cs typeface="Microsoft YaHei UI" panose="020B0503020204020204" pitchFamily="34" charset="-122"/>
              <a:sym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smtClean="0"/>
            </a:fld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245995" y="2327275"/>
            <a:ext cx="8533765" cy="33121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20000"/>
              </a:lnSpc>
              <a:buFont typeface="Arial" panose="020B0604020202020204"/>
              <a:buChar char="•"/>
            </a:pPr>
            <a:r>
              <a:rPr lang="en-US" altLang="zh-CN">
                <a:ea typeface="+mn-lt"/>
                <a:cs typeface="+mn-lt"/>
              </a:rPr>
              <a:t>ModelSelectPage</a:t>
            </a:r>
            <a:r>
              <a:rPr altLang="en-US">
                <a:ea typeface="+mn-lt"/>
                <a:cs typeface="+mn-lt"/>
              </a:rPr>
              <a:t>（导航类）：选择</a:t>
            </a:r>
            <a:r>
              <a:rPr altLang="zh-CN">
                <a:ea typeface="+mn-lt"/>
                <a:cs typeface="+mn-lt"/>
              </a:rPr>
              <a:t>AI</a:t>
            </a:r>
            <a:r>
              <a:rPr altLang="en-US">
                <a:ea typeface="+mn-lt"/>
                <a:cs typeface="+mn-lt"/>
              </a:rPr>
              <a:t>模型。</a:t>
            </a:r>
            <a:endParaRPr alt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buFont typeface="Arial" panose="020B0604020202020204"/>
              <a:buChar char="•"/>
            </a:pPr>
            <a:endParaRPr alt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buFont typeface="Arial" panose="020B0604020202020204"/>
              <a:buChar char="•"/>
            </a:pPr>
            <a:r>
              <a:rPr lang="en-US" altLang="zh-CN">
                <a:ea typeface="+mn-lt"/>
                <a:cs typeface="+mn-lt"/>
              </a:rPr>
              <a:t>KeySetting → AddKey</a:t>
            </a:r>
            <a:r>
              <a:rPr altLang="en-US">
                <a:ea typeface="+mn-lt"/>
                <a:cs typeface="+mn-lt"/>
              </a:rPr>
              <a:t>（过程类）：输入并保存</a:t>
            </a:r>
            <a:r>
              <a:rPr altLang="en-US">
                <a:ea typeface="+mn-lt"/>
                <a:cs typeface="+mn-lt"/>
              </a:rPr>
              <a:t>账号密码。</a:t>
            </a:r>
            <a:endParaRPr alt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buFont typeface="Arial" panose="020B0604020202020204"/>
              <a:buChar char="•"/>
            </a:pPr>
            <a:endParaRPr alt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buFont typeface="Arial" panose="020B0604020202020204"/>
              <a:buChar char="•"/>
            </a:pPr>
            <a:r>
              <a:rPr lang="en-US" altLang="zh-CN">
                <a:ea typeface="+mn-lt"/>
                <a:cs typeface="+mn-lt"/>
              </a:rPr>
              <a:t>ChatPage</a:t>
            </a:r>
            <a:r>
              <a:rPr altLang="en-US">
                <a:ea typeface="+mn-lt"/>
                <a:cs typeface="+mn-lt"/>
              </a:rPr>
              <a:t>（导航类）：聊天主界面，支持消息处理。</a:t>
            </a:r>
            <a:endParaRPr alt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buFont typeface="Arial" panose="020B0604020202020204"/>
              <a:buChar char="•"/>
            </a:pPr>
            <a:endParaRPr alt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buFont typeface="Arial" panose="020B0604020202020204"/>
              <a:buChar char="•"/>
            </a:pPr>
            <a:r>
              <a:rPr lang="en-US" altLang="zh-CN">
                <a:ea typeface="+mn-lt"/>
                <a:cs typeface="+mn-lt"/>
              </a:rPr>
              <a:t>PromptLibraryPage → SelectPrompt</a:t>
            </a:r>
            <a:r>
              <a:rPr altLang="en-US">
                <a:ea typeface="+mn-lt"/>
                <a:cs typeface="+mn-lt"/>
              </a:rPr>
              <a:t>：浏览并选择预设</a:t>
            </a:r>
            <a:r>
              <a:rPr altLang="zh-CN">
                <a:ea typeface="+mn-lt"/>
                <a:cs typeface="+mn-lt"/>
              </a:rPr>
              <a:t>prompt</a:t>
            </a:r>
            <a:r>
              <a:rPr altLang="en-US">
                <a:ea typeface="+mn-lt"/>
                <a:cs typeface="+mn-lt"/>
              </a:rPr>
              <a:t>。</a:t>
            </a:r>
            <a:endParaRPr alt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buFont typeface="Arial" panose="020B0604020202020204"/>
              <a:buChar char="•"/>
            </a:pPr>
            <a:endParaRPr altLang="en-US">
              <a:ea typeface="+mn-lt"/>
              <a:cs typeface="+mn-lt"/>
            </a:endParaRPr>
          </a:p>
          <a:p>
            <a:pPr>
              <a:lnSpc>
                <a:spcPct val="120000"/>
              </a:lnSpc>
              <a:buFont typeface="Arial" panose="020B0604020202020204"/>
              <a:buChar char="•"/>
            </a:pPr>
            <a:r>
              <a:rPr lang="en-US" altLang="zh-CN">
                <a:ea typeface="+mn-lt"/>
                <a:cs typeface="+mn-lt"/>
              </a:rPr>
              <a:t>ChatHistoryPage</a:t>
            </a:r>
            <a:r>
              <a:rPr altLang="en-US">
                <a:ea typeface="+mn-lt"/>
                <a:cs typeface="+mn-lt"/>
              </a:rPr>
              <a:t>：查看和管理历史对话。</a:t>
            </a:r>
            <a:endParaRPr altLang="en-US"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3155" y="1772920"/>
            <a:ext cx="250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altLang="en-US"/>
              <a:t>主要</a:t>
            </a:r>
            <a:r>
              <a:rPr altLang="en-US"/>
              <a:t>结构：</a:t>
            </a:r>
            <a:endParaRPr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Microsoft YaHei UI" panose="020B0503020204020204" pitchFamily="34" charset="-122"/>
                <a:cs typeface="Microsoft YaHei UI" panose="020B0503020204020204" pitchFamily="34" charset="-122"/>
                <a:sym typeface="+mn-ea"/>
              </a:rPr>
              <a:t>UWE modeling</a:t>
            </a:r>
            <a:r>
              <a:rPr altLang="en-US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：</a:t>
            </a:r>
            <a:r>
              <a:rPr lang="en-US" altLang="zh-CN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Routing Model</a:t>
            </a:r>
            <a:endParaRPr lang="en-US" altLang="zh-CN" b="1">
              <a:latin typeface="Microsoft YaHei UI" panose="020B0503020204020204" pitchFamily="34" charset="-122"/>
              <a:ea typeface="宋体" panose="02010600030101010101" pitchFamily="2" charset="-122"/>
              <a:cs typeface="Microsoft YaHei UI" panose="020B0503020204020204" pitchFamily="34" charset="-122"/>
              <a:sym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smtClean="0"/>
            </a:fld>
            <a:endParaRPr lang="zh-CN" dirty="0"/>
          </a:p>
        </p:txBody>
      </p:sp>
      <p:pic>
        <p:nvPicPr>
          <p:cNvPr id="5" name="图片 4" descr="未命名绘图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470" y="1343025"/>
            <a:ext cx="8961755" cy="4934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Microsoft YaHei UI" panose="020B0503020204020204" pitchFamily="34" charset="-122"/>
                <a:cs typeface="Microsoft YaHei UI" panose="020B0503020204020204" pitchFamily="34" charset="-122"/>
                <a:sym typeface="+mn-ea"/>
              </a:rPr>
              <a:t>UWE modeling</a:t>
            </a:r>
            <a:r>
              <a:rPr altLang="en-US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：</a:t>
            </a:r>
            <a:r>
              <a:rPr lang="en-US" altLang="zh-CN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UI Model</a:t>
            </a:r>
            <a:endParaRPr lang="en-US" altLang="zh-CN" b="1">
              <a:latin typeface="Microsoft YaHei UI" panose="020B0503020204020204" pitchFamily="34" charset="-122"/>
              <a:ea typeface="宋体" panose="02010600030101010101" pitchFamily="2" charset="-122"/>
              <a:cs typeface="Microsoft YaHei UI" panose="020B0503020204020204" pitchFamily="34" charset="-122"/>
              <a:sym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smtClean="0"/>
            </a:fld>
            <a:endParaRPr lang="zh-CN" dirty="0"/>
          </a:p>
        </p:txBody>
      </p:sp>
      <p:pic>
        <p:nvPicPr>
          <p:cNvPr id="2" name="图片 1" descr="00e04cced1a4fe936b77c69d5a776e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" y="1272540"/>
            <a:ext cx="4873625" cy="2509520"/>
          </a:xfrm>
          <a:prstGeom prst="rect">
            <a:avLst/>
          </a:prstGeom>
        </p:spPr>
      </p:pic>
      <p:pic>
        <p:nvPicPr>
          <p:cNvPr id="6" name="图片 5" descr="b6f5e35d8fbc5dd9b03a641264d2d2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30" y="1380490"/>
            <a:ext cx="4664710" cy="2401570"/>
          </a:xfrm>
          <a:prstGeom prst="rect">
            <a:avLst/>
          </a:prstGeom>
        </p:spPr>
      </p:pic>
      <p:pic>
        <p:nvPicPr>
          <p:cNvPr id="7" name="图片 6" descr="9278ececa0de233922097f0841c0f4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" y="3983990"/>
            <a:ext cx="4970780" cy="2565400"/>
          </a:xfrm>
          <a:prstGeom prst="rect">
            <a:avLst/>
          </a:prstGeom>
        </p:spPr>
      </p:pic>
      <p:pic>
        <p:nvPicPr>
          <p:cNvPr id="8" name="图片 7" descr="55da8dd3b87d1f9e2fc07abd83facd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4072255"/>
            <a:ext cx="480123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Microsoft YaHei UI" panose="020B0503020204020204" pitchFamily="34" charset="-122"/>
                <a:cs typeface="Microsoft YaHei UI" panose="020B0503020204020204" pitchFamily="34" charset="-122"/>
                <a:sym typeface="+mn-ea"/>
              </a:rPr>
              <a:t>UWE modeling</a:t>
            </a:r>
            <a:r>
              <a:rPr altLang="en-US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：</a:t>
            </a:r>
            <a:r>
              <a:rPr lang="en-US" altLang="zh-CN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UI Model</a:t>
            </a:r>
            <a:endParaRPr lang="en-US" altLang="zh-CN" b="1">
              <a:latin typeface="Microsoft YaHei UI" panose="020B0503020204020204" pitchFamily="34" charset="-122"/>
              <a:ea typeface="宋体" panose="02010600030101010101" pitchFamily="2" charset="-122"/>
              <a:cs typeface="Microsoft YaHei UI" panose="020B0503020204020204" pitchFamily="34" charset="-122"/>
              <a:sym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smtClean="0"/>
            </a:fld>
            <a:endParaRPr lang="zh-CN" dirty="0"/>
          </a:p>
        </p:txBody>
      </p:sp>
      <p:pic>
        <p:nvPicPr>
          <p:cNvPr id="5" name="图片 4" descr="a9dcc4ca17c8e7ff291663f3b7de2e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1298575"/>
            <a:ext cx="4928235" cy="2537460"/>
          </a:xfrm>
          <a:prstGeom prst="rect">
            <a:avLst/>
          </a:prstGeom>
        </p:spPr>
      </p:pic>
      <p:pic>
        <p:nvPicPr>
          <p:cNvPr id="9" name="图片 8" descr="ba4ed4537794f382fa2f04ca18c8c6d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1298575"/>
            <a:ext cx="4944745" cy="2542540"/>
          </a:xfrm>
          <a:prstGeom prst="rect">
            <a:avLst/>
          </a:prstGeom>
        </p:spPr>
      </p:pic>
      <p:pic>
        <p:nvPicPr>
          <p:cNvPr id="10" name="图片 9" descr="883fa2bedda2273891e6d51dbb957b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3961130"/>
            <a:ext cx="4878070" cy="2505075"/>
          </a:xfrm>
          <a:prstGeom prst="rect">
            <a:avLst/>
          </a:prstGeom>
        </p:spPr>
      </p:pic>
      <p:pic>
        <p:nvPicPr>
          <p:cNvPr id="11" name="图片 10" descr="e47a60bfe6ea42e75624a57cf33e96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3961130"/>
            <a:ext cx="4951730" cy="2544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Microsoft YaHei UI" panose="020B0503020204020204" pitchFamily="34" charset="-122"/>
                <a:cs typeface="Microsoft YaHei UI" panose="020B0503020204020204" pitchFamily="34" charset="-122"/>
                <a:sym typeface="+mn-ea"/>
              </a:rPr>
              <a:t>UWE modeling</a:t>
            </a:r>
            <a:r>
              <a:rPr altLang="en-US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：</a:t>
            </a:r>
            <a:r>
              <a:rPr lang="en-US" altLang="zh-CN" b="1">
                <a:latin typeface="Microsoft YaHei UI" panose="020B0503020204020204" pitchFamily="34" charset="-122"/>
                <a:ea typeface="宋体" panose="02010600030101010101" pitchFamily="2" charset="-122"/>
                <a:cs typeface="Microsoft YaHei UI" panose="020B0503020204020204" pitchFamily="34" charset="-122"/>
                <a:sym typeface="+mn-ea"/>
              </a:rPr>
              <a:t>AOM</a:t>
            </a:r>
            <a:endParaRPr lang="en-US" altLang="zh-CN" b="1">
              <a:latin typeface="Microsoft YaHei UI" panose="020B0503020204020204" pitchFamily="34" charset="-122"/>
              <a:ea typeface="宋体" panose="02010600030101010101" pitchFamily="2" charset="-122"/>
              <a:cs typeface="Microsoft YaHei UI" panose="020B0503020204020204" pitchFamily="34" charset="-122"/>
              <a:sym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smtClean="0"/>
            </a:fld>
            <a:endParaRPr lang="zh-CN" dirty="0"/>
          </a:p>
        </p:txBody>
      </p:sp>
      <p:pic>
        <p:nvPicPr>
          <p:cNvPr id="2" name="图片 1" descr="未命名绘图.drawio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315" y="1547495"/>
            <a:ext cx="6328410" cy="46450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icrosoft YaHei UI"/>
        <a:ea typeface=""/>
        <a:cs typeface="Microsoft YaHei UI"/>
      </a:majorFont>
      <a:minorFont>
        <a:latin typeface="Microsoft YaHei UI"/>
        <a:ea typeface="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Microsoft YaHei UI Ligh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Microsoft YaHei UI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Microsoft YaHei UI Ligh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Microsoft YaHei UI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kwOTQyOTE0OTMyIiwKCSJHcm91cElkIiA6ICIxNDE3MDYxMTIxIiwKCSJJbWFnZSIgOiAiaVZCT1J3MEtHZ29BQUFBTlNVaEVVZ0FBQXQ4QUFBS3RDQVlBQUFELzRBSU9BQUFBQVhOU1IwSUFyczRjNlFBQUlBQkpSRUZVZUp6czNYbFlWZFgrUC9EMzJ2dE1ETW9zb0lBNDRoUWlwcGFscGRVMXpmdzFtTjZzYkRDSEJyUHUxZnFtelZldlRXbzIwV1JsZXJWTTg0WldXcWFXOHl4Z0RJNm9xQWlJSURObm43MStmK0E1RndRRUZjNEJlYitlcDZkejlsNTdyODlHMWpxZnMxbDdMWUN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W9mZ2xYQjBCRVJFVFZDd3lNOUJBK1NvQlJhdjZxTUhvQWtwL2REWXFRTm1rdFVLQ2NLY3pXTWpNekUvTmRIUkUxYkd6QVJFUkVEVkRyRHQwNlM2RStyeXE0RmtKWUFHbVdnTkhWY1ZGbEFyQUNvZ1JTRmt2STNicW12WDNzWU9KZnJvNkxHaVltMzBSRVJBMUlhRVJFU3hXV2w0V0NCd0hoQ1FCR2d3RkdreEdxcXJvNlBLcUN6V2FEMVdxRlp0VWdBVWlnVUVyOVAwcUpkY2FSSTBsSFhSMGZOU3hNdm9tSWlCb0dRK3NPVVlPRWlyZUZRQmVqMFlpb3lHNjROam9LTFlPREVSRGdqMmFlbmhDQ0g5ME5pWlFTK2ZrRnlNekt3c2xUNmRpOU53Njc5OGFqdExRVUVrZ1N1djUvUjFMaWZ3RmdkWFdzMURDd0JSTVJFVFVBWVIyNkQxVU4rQmdRb2UzYXRzR0xrNTlGdDY2ZDRldmpBNFBCNE9yd3FCWTB6WWF6T1dlUm5ISUFiODU2RDBuSit5RWxUZ29wbnp1U0V2YzlBT25xR01uMStQY3JJaUlpRjJ2WnJsdW8wYUFzRW9yU3BtMmIxdmh3enR2bzFUTWFIaDRlVUJURjFlRlJMU21LQWc5M2Q3UU9DMFh2bmoyeFowOGNzckt6bTBuSW50NitMVmJubk1uSWNuV001SHBNdm9tSWlGd29QRHdxWExXSTc0VVFrZjF2N0l1WTkyY2hQQ3pNMVdIUkZmTHo5Y0d0QTIvQ29jT3BTRDE2ekVjSTBjZmJQL2kzbkt6MEhGZkhScTdGNUp1SWlNaFZ3c010M21iemgwS0lRYTFhQnVPbEZ5WWpva043VjBkRmRjVER3d1BoclVPeFpkc081SjdMYXdYSWRwNFc0My9QblR1bnVUbzJjaDMrTFl1SWlNaEZRazNOZTBIQlRZcWlZT2pndnlFNnFydXJRNkk2MXJWTFo5dzE3QTRZRENvZ1JGL2g2ZGZQMVRHUmF6SDVKaUlpY2cyam9vZ1JrQWdNOFBmREEzOGZVWmFnMFZYRm9Lb1ljYzlkQ0EwSkFhVDBWYVM4cjJYTGx1NnVqb3RjaDhrM0VSR1JDelFQNmRwTUFLT0VFT0t4aHg5RXE1YkJyZzZKNmtsd1VDQWV1bjhrUkpsN3BOa3J3TlV4a2VzdytTWWlJbklCSHcvRFhVSUkzMVl0Zy9Ib1E2TTRmL2RWVEFpQkIvNStINEtEZ2lDRThEVlp6SGU0T2laeUhTYmZSRVJFTGlBRW5nS0F1NGNONVR6ZWwwRFhkWnc0Y2NMVllWd3lvOUdBKysrN0J3QWdkRG5XeGVHUUM3RzFFeEVST1Zsb3U4N2RBTkhkWkRMaHV0N1hPclh1ZGV2VzRhdXZ2c0tYWDM0Smc4RUFUZFB3MVZkZklTRWhBZSs5OTE2bGVjV0xpNHVSbjU5L3lmWDQrUGhBVlM5dERQdG5uMzBHQUJnN2RteTFmd21ZUG4wNjFxMWJod1VMRmlBa0pPU2k1OHZKeWNIeDQ4Y3JiYmRZTE9qUW9RTUE0UERod3lnb0tLaFVKaUFnQUVGQlFaY1VmMDF1dk9GNmZQako1eWdwdFY3VHFtUFg3aWYyL3hWWHB4VlFvOERrbTRpSXFCYTZkKy8rdDl6YzNEOVRVMU9Mci9SY2ltcnNMd1RVMEpCV2FCbGNkd2xlVWxJU1JvOGVYZTMrdDk1NkN6NCtQdmpycjcrd2F0VXFlSGw1NGIzMzNzUFJvMGR4NTUxM29yQ3dFSjZlbmhXTytmSEhIL0gyMjI5ZmNpei8vZTkvRVJvYWV0RXlWcXNWZ3djUFJsQlFFQll1WElpelo4OWl5WklsU0VsSndZd1pNMkN4V0NvZDg4QUREK0NYWDM3Qjg4OC9qL256NThOb05GWjcvbTNidG1IcTFLbVZ0cmR0MnhiZmYvODlBR0RtekpuWXZYdDNwVElQUHZnZ25udnV1Wm91ODVJRXR2QkhtemF0a2JML29HcUE0UllBVEw2YklDYmZSRVJFdGFDcTZtb2ZINS9qWGw1ZVh5bUs4b09tYWNjU0VoTHlBRnp5bk0xQ29Cc0FCQVcyZ0xlM1Y1M0ZHQklTVW1XaS9NMDMzMkRmdm4wSUNRbEJ4NDRkRVJrWmlSa3pacUMwdEJUUjBkR1lQbjA2T25mdWpLeXNMQnc5ZWhSZHUzWjFIRHRvMENCRVJVWFZPb1k5ZS9iZ25YZmVxVlhadFd2WDR1elpzM2pxcWFjQUFDKzg4QUlDQWdMdzBVY2ZZY0tFQ1lpSmlZR2JtMXVGWTlxMWE0ZUpFeWRpK2ZMbHlNaklRS3RXcldxczUrdXZ2MGFMRmkwQUFIUG56c1dCQXdjcTdPL1ZxeGRlZi8xMXgvdFJvMGJWS3Y1TDVlbmhpWkJXclpDeS95QWdVUHNmS2wxVm1Id1RFUkhWa2hBaVZGWFZWd0JNTVJnTWU2T2pvN2ZwdWg0bnBkd2NGeGUzdi9hblVUb0FnSit2THp3OVBHc3FYMnVIRHgvRzJyVnI4Y29ycnpqdUNHL1pzZ1h4OGZGNDlORkgwYkZqUndEQXBFbVRNR2JNR054ODg4MllOV3NXZEYzSER6LzhnTGx6NThKaXNlREhIMzkwM0hYMjl2YUd0N2QzcldQSXlNaW9kZGxseTViQnc4TUR0OTkrdTJQYlk0ODlCZzhQRDZTbHBTRTNOeGUzM25wcmxjZEtLVEZpeEloSzIrKysrMjVNbmp5NXdqWS9QejhFQmdZQ1FKVjMwODFtczJNL2dFcERiK3FLbTVzRkxmejl5K29Rb2hQS25yM1Q2NlV5YXJDWWZCTVJFVjBDS1NXRUVHNUNpT3NCWEMrRXlGY1VKU01xS2lwWlN2bU4xV3I5S1RFeHNkcEIwaTNhZEdzaElYMVVvU0E0S0xCTzUvYTJXQ3pZdEdrVG5uMzJXY3lhTlF2SGp4L0gxS2xUMGExYk40d2ZQOTVSTGlvcUN2ZmZmejhXTDE2TUw3LzhFbXZYcmtWU1VoS3V1KzQ2VEpreXBVS0NtcCtmajBHREJ0VTZCbDJ2WFM2Wm1wcUtYYnQyNGI3NzdxdDBkM3ZreUpHT3VoOTk5TkZLeDY1WnN3WkhqaHpCMkxHVm4xdnMzTGx6cldOMU5vUEJnTURBRmxCVkZUWk44d3FOaUFnNm5wSnkwdFZ4a1hNeCtTWWlJcm9FUWdoSUtSMnZBWGhLS1QwVlJXa0xZSWlpS0ZrOWV2UllhclBaNXF1cWVpZ3pNek0vTFMydHlINjhTWkhOaElCWktBcDhmWHpxTkxhSWlBakV4TVRnaVNlZXdQang0NUdXbG9abXpacGgrUERoMkxwMWE0V3kwZEhSMkxoeEl6NzY2Q040ZTN2anZmZmVRNzkrbFJkZnRGZ3NtRDE3ZHExajJMZHZIejcrK09NYXl5MWJ0Z3dBY08rOTl3SUFObS9lak04Kyt3elRwMDkzUEVqcDZlbUp4eDkvdk5LeHFhbXBPSDc4ZUpYN0dqcHZieThZVkJXYXBoa1YzZWdGZ01sM0U4UGttNGlJNkJKVk5STkh1WVRjSDhBRVZWVWZFMExzOS9mM2p3c0lDTmlvNi9xMnVMaTRQWXFBU1VvWWhCRHc4S2o3aFE0aklpSXdmUGh3ekpzM0QrM2F0Y09ycjc2S2NlUEdWVm4yK2VlZng4cVZLN0Y3OTI0c1g3NGM3ZHUzUjNCd3hjVitEQVlEK3ZUcFUrdjZTMHRMYXl4VFVsS0NsU3RYNHBwcnJuSE1PbUl3R0hEMDZGR01HalVLcjcvK09nWU1HRkRyT2hzVGR6YzNLSW9DSVlScWhXNTJkVHprZkV5K2lZaW8zdlRvMFNOQVN2bXNFQ0t3NXRLTmt6MFJ0eWZmNVpKd0U0QnVRb2l1UW9oN1ZGWE5qSXFLT3FUcDJGSlFLazFDQ0hpNDEyM3luWkdSZ2RtelorTzMzMzVEdjM3OU1HUEdESGg0ZUdEVHBrM1ZIak40OEdDOC8vNzdXTHg0TVRadTNJam82R2dNSFRvVW5UdDN4cEVqUnk0NWhxU2tKQUJsZDdMOS9Qd0FBRGZkZEZPRldVbldyRm1EYytmT1lmanc0WTV0dlh2M3hvSUZDekJ4NGtSTW5qd1pjK2JNUWYvKy9TKzVmZ0E0ZS9Zc2Z2LzlkeVFtSmdJQWZ2bmxGM2g1bFQzWW1wcWFpblBuem1IcDBxVUFnTXpNVEpqTlpzZDdvT3pMd2Y3OSs3RjA2VkswYTljT1BYcjB1S3c0cW1KUHZxV1VxaEVHSnQ5TkVKTnZJaUtxTjFMS2NZcWlWSjdyclFrNFB6WWNRZ2docFRRRDhGUVV4VXZhYkc0QUZDRUVUR1pUbmRXWG5KeU1NV1BHQUFDZWVPSUp0RzNiRnR1M2I2L1ZzVDE3OWtTM2J0MFFHeHVMYmR1MlljaVFJVmk3ZGkyKy92cnJpeDVYWEZ3TWc4RlFhWkVnaThXQzk5OS8zL0grcDU5K3F2RFE1dEtsUzlHc1dUUGNkdHR0Rlk0TENRbkJWMTk5aFVXTEZ1R0dHMjZvVmV4Vk9YWHFGR2JPbk9sNFg5VXdtUEw3cTNxL2ZmdDJiTisrSFNOR2pLalQ1TnRzTmtFb0NnQWhkSUhxNTBta3F4YVRieUlpcWplS292aWZmNWtDWUlzclk2a0RqMVMxMFg2bnU3eno0OEt0VXNvMEFJY0FKTnRzdGlYeDhmRWJXblhzMnQya0dvZENTcFNXMUR4RW83WTZkdXlJdSs2NkMvZmZmejhzRmdzR0RSb0VvOUZZcTRWdWlvdUxNV25TSkh6ODhjZElTMHR6akxrZU8zWXMvdnJyTHhRVkZlSGFheXN2Qm5UYmJiZWhhOWV1ZU8rOTl5cHNsMUppMDZaTnVQSEdHeXNkYy9EZ1FjVEh4MlBVcUZFd215dmYrUFgyOXNhVFR6N3BlUC91dSs5aStmTGxGY3BZclZiWWJMWktDYnFmbng5aVkyUFJwVXNYN05xMUM2dFhyOGJVcVZPeFlzVUt0R3paRWdEd3hodHZJQ0Vod1RIUDk5aXhZK0h1N282NWMrZFd1SzRoUTRiVStUemZaYkZyWlYvTUlIVWRxTHRmQUdvMG1Id1RFVkc5azFKdUxDa3BlZGJWY1Z3Smk4WGlTTDR2ZU9DeXdtc3BaVGFBV0YzWEY5dHN0a09Lb3VSbFpXWGxueng1c2dnQVRFSXRsb0FtcFVSaFVSSHFpcUlvbURKbENnQWdLeXNMQVBES0s2OWd5SkFoTlI3YnMyZFB4K3NMVjQzOCt1dXZzWGJ0V2d3ZE9oVFBQZmRjcFdrSE4yellnRjI3ZGpuT2tabVppVmRlZVFYYnQyL0hxNisraW1IRGhsVW9mK0dEbGhmS3lzcENRa0lDK3ZmdkQxVlYwYWRQSHpScjFxeENtYlZyMXlJMU5iWFNna0lYenBwaW4zbmxZbDlBTkUyNzZFSTlkYTJvdUFpNnJrTkNhTUttRnpxdFltb3dtSHdURVpFeldDODIvVjVqRUIwZERlQi93MG5zaEJCRlVzcHp1cTRmRkVKOFZsaFl1RHdsSlNXdnV2TVVsMXFMTFdhenRhNlQ3L3J5MWx0dllkR2lSWWlKaWNHR0RSdnc3My8vRzlkZGQxMkZNaSs5OUJLKytlWWJiTnEwQ1hQbXpJSE5ac09rU1pNcUpmN0Z4Y1g0K2VlZkVSMGRqZkR3OENycisrT1BQL0R2Zi84YkgzendBZnIyN1l0Ky9mcFZtb1hsK1BIalNFdExxekI5WWxYc3k4WjdlSGhVV3lZL1A3L2FXT3BEVVZGeDJaY0NBUnVFM3ZCL0Fhak9NZmttSWlLNkJPY1Q3eUlwNVY0aHhEYWJ6YlpMU3JralBqNCtwVGJIcTFZbEQyWlpva3VKc3prNTlScHJVbEpTcGJ2QmwwcFJGRHo0NElPNCtlYWI4ZUdISDZKOSsvYll0MitmWThqSWtDRkRrSmlZaUx2dnZodEZSVVVZT25Rb0prNmNDSDkvLzBybldyVnFGZkx6ODZ1OTZ3MEFHemR1aEp1Ylc1WERYQzVWVGs0T0ZFVzVhUEtkblozdGVCalRHWEp5YzJHejJRQ2dWQy9TNnZjWGdCb2tKdDlFUkVTMUpLVThJWVJZWkxQWlloVkZPVnhjWEp5Vm1KaDRTZU4yMDlMK3lnNlBpTXpTZFIwblRweUN6V2FyMWJqc3kvSDk5OS9qaHg5K3FKTno1ZVRrSUNnb0NBOC8vRERTMDlNZFF6NDhQVDB4ZCs1Y2pCczNEcXFxb20vZnZsVW0za0RaZzViZTN0NjQ1WlpicXR4ZldscUs3ZHUzNC9ycnI0ZkpkT1VQb3g0NGNBQ3RXN2V1Y21wSUFEaDkralJ5Y25MUXJsMjdLNjZyTm5SZFIvcnBER2lhQmtoNTlzU0o1RE5PcVpnYUZDYmZSRVJFdFdDejJlN016YzFkazVxYVdueWw1NUpDK1VzQWc3UE9uRUZlWGo2OHZldjJ6cXVibXh2dXYvOStCQVVGSVNrcENkT21UWU43RmRNYXZ2UE9PL0QwOUVSQlFVR2xsU0ZMUzB1eGMrZE8vUEhISC9qamp6K1FtWmtKUHo4L0RCZ3dBTGZlZWl1aW82T3hjdVZLQUdYanhCY3VYSWpubjM4ZVU2ZE94WUlGQ3pCcTFDZ01IRGpRc1ZwbVVsSVNrcEtTTUhyMDZHckhXTy9jdVJQRnhjVzQ2YWFicnZobm9PczY5dTdkaTk2OWUxZGJadGV1WFFDQVRwMDZYWEY5dFZGUVVJaFQ2YWNCQUFMWTQ1UktxY0ZoOGsxRVJGUUxjWEZ4Syt2c1pGSW1RUWlrbjg1QVRtNXVuU2ZmSGg0ZW1EeDVNbzRkTzRidnYvOGVqejc2S09iTW1lT1k4VVBUTk15WU1RTXJWcXpBQ3krOGdDZWVlS0xTT1diTm1vV2xTNWZDMzk4ZkF3Y094SzIzM29vZVBYcEFVWlR6bHlBckxLamo2K3VMeno3N0RDdFhyc1RISDMrTWwxOStHVE5tekVEdjNyM3g1cHR2MXZpZ0pRRDg5dHR2QU9DWXhTUXZyK3FoODVxbVhYUy9oNGNIZHUzYWhheXNMUFR2Mzk4K3pBTkNDR1JrWkRpbVJseTFhaFZDUWtJY0MvM1lWVFdEVFYzSUx5aEEyb215QlMwbGtGQXZsVkNEeCtTYmlJakl5YXdsK21hVFJiVWRPNTZtbmp5Vmp2RFdZVmQ4VHB2TmhzMmJOMWZhYmsrODE2eFpnelp0MmdBb2U4aHczYnAxdVBQT094RVVGSVFOR3paVU9LWmx5NVlZUFhvMEJnMGFoS2lvS0VmQy9jTVBQK0Q0OGVOd2MzTkRTa29LOHZQeks2eUlxU2dLaGcwYmhrR0RCbUg5K3ZYNDZhZWZjTTAxMTBEVE5LeGF0UXA5K3ZTcE5KdUs0MmRpdFdMZHVuWG8yclVyZkgxOVVWaFlpSnR2dnZtaTExemQvaFVyVm1EZXZIbG8xcXdaK3Zmdmo2TkhqK0srKys2RDBXaUUxV3JGdmZmZWkrVGtaR3phdEFsang0NEZBS3hjdVJJbWt3bG56NTdGMmJObjRlbnBlZEc2TDBkbVpoWU9IVDRDS1dFcjFmVS82cndDYWhTWWZCTVJFVG5aeWRTRTVQQk8zWGRhcmRZK0d6ZHZSZC9ycWg4YVVWc2xKU1Y0OXRucVozTXNQNCsxWFd4c0xHSmpZeXR0SHpGaUJGNTQ0UVcwYXRXcXd2YjA5SFI4ODgwM0FNcW03K3ZWcXhmdXV1dXVTc2VieldZTUdqUUlnd1lOQWxBMjlyeW9xT2lpZDczajR1S1FsNWZubUJ2Y1pETGhwWmRlcXJiOHhaaE1KcVNucDJQY3VIRXdtODBJQ3d2RHE2KytDazNUNE9QamczNzkrbUg5K3ZYdzl2YkdxRkdqQUpTTlIwOUlLTHNaSFJJU2dzR0RCMTlXM1Jmeit4OS9ucjlyTDNlYzNKK1FYT2NWVUtOUTlSTUlSRVJFZFNBNk9ub09nR2VsbEovczJiT244dGlHSml5ODB6WGpoRkEvYmRVeUdHdC9pWVhSMkRqdWgrbTY3bmhJMUg1SHZDWS8vL3d6MHRMUzhOaGpqMVZhRGJPODQ4ZVB3Mkt4SUNBZzRJcmp6TW5KZ2FlbjUwWHJ5OHJLcXZCd3FKUVNOcHZ0b3NkY0xxdFZ3NERiaCtIa3FWUFFiZnBUUi9mSFYxNTJrNXFFMnJVYUlpSWlxbFBaK2ZwU0tYSHV4TWxUV0xqNHUzb2JaMXpYRkVXQjBXaXNkZUlObEUxSE9HN2N1QnFUMnREUTBEcEp2SUd5bFRKcnF1L0NXVm1FRVBXU2VFc3BzV2pKVXB3OGRRcFN5bHlycHRYZDh3UFU2REQ1SmlJaWNvRnphWlk4QWJsQVNpay8rL0libkRoNXl0VWhVVDA1bFg0YVh5OVlCQ21sbEpCTFVKeVQ1ZXFZeUhXWWZCTVJFYm5FTHFzdXNVd0FtWmxaV1ZqMDNWSllyVlpYQjBWMVROTTAvUERqQ3B3OGRRb1FPQXRkTGo5NThpU1hsVy9DbUh3VEVSRzV5TkdTM0MxU2lxMjZybVBwOGxoczJiN1QxU0ZSSGRzVGw0Q0ZpNytIMWFwQlN1eTFGWjVkNytxWXlMV1lmQk1SRWJsS2FtcXhWY2dwVXNyOVdXZk80SzFaN3lFNVpiK3JvNkk2a3JML0lQNDE4eDFrWkdaQ0FvZGdzejJkbHBaVzVPcTR5TFdZZkJNUkViblFpZVM0L1pwdWZVaEtlVFlwZVQrZW1EUVpHelp0Y1hWWWRBV2tsTmk4ZFR1ZStlY0wySmVZQkNtUmE5WDFjVWNQN0V0eWRXemtlcXFyQXlBaW9xdFhjSER3N1FDdUE3QXpQVDM5SjFmSDAxQ2RPNU41eXRzdnNBZ0MvWEp6ejVtMmJOK0IwSkJXYU9IdkQ0UEJDRVhoek1DTmdjMm1JNzhnSDF1MmJzZi92ZklHamgxUGd3UUtBWDNtOFpUNGJ3SG9ybzZSWEs5eFRDcEtSRVIwZGRNTHNyVjU3ajZHQWlqaWpkT25NNEtmblRJVlVaSFhvR2VQN2dnT0NrUkFnRCthZVhwQ0NDYmlEWW1VRW5uNStjaktPb09UcDlLeEp5NGV1L2ZHbzZTa0JCSTRCU2xmTHppai9RY0FuNllsQUV5K2lZaUlHb1RNek1SOFpPS3JrTGJYYkRNWWxXZExpb3RIYk51eDAzUDd6bDB3bVV5d1dNd3dHb3l1RHBPcVlOV3NLQ2t1UVVscEthU1VrRUNoMU9VeXE4MDY1K1RCeEhnQU5sZkhTQTBIazI4aUlxS0d3NVoyT0NFQndKaXc5bDFtSzZycFZTaXlUM0ZKc2FtNHVNUUl3ZUdpRFpLRURVSmFCV0NGeEhZTit1dHBLZWZYcWllNkFKTnZJaUtpQnVqWXdjUy9BSXdJREl6MEVENUtnRkZxL2lxTUhvRGt1Sk1HUlVpYnRCYW8wTEx5enloWm1abUorYTZPaUJvMkp0OUVSRVFOMk9uVDhRVTRqUUlBcWE2T2hZaXVIS2NhSkNJaUlpSnlFaWJmUkVSRVJFUk93dVNiaUlpSWlNaEptSHdURVJFUkVUa0prMjhpSWlJaUlpZGg4azFFUkVSRTVDUk12b21JaUlpSW5JVEpOeEVSRVJHUmt6RDVKaUlpSWlKeUVpYmZSRVJFUkVST3d1U2JpSWlJaU1oSm1Id1RFUkVSRVRrSmsyOGlJaUlpSWlkaDhrMUVSRVJFNUNSTXZvbUlpSWlJbklUSk54RVJFUkdSa3pENUppSWlJaUp5RW9PckF5Q2lCa2VFaFlWNVMxTnpYeWdHWDZuYjNBMEdWYmc2S0dmU05KdUVvaFRCcG1XakJObHBhWC9sQU5CZEhSYzFXVXBZV0ppWE5EWDNsWXJxQjExM2EycHRzcWxoSDNSMVkvSk5SSFlpTkNMeVRvTVFZNlVRYlFHWWhaUm1xYW9xSUp2VUI3M0JxRUJJYUZJMWxzQ0VrdkNJcUtOU3lDK09Kc2N0QnlCZEhSODFHU0kwSXZKT1ZWRW1BR2lOSnR3bW14cjJRVmMzSnQ5RVRWNFhVK3VPNnEyS29yd0pJYTRCQUVVSUdBMEdHSTFHS0dyVEhKMm0yM1JZTlExV3F4VlNrVjBFeE9Ed1R0MVRkTWdweDVLMTFVQmlxYXRqcEt0VkYxTjRSM1dJVUpRMzdHMVNzRTAyT2V5RHJsNU12b21hTUorMmJiMjhUTWIvZzhBRVFIaGJ6R1pjMTZjWG9ydEhJaURBSC81K3ZuQjNkNGNRVGVzbW01UVNSVVZGeURxVGpjeXNMT3lOUzhDV2JUdFFXRlFVb1VxeHNIV0U0Yk04Vy90L1pSODhlTTdWc2RMVnhkNG1CY1NURUdodU1adHhROS9yMEwxYlZ3UUUrQ1BBM3c5dWJtNU5yazAyTmV5RHJtNU12b21hcU1CMmtTM2NqT0lUSWNSUUFNWmJCdHlFQ1k4L2dqYmhyZUh0NVFWRjRkMDFvT3hETUNjM0Y0ZVBITVduODc3R21yWHJteXRDUE5NTW5sM1U4QzVqTWxNVDAxMGRJMTBkUWlNaVdxckM4dUdGYmJKdG0zQjROVy9PTnRsRXNRKzYrcWl1RG9DSVhLQjllN08vMGZTcUFCNHhtVXlHNFhjUHc3OWZmeG5oWVdHOHEzWUJJUVRjTEJhMERBN0NyUU51Ums1dURsSU9IRkp0TnEyZFdWVTgzTTNxK3J5OFBLdXI0MnlvZ29PRGJ3ZHdIWUNkNmVucFA3azZuZ2FyZlh1enIrcitGb0JSSnBQSjhPRDlJL0RHeXkrV3RVbUxoVzJ5Q1dNZmRQVmg4azNVQklYNWg0NVNCVjVXRk1VeTZjbnhtUGprT0RUejlIUjFXQTJlMFdoQTcydWo0V1p4dzlZZE80U1U2S1FZM1UvbW5qbTkyOVd4TlZSTXZtc256RDkwbEZEd29xSW81a2xQanNkVDR4K0hwNGVIcThPaUJvWjkwTldCeVRkUkV4UGFybk0zMVdENFZnamhmZDg5L3crVG41c0lkemMzVjRmVmFKaE1Ka1IyNjRxczdHenNTMHd5U3lGdmFCN2crL081ckt3TVY4ZldFREg1cmxtNU51bGxiNU51YmhaWGgwVU5GUHVneG84RHlJaWFGcU5xTkwwakJQemF0MnVMWjU0Y0Q3UEo1T3FZR2gyejJZVEprNTVDbDA0UlVJVGlaNUNtVDRBdS9FSFNaZWhpc3JmSnpoRWQyU2FwVnRnSE5XNU12b21ha0xBTzE5d0VJWHBaTEJZODh1RDlDQTRLZEhWSWpaYVB0emZHUFBJZ1BEMDlBQ0F5ckpOaGtLdGpvc2FuVFlUaGRudWJmUHpSMFd5VFZHdnNneG92SnQ5RVRVUklTSWlib3FqM1FFcWY0S0JBM0hINzN6aDd3aFVRUW1EZ3pmMFIzam9NRXZCVUlPN3g5NDlvNXVxNHFQRUlDUWx4azBLNTE5NG1ieDNRbjIyU2FvMTlVT1BGVms3VVZMajcrVUxCSFVJSTVZbXhqOEhMcTdtckkycjB2Sm8zeDJPakg0QVFRZ2lCVzB4KzVwYXVqb2thRVhjL1gwRGVhbStUelpveGI2Skx3ejZvY1dMeVRkUkVHS1RzRHlsRGd3SURjZWNRL25XeXJneisyNjBJQ213QktSRmkwbVZmVjhkRGpZZEJ5djRBZ3RrbTZVcXdEMnA4bUh3VE5SRkN4V05DQ0RINGI3ZkFiRGE3T3B5cmh0bHN4dEFodDVmZGVWS1VCMXdkRHpVZWJKTlVGOWdITlQ1TXZvbWFnSUR3TGtFUzRoWlZWVEZrMEcxT3FWTktpWnljSEJRVkZWVmJwcUNnQUxtNXVVNkpwejdkTTJ3b1ZGV0ZGT0xtd01CMkxWd2REelY4OWpacE1CaWMxaVpkVFVxSnRMUTBWNGNCcTlXS25Kd2NXSzNWcjB1VG01dUxnb0lDSjBaMVpkZ0hOUzVNdm9tYUFBK0xZWUFRUXJSckU0N2c0Q0NuMVBuMTExL2psbHR1UVdKaVlwWDdDd29LTUd6WU1MeisrdXVYZGY2Q2dnTGs1ZVhWK0Y5SlNjbVZYRWF0dEdqaGo0NGQya01JcUdadno3L1ZlNFhVNk5uYlpFVEg5azVyazY0MmZmcDBqQjQ5K3BLVDJzY2Vld3dmZlBCQm5jWHgzSFBQNGU2Nzc2NzJ4a0JDUWdJR0RoeUlIMy84OFpMUExhV3NWYitVbDVjSFRkT3U5RkljMkFjMUxnWlhCMEJFbFVWR1JvWUFhQkVmSDE4bnE1WkppUjVDQU1IQlFmRHdjSytMVTE1VWNuSXlQdm5rRTdSdjN4NGxKU1hZdkhsemhmM1IwZEZZdEdnUmNuSnkwTFZyMTByN0FhQmp4NDVWYmdlQXJsMjdZdHEwYVRodzRFQ05zVHoyMkdONDZxbW5MdTlDYXNsc05pTTBwQ1dTa2xPZ0tQSmFBQXZydFVKeWllN2R1Lzh0TnpmM3o5VFUxT0lyUFplOVRZYUdoTlJybTh6SXlNQ1FJVU1ncGNTc1diTnc4ODAzVjFrdUt5c0xnd1pWSEhkdU5Cb1JGQlNFRzIrOEVZODg4Z2o4L2YwcmxlL1FvUU8rL2ZaYkFFQitmdjVGMjJSNGVEaHljM1B4MFVjZjRiYmJxci9iMzdadFczaDVlUUVBRGh3NGdMaTRPTngxMTEyVnlyMzg4c3ZZdW5WcjlSY1BvSC8vL25qNTVaY2Q3Ny83N2p0czJiSUZnd2NQeHI1OSt5cVVOWnZONk5tekp6NzY2Q01ZREFZRUJRVlY2b05VVlVWSVNBaDI3ZHBWWlgzUjBkSDRmLy92LzEwMEpydVBQLzRZZmZyMHFWWFptckFQYWx5WWZCTTFRSXFpOUZRVTViOVJVVkVwQU9ZcGlySldTbmxzejU0OVp3RmM4dTBTSVVSM0FHZ1I0QTgzUy8ydVpubnk1RWs4Ly96ek1CZ015TTNOeGRTcFUyR3hWRnl0YjlxMGFmanl5eS9SckZrekxGbXlCQ1VsSlpYS1RKOCtIVys5OVJZQVFOTTBhSnJtS1BQMDAwOERBQVlNR0lBSEhpZ2I0cmgyN1ZwOCsrMjMrT3l6enh6bm1EeDVjcjFkWjNsbWt3bkJRV1YzTDRVVTF6cWxVbkk2VlZWWCsvajRIUGZ5OHZwS1VaUWZORTA3bHBDUWtJY3JhSlBCZ1MzcXRVMnVYTGtTVWtvQXdJb1ZLNnBOdnUwOFBEelFvMGNQU0NseDVzd1pIRGx5QklzWEw4YXZ2LzZLTDcvOEVpRWhJZFVlZStEQUFUeisrT00xeHZUZGQ5L2h1KysrcTNiL3UrKytpd0VEQmdBQS92T2YvMEJSRkZpdFZzVEd4anJLREJ3NEVPZk9uWU9pS0k0KzRFSUxGeTdFdVhQbkhPKzNiTm1DdVhQbm9sbXpadGk1Y3ljMmJkcFVZYXg5VUZBUTdyenpUdXpZc1FOK2ZuNllQbjA2REFaRGhla2YzZHpjOFBUVFR6djZwcEtTRWlpS0FxUFJDQUI0NzczM0FBQlBQUEVFZXZic0NRQ0lpWWxCWVdFaC92blBmd0lBTWpNejhlS0xMOWI0YzdvVTdJTWFGeWJmUkEyWW9pZ1JBTjZXVXVZQzJCNFZGYlZEU2htbktNckdQWHYybkt6Tk9RSURBejBnMEVwVkZBUUhCY0prTXRaYnZBY09ITURUVHovdFNLb3pNakl3Y2VKRVRKczJEZjM2OVVOdWJpNjJiZHVHRFJzMklDZ29DUFBuejhlaVJZdXdhdFVxZlBUUlIyalZxbFdGODIzYXRBa0E4UDc3NzJQMTZ0WDQ2YWYvclU3KzQ0OC9JaUFnQUQzRTlBZFBBQUFnQUVsRVFWUjY5QUFBN04rL0h3QWM3d0U0UGhEcm02cXFDQTRLaEtxcXNObTBzSUNBTHA2Wm1ZbjVUcW1jbkVvSUVhcXE2aXNBcGhnTWhyM1IwZEhiZEYyUGsxSnVqb3VMMjErYmMvaEhSRFN6dDhtV3dVSDEyaVpYcmx3SmIyOXZCQVVGWWVQR2pjakp5WUczdDNlMTVWdTJiSW01YytjNjNwODVjd2JUcGszRGpoMDdNSHYyYk15ZVBidkdPcWRObTRaZXZYcFYyaDRiRzR0YmJya0ZIaDRlVlI2WGxKUlVJU2xOUzB2REw3LzhBcVBSV0tuZTd0MjdBd0I4Zkh3d2V2VG9LcyszWXNVS3grdlZxMWZqbFZkZVFiOSsvVEI5K25Rc1hMZ1FLMWFzd0ljZmZvalEwRkNrcGFVaE5UVVZIM3p3QVc2NzdUYk1uRGtUNDhhTmc0ZUhCOTU4ODgxS053ZHV1ZVVXQU1ERER6K004UEJ3eC9DNXZMdzhBR1YzK2UxOWtaZVhGeFJGY2J3L2Z2eDROVCs1eThjK3FIRmg4azNVd0VrcElZVHdBbkFiZ0Z1RUVPY0FaRVJGUmUwUVFueTFaOCtlZFFEMDZvNjNXWHliQ3dtandXaEVpNENBZW8wMU96c2IzYnAxdyt1dnZ3NVBUMCswYXRVS3c0Y1B4K2VmZjQ3cnJyc09odzhmeHJScDAvQ1BmL3dEVHozMUZKbzNiNDVISG5rRVc3ZHVSV3hzTEo1NDRvbExxdS9VcVZPT1B3c2ZPWElFVXNvS2Z5YSsyQU5WZFVrSUFYOC9YNWpOWmhRVTJGU0x4ZFljQUQvNHJsTG4yNlNiRU9KNkFOY0xJZklWUmNtSWlvcEtsbEorWTdWYWYwcE1yRDd4TWR2TVhrS1V0VWsvWDk5Nml6TStQaDVIang3RnNHSERFQkFRZ09Ua1pQenl5eSs0Ly83N2EzME9QejgvdlBiYWE3ampqanV3ZWZObVdLM1dHci9VQmdRRUlEUTBGQUN3WThjT0NDRVFFaEtDSDM3NEFYLzg4UWMrL1BCRHRHaFI5a3pnenovL2pFV0xGaUVtSmdZQkYvUlBjK2ZPUldCZ0lMNy8vdnNybmczbXhJa1RlT0NCQnpCeDRrUUlJZkRRUXc5aDY5YXRXTEprQ2Y3NXozL2kxMTkveGFlZmZvcVBQLzRZM2JwMWd4QUNMNy84TXNhUEg0OWR1M2JoaGh0dXVLVDZVbEpTNE81ZU5wd29PenNiaFlXRmpyNHBLeXZyaXE2bEt1eURHaGNtMzBTTmdQM1B4aWg3U05vYmdMZWlLQjBCUE5DalI0OVRRb2dsbXFZdEUwSWNsbExteE1mSE81NW84ckFZTFJJd0tJb0N0d3Z1M3RTMVBuMzZZUGJzMlJnK2ZIaUYyRFZOdzUxMzNnbWc3RU5penB3NW1EOS92cU9NMVdwRmVucTY0d0duWjU5OUZyZmZmbnVOOVczYXRNa3g1bFBYZFVncDhZOS8vS1BDZVozRllySEFvS29RUXFyU1pLai9nZlhrTWtJSVI1c1VRZ0NBcDVUU1UxR1V0Z0NHS0lxUzFhTkhqNlUybTIyK3FxcUhNak16ODlQUzB2NzNkSjlCdU52YjVJVjNWT3VTL2M3dm9FR0RFQlFVaEhuejVtSEZpaFdYbEh3RFpjTXhtamR2am5QbnppRW5KNmRTa216WHVYTm5MRnUyRE1YRnhYampqVGN3ZnZ4NExGNjhHS3FxNHAxMzNzR25uMzZLQ1JNbUlDWW1CbVBHak1HLy8vMXZiTnUyRFowN2Q4YVpNMmZRdm4xN0xGdTJEQzFhdE1EdTNidXhkdTFhL1BPZi84U3BVNmNxeFdQL3VSVVhGeU1oSWFIS2VNby9iRDF3NEVCTW1EQUJQLy84czJOYmFXa3AwdExTOE50dnZ6bjZxV2VlZWFiQ1lrZFdxeFgvK3RlL0hPKy8vUEpMdEd4Wjh6bzIzM3p6RFJZc1dBQUFqZ2NyN1gxVHVmNjhUckVQYWp5WWZCTTFjT2MvM0FGVTdMVExmZmdIQTVoa01CakdTU2tUQU1SMzc5NTlzNVJ5UjN4OC9ENXBFKzZLVVJnVVJkVHJCNzFkWm1ZbUlpTWpNWGp3NEVzK3RxQ2dBRE5tekxqbzlJVGxEUjgrSEMrODhBS0FzbkdrNzc3N2JvVUhzR3FUd05jVnM5a01SVlVnZFNqTkxNbzlQWHIwS0pKUzZrSUlIUUIwWGJmcHVpNkZFRklJb1VzcGJRQWdoTEFKSWFTdTYvYXlVbEVVWGRkMUhZRFV6eE5DNlBaakZVV3hDU0dreldhVGlxTFliRGFiQkNCVlZiV2RQOGFtYVpyOVBQWjZkRjNYYllxaTZFSUlhYlZhZFlQQllETWFqZHI1L1ZKUkZGbFVWQVJGVWFTaUtMTDhkZ0FvTGk2VzVkOHJpaUpWVlhXOExpZ29rQUJnTkJwMUFEaS96M1QrK28wUkVXVkxYNnVxS2cwR2c3MnNQSDM2dE9POXdXQ1FKcE5KQW9DYm01dmN0V3VYL1plKzdxYUdxQVBsMjZWZHVUYnBEMkNDcXFxUENTSDIrL3Y3eHdVRUJHelVkWDFiWEZ6Y0hvTUdEM0crVFpyTnBucUpyNlNrQkwvKytpdDhmWDNScTFjdnFLcUtpSWdJcEtTazRNQ0JBK2pRb1VPdHo2VnBHZ29MQ3dFQW5wNmUxWmF6V0N3SUR3L0h5eSsvakkwYk56ckdPTnUxYjk4ZU1URXgrTzIzM3pCaXhBaTR1YmxoMnJScHVPdXV1N0I4K1hJc1dMQUFYM3p4QmR6ZDNkRzFhMWM4L1BERCtPS0xMekJyMXF3SzV5bi9vT0x4NDhmeHlDT1BWQnRUUkVTRTR4b3lNek14ZXZSb2RPclVxZGJYYnJkdjN6NHNXclFJTnB1dFZ1Vm56SmlCVzIrOUZRQXdaY29VNU9YbDRaTlBQbkhFWE5VRHBGZkszZ2RCQ3NWb0VFeStHekFtMzNWUGpZcUt1a2NJd2VYSzZFcUVWYld4cWtTODNBZStteENpdDVTeWw2SW9md2VRMWFOSGovaGlUZHRSVktvWUZLSEFiSEhPUWg2dFc3Zkd3SUVEVVpZLzFrd0lBWlBKaEp5Y0hNeVlNY094ZmVYS2xTZ3VMc2IrL2Z0UldGaUlwVXVYQWdCdXZQSEdlb243U3BoTkpxaUtDa1dGMFd4VS93K0FWL2wvTHlFRTdBbG1WVlJWclZEMi9IdFpmbnMxeDBpRHdWQnBlN25qcXF5ejNOQUJLYVdFbEJJMm13MG1rOGtlZzd6Z2VIbit5OXVGMngwbmNYZDNsK2QvSHgzN2RGMjNDQ0VnaExqYjNkMzl1Z3ZPRFNtbHRBOUJ1UEM4VWtyMDZOR2p5dnFxY3Y3TGkvWDhhU1VBWFFoaGYxMytQNzM4ZXltbFBCK1Q0emdBOW0yNmZkOUY2blhFVy83L1FnZ1RnRzVDaUs1Q2lIdFVWYzJNaW9vNnBPbjZyb0pTWVZTRVVtK0w2NnhidHc3NStma1lPWEtrNDNkaDhPREJTRWxKUVd4c2JLWEUrR0xXckZrRFRkUFFwVXNYdUxsZC9PSFE1T1JrckZxMUNrODg4VVNGc2QzRnhjVllzbVFKNXMrZmo4TENRZ3dmUGh6anhvMURabVltRGgwNmhCdHV1QUdmZnZvcEprNmNpSG56NXNIZDNSM1BQUE1NN3IzM1hyei8vdnM0ZHV3WTNuNzdiUUNvY09jOVBEemM4WkRqaFNaT25GaHBXM1IwTkhyMzdsM3JhMWRWRlFhREFhcXFZdEdpUlFES3huV3ZYcjBhUU5tUUVpR0VvMit5Sjl5dVlPK0RwSkNxMUVUVkErdXBRV0R5WGNjaUl5UGJDeUdtQ3lFNnVqb1dhbHJPajBPRktNc0V6QUFVS2FXUTUrZnpsd0JrTFpQaEs3RjgrWEtZeldhTUh6OGVjWEZ4dFRyR2FEUmk2OWF0OFBMeXd2cjE2eDEzNk9mTm00ZnM3R3lVbEpUQWFyVTY1dnExUDVoNTdOZ3h4NGRnY25JeXBKU085d0NjTXNkM0pib1VnRkFBQ0tEQ0Y2Ykt0MHFyY1NWL2xxN3FqbXhONTczWU1WZFN2LzEzOHZ4MmJ5RkVjM3V4S21LcktnZ2hMak80QzcvNDFGWFpTMUcrVFVvcHpRQThGVVh4MG5YZEJKei9GbEJQYmRJKzVLVDhYMzl1di8xMnpKMDdGNy84OGdzbVRacUVDNyswbFdlejJYRDY5R21zWDcvZWNjZjJ5U2VmckxIZTJiTm5JekF3c01JTUpNbkp5UmcyYkJnS0NncHc3NzMzWXZUbzBZNXBDeGN2WG94NTgrWmh3NFlOZU9lZGR6QjI3RmpNbkRuVE1kU2pWYXRXOFBEd2dNbGtjb3dqdDVOU1ZybmRydnpZOURadDJ1RDMzMytIeFdKQjM3NjFYNEg5K3V1dng0Y2Zmb2liYjc0WjY5ZXZoNGVIQjlMUzBoeDlVV0ZoSVRJeU1uRGt5QkVBWlZNYkFrQmNYSnpqTG5sR1JnYUtpb29jZmRPWk0yZHFYZi9sa3FyT2RWd2FNQ2JmZFV4UkZEZVUvWm5WSnFYOFF3aHh6TlV4VWVNanBRd1RRZ3lzWW51VjVjK1BRUzJSVWg0QmNBUkFrczFtKzA5OGZQenVzQzdkdTZvS0hwZTZqcUxpSzU2ZXVFYjIrWGtCb0ZldlhqVXVvdlB0dDk5aThlTEZBTXF1by94NHkrWExsd09vZXJhVHVYUG5ZdWZPbmRpN2R5K0FzajhyU3lueHhodHZPTW9VTytGNnk5ZGxzOWxnazhKYVhLck5NYXFpV0ZFVUlVUlpJaTZFVU00bm1JcVUwcjVOMkY4cmlpS2tsQlgyMmN1ZWYyMHZxeWlLQW50WisrdnpaZTMxQVlCaWYyMC81L255b2x3ZDlwZ0V5azZNQzJPMGx6c2ZxNzJzUFI3N2E2WDhlM3RaS2FWUVZWV2MvOTNjQ3VCMCtYTG5wM0N6djYvMFdsRVVnVXY0bkpKU0dxU1VWWjdYZm8zbGZqNlY2clVmZDhHMW9keS9SNVVUeGxmVkxzKzNTYXVVTWczQVFRREpOcHZ0Ky9qNCtBMnRPMGRHSzBMZUxYVzlYcjRnWm1Sa1lOdTJiUWdPRGtaa1pLUmplMEJBQUhyMjdJbWRPM2RpOCtiTmprU3h2QU1IRGppbXlMTXptVXg0OWRWWGNmMzExOWRZOTV3NWM1Q1JrWUc5ZS9jaU5qWVdXN1pzUVdscEtZWU5HNFpKa3laVm1HbWxzTEFRNjlhdFE2ZE9uV0F5bWRDOWUzZjg2MS8vUW1Sa0pBb0xDeDFqcHBPVGs1R2RuWTFQUC8zVWNleEREejBFVGROcVBhT1JxcXJ3OXZaMmpMOGVNMllNN3IzMzNvc2VNM1hxVk1kcmc4SGc2SnZDd3NMd3h4OS9BS2grdHBPbFM1ZmloeDkrQUZBMnRoeEFoYjZwUHRqN0lDR0ZMbXlHd25xdGpLNElrKy82WTVWU2ZuTDI3TmtWTlJjbHFzamIyL3RPZS9KZDA5MUtLZVZKS2VVQ0tlVzNRb2dUaFlXRnhhcXFsaVFtSnBZQ2dGNmlsU2hHZzZicnVsT1RVYURzQTh2K3hQL0Z5bHlPbTI2NkNhTkhqOGFRSVVNQS9HL010MzE2UWdDWU5Xc1dPbmZ1ZkZubnYxVEZKU1d3Mld4UUJQUmlUZnlRbkppUTdKU0s2MGVGeFBQQy8vZnMyUk5GUlVVQ0FFcExTd1VBYUpwVzRmKzZyb3ZnNEdCWXJWWlJXRmlvSFR4NDBCbC9ocmd3MWd1M1gvUjkrZXV5czE4ZkFEUnYzdHlSZkYvd3dHV0YxMUxLYkFDeHVxNHZ0dGxzaHhSRnljdk96czVMUzBzcmE0Q2FYaVJWdGF4TjFrUHliWi9iMjJhelZYZ0FHU2g3SmdNb20vYXZxdVRiWXJHZ1M1Y3VFRUxBMDlNVFhicDB3YkJodzNEQjBLQktwSlRZdG0wYjFxOWZqM1hyMWlFckt3dVJrWkdZTUdFQ3Z2amlDOFRHeG1MOSt2VVZmbDduenAyRGxCSXpaODUwYkxNdjlKT1RrNE1OR3pZQUFFNmZQbzNpNG1MSGV3QVlPWElrQ2dzTFVWeGNYTzFpWFBaeDZsVXhtVXcxOWszbDUvZXVMYVBSaUtGRGgyTGt5SkhvMHFVTGdNcGp2ck96c3pGMzd0eHFIMXk5WFBZK0NKQzZVUFRhUFRoRExzSGt1MzVaNjJJbE5HcDZvcUtpU3N1L0wvZUJaWk5TbmdPUXFldjZ6dk5URGE3RlJhWWFsRUl0RmtMWWRGMUhVWkZ6ZngyM2JObFM0Nklld09YTngxMmJhUWt2WlZ6cmxiTGZkWkpDMkVxc1dtUC80THZvR09mcVZ2ZTcwTW1UdFpxS3ZpN1Zlbng0VldxNnJ1am82TEtUbHh0T0F3QkNpQ0lwNVRsZDF3OEtJVDRyTEN4Y25wS1NrbGZkZVVxc1dwR2J3V0FyKzBKY1A4azNVSFlIUENNam84b3lHelpzcUhMTzc5RFFVSHorK2VlWFhLY1FBdlBuejhlUkkwY3dkT2hRREJzMkRLMWJ0d1lBREIwNkZEdDM3cXlVREp0TUpuVHAwZ1Z0MnJTcGRENXZiMjhzWEZpMlNPTWJiN3lCUTRjT1ZaZ2hDU2hMM284ZVBWcmwyRzQ3ZXdKOG9aaVlHTVRFeE5SNFhiVzUyMStleFdLcDhhOTl2cjYrTlphNUhGZFpIM1JWWS9KTjFNQ2QvL04xTG9EdEFMWUJpTk4xZlV0Y1hOeUoyaHl2bHNvQ2FZVFZxbWs0blpsWktYR29UNzE3OTY0d1RWZFY0dVBqRVI4ZmYwbm56Y25Kd2JwMTZ5cWRSMHJwR0twaVp6YWJIWGZINjR1VUVsbFoyU2dwTFlHUTBtYVc1dHg2clpCYzZuejdLWkpTN2hWQ2JMUFpiTHZPenk2VVVwdmpWUXZ5Sk1yYVpOYVpNM1hhSnUxemUwZEVSRGdlRUx6UTVNbVRzVzdkT3F4ZXZSb2pSNDZzazNvQjRPMjMzNGE3dXp2bXpadUhyNzc2Q3ErOTlocUFzcm5DQncwYWhMMTc5MkxHakJsNDdiWFgwTFZyMXdySHpwdzVFejQrUHBnd1ljSkY2N0RaYkpCU1FsRVVwS2VuNDY2NzdzS3p6ejViWmRtTHpZSXlkdXpZQ2xPaVZ1WFhYMys5NUFkaUR4dzRVR25aK2xPblRxR29xS2hTMzlTcVZhdExldmp6WXRnSE5TNU12b2thTUNsbG9oQWlSdGYxWHdzS0N0SVBIanlZajR2YzVhN0tzV01KT2EwN2RjL1dkUjJuVDJlZzFHcUYyVlEvMDV0ZHFLaW9DS21wcVJjdDA3eDVjOXg0NDQzWXVYTW5BZ01EcTMxNHlxNjB0QlFIRHg3RXUrKytXMkc3ZmN6M2hkdTl2YjNyUGZuV05BMm4way9EWnRNaGdkT3BxWHY1d1hlVmtsS2VFRUlzc3Rsc3NZcWlIQzR1THM2eUQvR3FyUlBKeVdmdGJUSTkvWFNkdHNtcUhyUzgwTEJodzdCdTNUcXNXTEdpVHBOdis1am9JMGVPNE9EQmc1WDJGeFlXNHZEaHcxVk9KWnFjbkZ6ajBKYTh2RHk4K09LTCtNYy8vb0hTMGxLVWxKU2dmZnYyRlo0VEtlOWl3MGF5czdOcjdKczZkaXliTjJIbnpwMW8zNzc5UlZjR0JlQll3ZmZDTytyMk1kOFg5azBEQnc2c3MrU2JmVkRqd3VTYnFBSFNkWDJYcnVzOTQrUGpkOWZCNlNSMDdJYUtHekl5czFCVVZPUzA1RHNsSlFVdnZmUlNyY3FlT1hNR0kwZU94T1RKa3l2dEt5b3FRbDVlSHA1NTVobnMyclVMa3laTnFqQzJHNmg2ekxlemxKWmFjZXIwYVFDQWhOeU55eHoyUUEyYnpXYTdNemMzZDAwZERDZlU3VzN5MU9uVGRkWW03WE43QS84Yk8xMlZ2bjM3d3RmWEYwbEpTVGg0OENEYXQyOS94WFhYSjEzWGtaV1ZoUWNmZkJDNXVia1FRaml1MDc1ays2VmF2WG8xL3Z6enoxclZmZWJNR2J6Nzdyc1lNR0JBaFgyYXBxRzB0QlFKQ1FsNDVKRkhzRy9mUG56MzNYZDQ4TUVISzVTN2NNeDNmV0FmMUxndytTWnFnT0xqNDlNQXBOWFYrUlJWN2dRRVRwNUtSMEZCSWJ6THpVaFNuM3IzN28yNWMrZldxdXdkZDl4UjRYMWFXaHJtenAyTDNidDNJeWNuQjBEWjNhb0hIbmlnenU0VzFaV1NraEljUDM3K24wdnFXeTllbWhxcnVMaTRsWFYxTG51YlBIYjhSSjIxeWZYcjF5TS9QeC9SMGRFSURBeXN0cHpCWU1DUUlVT3djT0ZDckZpeEFzODk5OXdWMTExZlNrcEtzSGZ2WHFTbnA2Tno1ODZJaVltQnU3czdsaTFiaHFDZ29Jc3VtRk5VVklUcTVza2ZNMllNUm84ZVhXUDlKMCtlZEt6T2E3ZHAweVlzV0xBQUNRa0pLQzR1aHRGb1JGQlFFSjU3N3JrNmY0aXl0dGdITlM1TXZvbWFnSklTYmIzWmJNTFJZOGR4S2owZHJWb0dPNlhlczJmUFZqc1R3WVV1bkhMTng4Y0hDUWtKNk5PbkQvcjI3ZXU0VzNmcTFDbHMzYm9WZS9ic3FWQyt1akhmQU9Edjc0OSsvZnBkL29YVUlQTk1GZzRkU1lXVVVscXQrcHA2cTRpdUd2WTJlZWpRNFRwcms0TUdEYnJvSGUveW5udnV1UXBKdDcrL2Y2MGZwSzFOK2R6YzNFcGp6dTF6WWYvKysrL1l2MzkvaFgxWldWbFZEanRSRkFYQndjSG8wYU1IcGs2ZENxUFJpT2VmZng3NStma1lQMzU4aGJJZmZmUVI4dlB6WVRBWWNPellNWnc2ZGFyYTRUZEhqeDZ0VmQ5VTFaemNpcUxnNU1tVEdEWnNHUHIyN1l0ZXZYckJZckVnSVNFQnYvLytlNlh5MVkzNUJvQk9uVHJWeVl4TTdJTWFGeWJmUkUzQXljT0p4OEk3Ulc3Uk5PMzZkWDlzeExYUmwvZW4ya3VWbEpTRUtWT20xS3JzaGRNZ2VuaDRZTldxVlpYS1ZUWGUyODVzTmxlNXIwZVBIdldhZlAreWVvMTkvdUJ0Snc4bmNtNS9xcEc5VFZxZDNDYWR3Y1BEQTVxbTRZc3Z2cWkwejh2THE4SkNXSGI1K2ZsVm5zdG9OR0xPbkRrd204MFFRaUFyS3dzcEtTa0lDd3ZEUGZmY1U2SHNzV1BIc0daTldkNXBNQmpRczJkUGpCbzFxc3J6cmx5NXNzcitwVGF1di81NnhNYkdWdHErZHUxYUxGbXlwTnJqcXVxYnhvd1pVeWZKTi91Z3hzVTVVeDQwSVZGUlVWRkNpT1ZDaUNCZDErL2Z1M2Z2ZjEwZEV4RUFoRWQwZjFRbzRzdlFrRmI0L2VmL1h2YjgyclZsczlrZ2hMaXN1WEliRTAzVGNPc2RkK1BZOFRSSVhYOHlOU1crNXZuTGlPRDhObm0xS0Nnb1FHWm1Kc0xEdzZ2Y2I3UFpvQ2hLdFRQSWFKb0dWVldkTnV0VGZXTWYxUGhjM1orS1JQUS9RcXlUVW1ZY1R6dUJQemJVLzBPSnFxcGU5WWszQUd6WXRBWEhqcWNCVW1iYU5HeW8rUWlpODRSWUI0a3NaN1hKcTRXSGgwZTFpVGVBR2hOcmc4RncxU1RlQVB1Z3h1anEvMlFrSWdCQTBWazlFeEMvU0NubDdQZGpVRmpJTlJpdVZHRmhFV0krL3hKU1Npa2wxdWJaenRYWlE3SjA5U3M2cTJkS0lkZloyNlN6RjhHaXhvOTlVT1BFNUp1b2lUaDlPcjRBa0lzaGNEYjE2RkhFL3Z3TGRQMlNwZ3luY3FTVStIWE5XaVR2UHdnaFVDQWx2c3RKVGMxeGRWelVlSncrSFY4Z0piNjF0OGxmZjEvSE5rbTF4ajZvOFdMeVRkU0VhUGxuL29SRWZGRnhNUll1V29MVEdabXVEcW5SeXNuTnhkY0xGeU0vUHg5U1I2S3Q4TXpsUGIxRlRacjFYT1lxZTV2OGVzRWl0a21xTmZaQmpSZVRiNkltSkMwdHJVaVR0a2xTeXR6RTVCVEVmUDRsckZiTjFXRTFPbGFyaGc5aVBrZjh2cjhncFR4bjArU1l0TFEwanVPaFMzYnk1TWxDZTV1TVM5akhOa20xd2o2b2NhdDY5bm02YkVGQlFVRkNpTDhMSVR5bGxNdlMwOU9UWFIwVFVYbm56bVNjOXZGcmNVZ0tjZXRmaVVsdUJvT0tMcDBqbkxicVpXT1huMStBcnhjc1Fzem5Yd0lTdWJvdUp4MC9HUCticStPaXhzdmVKZ0hsYi9zU0V5MEdnNHB1WFRyRFpESzZPalJxZ05nSE5YNU12dXNZazI5cURISjhtaC95RnFibVV1TDZQWEVKeXJsemVlalZNNW9mOWpVb0xpN0duQTlpTUcvK1FwUmFyYm9FNW1sNVdYUHo4dktzcm82TkdyY2NuK2FIdkJSanNKVG91U2N1UVNrcEtVR1A3cEZzazFRQis2Q3JBNVB2T3Nia214cUY3R3liOUdpeHkySkVCOTFtYXgrWDhKZDY0dFFwOU9nZUNVVlJycnFwdUs2RWxCTEZ4Y1hJUHB1RGY4MThCNHVXTElPbVdhMFNXQ1VMOVdmUzBnN2x1VHBHdWdwa1o5czgvWDIyS1ZEYTZ6WmIrMTE3NGh4dFVtV2JiTkxZQjExOTJKTHJHQmZab1VZbFBOd1NidmFhQkFYUENvaWdBSDgvWE51ekI3cEVSTURmM3cvK2ZyNXdkM2R2Y2gvNlVrb1VGUlVoNjB3MnNyTE9JR24vZnV6WXVRY1ptWm1BUkthRS9EQlZLM2dMQncrV3VEcFd1c3FjYjVOQ2lIOUNJQ0RBM3c5OWVsMkxpQTd0NGUvdmh3Qi9QN2k1dVRXNU50blVzQSs2dXJIMTFqRW0zOVFJR1Z0SGRMOVJBQzhKUlF3RUFFVlJZRGFaWURhYm0reXFlNXBOUTBsSktVcEtTaHpUdjBtSlAyMlFNNDVyQlgvd1E0L3FrVEcwVS9jQnFzUUxsZHFreFF5RDJqVGJaRlBEUHVqcXhlUzdqakg1cHNZc3JHUGtMWW9pcGdxZ294UXdRZ29EaEZTQXBuYWJUUUlRTmtCcVFzSXFJUTlKWGI1OWRIL0N6NjZPakpxV3NqYUpWd1JFV3lsZ0JJUUJhSXB0c3FsaEgzUTE0OWRuSW5JNHRqLytkd0JydzhMQ3ZLV3B1UzhVZzYvVWRYZURRVzFTSC9TYXBrc29TaEZzV2paS2tKMlc5bGNPQUs1K1FrNTN2azJ1Q3dzTDg1S201cjVTVWYyZzYyNU5yVTAyTmV5RHJtNU12b25vUXZMWXNXTm5BWndGY01qVndSQVJkTFpKb3FzSEY5a2hJaUlpSW5JU0p0OUVSRVJFUkU3QzVKdUlpSWlJeUVtWWZCTVJFUkVST1FtVGJ5SWlJaUlpSjJIeVRVUkVSRVRrSkV5K2lZaUlpSWljaE1rM0VSRVJFWkdUTVBrbUlpSWlJbklTSnQ5RVJFUkVSRTdDNUp1SWlJaUl5RW1ZZkJNUkVSRVJPUW1UYnlJaUlpSWlKMkh5VFVSRVJFVGtKRXkraVlpSWlJaWNoTWszRVJFUkVaR1RNUGttSWlJaUluSVNKdDlFUkVSRVJFN0M1SnVJaUlpSXlFbVlmQk1SRVJFUk9RbVRieUlpSWlJaUoySHlUVVJFUkVUa0pFeStpWWlJaUlpY2hNazNFUkVSRVpHVE1Qa21JaUlpSW5JU0p0OUVSRVJFUkU3QzVKdUlpSWlJeUVtWWZCTVJFUkVST1luQjFRRVFFUkZSOVFJREl6MkVqeEpnbEpxL0tvd2VnQlN1am9uS0U5SW1yUVVLbERPRjJWcG1abVppdnFzam9vYU55VGNSRVZFRDFMcER0ODVTcU0rckNxNkZnQVZDTlV2b1JsZkhSUmVTTUFqVkNvZ1NUejlqc1lkZjVHNWQwOTQrZGpEeEwxZEhSZzBUazI4aUlxSUdKRFFpb3FVS3k4dEN3WU9BOEFRQW84RUFvOGtJVlZWZEhSNVZ3V2F6d1dxMVFyTnFBRVEzeFdnYTNycFQ1SCtVRXV1TUkwZVNqcm82UG1wWW1Id1RFUkUxREliV0hhSUdDWUczaFVBWG85R0lxTWh1dURZNkNpMkRneEVRNEk5bW5wNFFncU5PR2hJcEpmTHpDNUNabFlXVHA5S3hlMjhjZHUrTmR5OHRMUjByTGVZYjIwUkUvdCtSbFBoZkFGaGRIU3MxREV5K2lZaUlHb0N3RHQxdlZ3enlZMENFdG12YkJpOU9maGJkdW5hR3I0OFBEQVorWERjR21tYkQyWnl6U0U0NWdEZG52WWVrNVAyZHBWQmkya1IwZis1SVN0ejNBS1NyWXlUWFkyc21JaUp5c1pidHVvV3FLbVlMb1lTMkNRL0RCN1BmUXFlT0hWd2RGbDBpZzBGRmdMOC9Bdno5RVJRWWlIODhQeFdKS2Z0YjZycWNHZDd4bXZqVS9RbkpybzZSWEk5VERSSVJFYmxRZUhoVXVNbWtMb1VRSGZyZGNEMys4OVZuVEx5dkFoM2F0OFc4VHovQXpmMXZoQkNpclZDVWI4STdSWVc3T2k1eVBTYmZSRVJFcmhJZWJvRlp2aWtnZXJkcUdZd254NDFCWUlzV3JvNks2a2lMZ0FBODgrUTRoSVdHQUVMMEF1VDdJU0VoYnE2T2kxeUx5VGNSRVpHTGhKcWE5NEtDbXhSRndkREJmME4wVkhkWGgwUjFyR3VYenJocjJCMHdHRlJBaUw3QzA2K2ZxMk1pMTJMeVRVUkU1QnBHUlJFaklCRVk0TytIQi80K29peEJvNnVLUVZVeDRwNjdFQm9TQWtqcHEwaDVYOHVXTGQxZEhSZTVEcE52SWlJaUYyZ2UwcldaQUVZSkljUmpEeitJVmkyRFhSMFMxWlBnb0VBOGRQOUlpREwzU0xOWGdLdGpJdGRoOGsxRVJPUUNQaDZHdTRRUXZxMWFCdVBSaDBaeC91NnJtQkFDRC96OVBnUUhCVUVJNFd1eW1POXdkVXprT2t5K2lZaUlYRUFJUEFVQWR3OGJXdS96ZUdkbFpXSEtsQ2xJUzB1cnRDODJOaFlmZi94eGhXMkxGeS9Hb2tXTDZqV21TNUdabVluVTFOUmFsZjN0dDkvdzU1OS8xbk5FbDg1b05PRCsrKzRCQUFoZGpuVnhPT1JDbk9lYmlJakl5VUxiZGU0R2lPNG1rd25YOWI2MjN1c3JLaXJDMnJWcjhlaWpqMWJhdDMvL2ZpUW1KbGJZRmg4ZkQwM1RNR3JVcUFyYk16SXljUHIwNlJyckN3NE9ocisvZjRWdE8zYnN3UFRwMHpGLy9ueDRlM3NEQURadTNJZ3RXN1pneXBRcEZjcWVQWHNXZS9ic1FhOWV2ZENzV1ROODl0bG4yTEJoQTFhdFdsVmozY3VXTFVPelpzM1F2MzkvQU1EUm8wZVJucDVlNDNFQTBMbHpaelJ2M3J4V1pTL0hqVGRjanc4LytSd2xwZFpyV25YczJ2M0Uvci9pNnEweWFyQ1lmQk1SRWRWQzkrN2QvM2JtekprTmFXbHBSVmQ2TGtVMTloY0NhbWhJSzdRTURxcUw4QzdKeXBVcnNYWHJWZ0JBVWxJU2NuSnk4TkpMTHpuMng4ZkhBNEJqbThsa3dpdXZ2SUxZMkZqRXhNVFVlUDVKa3laaDRNQ0JHRGx5SkdKaVloQVpHWW5pNG1La3BhVkIwelJIdVVPSER1SGJiNzlGV0ZnWVJvNGM2ZGkrWnMwYXZQbm1tMWl5WkFtYU5XdDJSZGY2L2ZmZlkvSGl4YlVxKyttbm4rTGFhK3Z2eTFCZ0MzKzBhZE1hS2ZzUHFnWVliZ0hBNUxzSll2Sk5SRVJVQzZxcXJnNElDRGpoNStjM0Q4Qi9OVTA3K3RkZmY1MERvTlYwN0lXRVFEY0FDQXBzQVc5dnI3b090VWFscGFVb0xDd0VBRml0VnVpNjduZ1BBRGFiRFZKS3h6YWJ6UVlBZVB6eHgvSDQ0NDhqTmpZV3I3LytPclp2M3c1VlZhRnBHdnIwNllOWFgzMFZ3NFlOQXdBY1AzNGN4Y1hGam1Pcjh0QkREMkhUcGsyWU0yY091bmZ2ams2ZE9nRUEvdnp6VDdSdTNScnQyclc3NG11ZE5Ha1NicnJwSmt5WU1BRWZmUEFCb3FLaUt1elhkUjFQUC8wME1qTXowYmx6NXl1dTcySThQVHdSMHFvVlV2WWZCQVNpYWo2Q3JrWk12b21JaUdwSkNORktWZFZYQUR5dktFcDhkSFQwWmlubFBsM1hOK2ZwcDhVQUFDQUFTVVJCVk1URnhlMnYvV21VRGdEZzUrc0xUdy9QZW92WG5saGJyVmJIKzVLU0Vnd2JOZ3ozM0ZNMi92amRkOTlGWW1JaVpzK2U3VGp1eFJkZmhLWnBlT2VkZHk1Ni9pdDlTRlJSRkx6MjJtc1lNV0lFM256elRYejk5ZGZJejgvSHpwMDdvV2thYnJqaEJrZmNOcHZOOGQ0dU5EUVUzMzc3TFhKeWNoemp2TE95c3BDZm40L1kyRmdBd0lBQkE5Q3JWeThNR1RJRU0yYk13UHo1OHgxRFluUmR4L1RwMDVHU2tvSlBQLzBVSGg0ZVYzUTlOWEZ6czZERitib1ZJVHFoN05rN3ZWNHJwUWFIeVRjUkVkRWxrRkpDQ0dFUlF2UUcwQnRBZ2FxcXA2T2kvajk3ZHg0ZjA3bi9BZnp6bkRNem1XeEVaQ0lTSk5iRWtwWCswRktLMm5xcnBhWGF1clM2YVM5RjBZMHFSWlhHVWxXM3kyMjEybHA2bFJSVnRMWFVYa3RJSkxMUklKTElKckxPY3M1NWZuK01tWnVSWFNhWjBPLzc5ZkpLNXN4WnZqTnlacjduT2MvemZjSVNPT2NiVENaVFZIeDhmRkZsMjN1MzdlYk53WnVKVEVCTG54YjFXdHY3K2VlZng3bHo1NnlQSjA2Y0NBQVlNR0FBM252dlBSZ01CdlRxMVF1ZE8zZEdmbjYrZGIxQmd3YUJjNDc4L0h5b1ZDcTR1ZGxlSUhET0FaaVQ1N3J5OWZYRm9rV0xFQmdZQ0FEWXZIa3pqRVlqM25yckxiaTRtTXRoYjl1MkRRa0pDWGo5OWRkdHRyVThuNW1aaVNWTGxnQXd0K29Ec0Q0T0RnNkd1N3M3M243N2Jiejg4c3Q0OXRsbkVSa1pDVTlQVDh5ZlB4L1IwZEZZdm53NVFrSkM2dnhhcXFOU3FkQ2loVGRFVVlRc1NVMWJCd2I2WEVsTVRLLzNBNU5HaFpKdlFnZ2hwQllZWTliazgyYkxyeXZudkowZ0NPMEFEQmNFSVNjOFBIeWJMTXRmaUtKNElUczd1NmhzUDNHTndOMFpneE1UQkhnMmExYXZzVTZkT2hVM2J0ekE3dDI3OGV1dnYyTGF0R2xvMWFvVnZMMjlzV3JWS3Z6d3d3L1Y3cU56NTg3NDdydnZFQjBkYlUxb0N3b0tBQUJqeDQ2MVdmZlRUeisxVmttWk8zZHVqZVBzMTY4ZkFNQmdNR0Q5K3ZYbzFhc1hIbi84Y2V2ejBkSFJTRTFOeGZEaHd5dmNQaWdvQ0ljUEh3WUFUSm8wQ2U3dTd1VmE3WjJkbmJGbXpScE1tellONDhlUGgwYWpnWXVMQzc3NTVodDA2TkNoeHJIV2xZZEhVNmpNWFhYVWdxSnVDb0NTNzc4WlNyNEpJWVNRV3Fxb3UwV1poTndMd0VSUkZNY3h4cEs4dkx6TzZuUzZRd0JPUmtkSG54UVlOSnhEeFJpRHEydjlUblFZRVJFQkFQanFxNjhBQU4yN2QwZVhMbDBBbUFkZEJnWUdZc1dLRlpWdS8rOS8veHNwS1NrQUFHOXZiMnQvN24zNzlsbTdyd0RtN2hzclZxeEFXRmdZdW5YckJzQThTTE1xMjdadHM3YTJ1N201WWRTb1VjalB6MGRBUUFDZWVlYVoyMzNKNWVqMWVwdzdkdzZuVDUvRzNyMTdrWnljakk0ZE84TFQweFBIangvSEs2KzhncDQ5ZTZKejU4N3c5L2RINTg2ZDRlbnBhYmZqMzhyRjJSbUNJSUF4SnBxZ09OWGJnVWlqUmNrM0lZU1FSaTg4UEZ6SE9aL0dHR3ZoNkZodVpVbkVMY2wzbVNSY0E2QWJZNndyWTJ3VWdKeXdzTEFVU2NIUllpUFhNTWJnNmxML3M0eW5wNmRiU3dtZVBIa1NUWm8wUWF0V3JRQ1lXNXF2WExsUzZiYUZoWVhXMy8zOC9LeWxCMy85OVZlRWhJUllIMHVTaEJVclZxQlhyMTdXaER3M054ZkRoZzJyTkpIOTl0dHZrWnFhQ2tWUjRPUGpnMUdqUnVIY3VYTjQ5TkZIa1oyZGpaMDdkMXJYdFF6ZUxMdk1vbG16WnVqZHUzZUZ4OGpKeWNHSUVTTmdNQmpnNnVxS1BuMzY0STAzM29Bc3l5Z3RMY1djT1hPd2JkczJIRGx5Qkx0Mzc0WXN5MWkzYmwyREpOK2NjMUVORlNYZmYwT1VmQk5DQ0duME9PY3ZDb0x3dHFQanFJMmJmY1BCR0dPY2N5Y0Fib0lnTk9XeTdBeEFZSXhCNDFSMTY3QTkvUHJycjJqU3BBa0tDZ3J3MDA4L1lmUG16Vmk3ZGkwQUlDMHR6YWJFNEswS0N3dlJ0bTFibTJWSGp4NUZURXdNUHZqZ2d5cVAyN3g1Y3l4Y3VORDYyR0F3QVBqZnhjcC8vL3RmQU9hKzJaYkJraDk5OUJGeWMzTUJtTjgvZzhFQUp5Y25hMWVmZDk1NUJ4cU54cWF2ZWJkdTNjb2wzM2w1ZWZqUGYvNER4aGhtejU0Tm5VNkhpSWdJNjJSR3MyYk5RbFpXRnI3NTVodE1talFKa3laTlFtbHBLUzVldklpdVhidFcrYnJxeXNsSkF5WUlBQmhUR05UMWVqRFNLRkh5VFFnaHBORVRCTUV5WTBzaWdLTU9DcVBDdmhDV2x1NnliaWFMSnM1NUdvQUxBQkprV1k2S2lZbjUzYTlUMTFDTnFQNEhPSWZSWUt6WGdJMUdJelpzMklEKy9mdGoyN1p0bURObkRsYXVYSW5GaXhkRHA5TWhLQ2dJMzN6elRhWGJMMW15QkxHeHNkYkh5Y25KbURObkRzTER3ekZ3NE1CcWp4OFZGWVhjM0Z5SW9vaGR1M1pCcFZLaGFkUEtTeXRhS3BRQVFGeGNITWFQSDQ4MWE5WWdMQ3dNaVltSmVPcXBwN0JzMlRMY2UrKzlOdHZsNStkai8vNzlPSFhxRk9MaTRsQlNVb0l6Wjg1Z3lKQWhlTzY1NTZxTkV6RDNDYS92eEJzQVRDYkpmR0VHcmloQS9mNEJrRWFKa205Q0NDRjNETTc1SVlQQk1NMFJ4OVpxdGRiays1WUJsemEvYzg3ekFQeWlLTW82V1pZdkNJSlFtSk9UVTVTZW5xNEhBQTBUOVJ5UU9PY29LYTN6ZkQxVmlvcUtRazVPRG9ZUEg0NXQyN2JCeWNrSnk1Y3ZoMGFqd1pvMWF4QVhGMWV1ZkY5WmtpU2hZOGVPMXNlLy8vNDdQRHc4OE1FSEg5aTBQZ3VDZ0FFREJpQW5Kd2NKQ1FuV2V0MXhjWEhZdm4wN0dHUHc4UERBakJrenJLM1AxYkgwQjNlcG9tdU9KRWxRcVZTSWpZM0ZnZ1VMNEh5elMwZHdjREFXTDE2TWxpMWJZdWZPblZpMGFKSE5ka2FqRVp6emNxOTkwS0JCbUQ5L2ZvM2l1MTJsK2xJb2lnSU9KakZaS2FsK0MzSzNvZVNiRUVMSW5jUlVWUm0vK21RWnZHanBUbUxCR0N2bG5CY29pcExDR0Z0YlVsTHlRMkppWW1GbCs5RWJUWHF0azVPcElaTHZiNzc1QnYzNzk0ZVB6LzltMFd6ZXZEa0E4d0RLL3YzN1k4S0VDUURNTTEwdVdiSUVrWkdSMWpyWWUvYnNRVjVlbm5YYlNaTW1ZY0tFQ1hCMmRyWTVqaUFJK1BERER6RnUzRGljTzNmT1dqTjg5dXpabUQxNzltM0ZmdTdjT1RERzBLWk5tMHJYbVRScEV1Njc3ejQ4L1BERFdMTm1EU0lpSWpCbHloUzR1N3VqWmN1V0FJQXVYYnJnMVZkZnRka3VLaW9LaFlXRitPYy8vMm16dktwajJVdHBxUjZLb2dBTU1waFN2MzhBcEZHaTVKc1FRZ2lwaFp1SnQ1NXpIc01ZTzhJNWo1WmwrWGhNVEV4aVRiWVhUVUlobkxoQjRSelh5OVRXcmcrZE9uWENpeSsrV09Genp6NzdyTTNqakl3TUFFRHYzcjJoMVdvQm1HdGszeW81T1JtcHFha1Y3ak0vUHgrS290aDBIeW5Mejg4UDNidDNyemJ1N094c2JOaXdBVDE3OXJUR1VwSDA5SFRrNWVYQnk4dkxlc0Z3cTRDQUFBUUVCTmdzTzNueUpMS3lzbXltdEc4bytUZHVXR2I5TkNxbFV2MytBWkJHaVpKdlFnZ2hwSVk0NTVtTXNXODU1enNVUmJsZ01wbXk0K1BqYTlWdk55MHRMaThnTUNSSFVSUmN2Wm9CV1pZaGl2VXowYzY4ZWZQUXRHblRjaFZON3J2dlB1ajErZ3EzcWF3YnlwRWpSK0RrNUlROWUvWmc2OWF0RmE1ak1CaHc3ZG8xYXozd1d3MGFOS2phNVB2OCtmTjQvZlhYWVRRYWJWcXNMZDFQTGwrK2pIdnZ2UmZ4OGZISXlzcXk2Ulp6cTdTME5GeS9mcjNjOG9LQ0FwU1VsTmowWjdmUTZYUTJkd3JzU1ZFVVpGN0xnaVJKQU9mWHIxNU55SzJYQTVGR2paSnZRZ2docEFaa1dYNDRPenQ3YjNwNmVwMzc2WElteERGZ1dFNXVMZ29MaStEaFVma2d4THFvYkhEajU1OS9idTc2Y05QNTgrZXhkT2xTQkFZRzRzS0ZDNWd4WTRhMTM3YUZwVzczekprek1YUG16QXIzTzI3Y09IaDdlOXRNVlY4Vm85R0k1T1JrbUV3bUtJcUNqUnMzWXRteVpYQnpjOE9xVmF1c3MxNEM1cGt3TzNYcWhBOC8vQkRMbGkyRG9panc5dmEyVHRCVGtTKysrQUk3ZHV5bzlQbUs2b21QR3pjTzA2ZFByMUg4dFZWY1hJS016R3NBQUFaRTE4dEJTS05IeVRjaGhCQlNBMmZQbnEwOGk2c3R6cytETVdSZXkwTCtqUnYxbG54WHhsTFZ3MkF3NE1jZmY4U25uMzZLSVVPR1lPSENoVmkxYWhWV3JseUo4ZVBIWTl5NGNYQjFkYTJYR1BSNlBWNTc3VFhFeHNaQ3BWSmgwYUpGZU9HRkY1Q1ZsWVZubm5rR0hoNGVOdXVMb29pMWE5Y2lKaVlHeGNYRjBHcTFDQTBOTFRjZ1U1SWthNS84S1ZPbWxPdGVBd0FmZnZnaGNuTnpLeXlYV0ZVMWxyb3FLaTVHMmxYemhKWWNLTi9zVHY0V0tQa21oQkJDR3BqSm9CelJhRVg1OHBVME1UMGpFd0grOVQvUXp5SW5Kd2NuVHB6QWlSTW44UHZ2djBPdFZ1UFZWMSsxVHVjK2RlcFVSRVJFWU9uU3Bmam1tMi9RdDI5ZmhJYUdva1dMRnRYVzlyNXg0d1pTVWxMdzRJTVBWcm5lL1BuenNXN2RPcHc4ZVJKTGx5NEY1eHl6WjgvR29VT0gwTDkvZit6WXNRTXVMaTRRUlJHQ0lFQVVSU2lLQWttU2JQNGxKQ1RBeGNVRmd3WU53czgvL3d4WmxoRWZINDkvL09NZkFGQnBYM0FYRnhjVUZSV1Y2d3RlMzdLemMzRGg0bC9nSExKUlVRNDA2TUZKbzBISk55R0VFTkxBMGxOakV3S0NRaythVEthZWg0NGN3NzI5L3EvQmpwMmFtb3JGaXhlalI0OGVtRGx6Sm9ZTUdWSnVLdmkrZmZ1aWQrL2UyTE5uRDNidDJvV0VoQVRjZi8vOWVPbWxsK3dTUTBCQUFIeDhmREJyMWl3TUdEQUFBTkMyYlZ0OC8vMzNPSFRvRUxLeXNteTZ4VlJsNU1pUmVPaWhoL0RSUng4Qk1BL3FIRDE2dEYzaXRMZmZEL3hoN3U4TmZpSTlLVGJCMGZFUXgyRFZyMEpxSXl3c0xJd3h0cFV4NXFNb3lwTm56cHlKY25STWhCQnlwNHVJaUZnQllCcm4vTlBvNk9pWEhSMlBQUVFFQmIvSW1QaVpuMjlMN1AxbEc5VHFobXNQcTg5Qm5qVlZYRnhjYVpjV1JWRmdOQm9oeXpJVVJiRlVCNEVvaW1DTVdYOEtnZ0NWU21XdE9hNG9pazM5OGNiRVpKTHd3TkFSU00vSWdDSXIvN3FVRkxQRzBURVJ4MmljZjZHRUVFTElYUzZ2U05uTU9RcXVwbWZndXcyYktwd3BzNzQ0T3ZFR1VHVmZja0VRb05WcTRlcnFDbmQzZDNoNGVNRER3d1B1N3U1d2MzT0RzN016dEZwdHVhbm1HMnZpelRuSCtoODJJejBqQTV6ekd5WkpzdC80QVhMSGFaeC9wWVFRUXNoZHJpQk5XOGpBditXYzg4Ky9Xb2VyNlJtT0RvblVrNHpNYS9qNjIvWGduSE1PL2dQMCtUbU9qb2s0RGlYZmhCQkNpRU9jTWlrY1B6SWdPenNuQitzM2JZYkpaSEowVU1UT0pFbkNscCsySXowakEyQzREb1Z2dFVlNVNuTG5vdVNiRUVJSWNaQkxoaHRIT1dmSEZFWEI1cTNiY1BUUGs0NE9pZGhaOU5sWWZMZmh2ekNaSkhDT00zTEo5ZjJPam9rNEZpWGZoQkJDaUtPa3B1cE5qTS9pbkNmbDVPWml5YktWU0VoTWNuUlV4RTRTazFLd1lQR0h5TXJPQmdjdVFKWW5wNldsbFRvNkx1SllsSHdUUWdnaERuUTE0V3lTcEpqK3lUbS9majRoQ1M5UG5ZbURoNDg2T2l4U0I1eHpIRG4ySjE2ZDhRYk94WjhINTdoaFVwUVhMeVdmTysvbzJJampVZkpOQ0NHRU9GaGFVdnhKY0Q2Zmd4ZGZ1bndGcjgrWmg5Mi83VVZCUVNGa3VXYjFyb25qeWJLQ2dzSkM3UC9qRUdhK1BSZkpGeTZDQXlXQXN1UnFZc3hCUjhkSEdnZWFaSWNRUWdoeFBLVTRUL3JTcFptcUdBSjc3OXExckpiVFpyMk5zSkJnZEE4UFJVdWZGdERwdk9EdTVtYWRPcDAwRHB4ekZCWVZJU2NuRitrWm1ZZytHNFBUWjJKZ01CakFnUXh3UHI4NFYvb2VBSTJtSlFBbytTYUVFRUlhaGV6cytDSmtZMjJyZHNISFZXcGhta0d2SDNQOHhFbTNQMCtlZ2thamdWYnJCTFZLN2Vnd1NRVk1rZ2tHdlFFR294R2NjM0NnaEN2OFI1TnNXcEdlRWg4RFFIWjBqS1R4b09TYkVFSUlhVHprdEl1eHNRQ2VhOU9oeTNKQjFMd0xnZmZVRy9RYXZkNmdCb1BqWjhjaDVYSElZTnpFQUJNNC9wU2d6RTlMakkxMWRGaWtjYUxrbXhCQ0NHbUVMcWZFeHdFWTA2SkZpQ3RySnVqVVhQSVNvWFlGT1BVN2FWUVlsN21wV0lTVVU1UXI1R1JueHhjNU9pTFN1Rkh5VFFnaGhEUmkxNjdGRk9NYWlnR2tPam9XUWtqZFViVVRRZ2doaEJCQ0dnZ2wzNFFRUWdnaGhEUVFTcjRKSVlRUVFnaHBJSlI4RTBJSUlZUVEwa0FvK1NhRUVFSUlJYVNCVVBKTkNDR0VFRUpJQTZIa214QkNDQ0dFa0FaQ3lUY2hoQkJDQ0NFTmhKSnZRZ2doaEJCQ0dnZ2wzNFFRUWdnaGhEUVFTcjRKSVlRUVFnaHBJSlI4RTBJSUlZUVEwa0FvK1NhRUVFSUlJYVNCVVBKTkNDR0VFRUpJQTZIa214QkNDQ0dFa0FaQ3lUY2hoQkJDQ0NFTmhKSnZRZ2doaEJCQ0dnZ2wzNFFRUWdnaGhEUVFTcjRKSVlRUVFnaHBJSlI4RTBJSUlZUVEwa0FvK1NhRUVFSUlJYVNCVVBKTkNDR0VFRUpJQTZIa214QkNDQ0dFa0FaQ3lUY2hoQkJDQ0NFTmhKSnZRZ2doaEJCQ0dnZ2wzNFFRUWdnaGhEUVFTcjRKSVlRUVFnaHBJSlI4RTBJSUlZUVEwa0FvK1NhRUVFSUlJYVNCVVBKTkNDR0VFRUpJQTZIa214QkNDQ0dFa0FhaWNuUUFoSkQ2cGROMWNYUDJFTDA1VTVxTGdzWUY0TXpSTVpIYndiaWtHRXFaSXVTV2lxYXNuTVRFUWtkSFJCcEdpeFlocnF5Wm9GTnp5VXRrYWxjNmgrOG1qTXZjVkN4QXlDM0prN0t6cytPTEhCMFJxWCtVZkJOeWwvTHRFQnF1RmpGZFlBam5qRGt6TGpoeHB0QTVmOGZpVUF0cWlZdk00QVpSN3hvVWVnWVNYMzRwSmVhMG95TWo5Y08vWTdmT25JbXZpd0o2Z0VFTEpqcHhLR3BIeDBYc2lVUEZSQlBBREc3TjFYclg1aUduRlVsYWVqa2xQczdSa1pINlExL0VoTnhsQW9MQ0Fqamo3d2djVDRFeExRT2dWcXVoVnFzaGl0VFQ3RTRteXdwTUpoTWtTUUlIN3dvMUd4TVFGTFpCTXBrV3BGMklTM0YwZk1RK1dnY0crb3JRdnNNRWpBT1lHd0NvVlNxb05XcUlvdWpvOElpZHliSnNQcTlORWdEV1RWQnJIdmNQQ3ZsZU1KZ1cvZlhYK1V1T2pvL1lIeVhmaE53OTFHMENRMGNDL0QwQkxGRGpwRUZFV0FnaXdrTGg1OXNTT2k4dnVMcTZnREc2WTMwbjRweWp1S1FFT1RtNVNNL0lRUFNaR0p5TVBxczJHQXpqMVdwVnI0Q2drSG1wZ3ZRajR1T05qbzZWM0RhVmY2ZlFoeGxqQ3hsREY3VmFqYkNRYnVnUkVRYmZsaTJoMDNuQjNjMk56dUc3Q09jY1JVWEZ5TTdKUVhwR0prNmZPWXZUWjJKY2pFYmpDMXpyMUtkTllNamN5NGt4UHdFd09UcFdZaitVZkJOeWQyQUJuVUpITWNZK0JvT3VjMUFnNXI0MUUrM2FCcUNaUnpPb1ZOUmFkamVSWlJuWDgvTngrVW9hRml5T3hOblljNTBBckE2UTFkcFU0QnNBaXFOakpMWFhwbVBvVUNhd1R4aER5L2J0MnVLdG1kUFFyV3RuZURackJwV0t2cTd2ZHBJazQzcitkU1FrSnVPRFpTdHhQaUdwczhqWUoyMERRNFcvRXMvK0Z3QjNkSXpFUHVnZU5DRjNnWUJPd1lFUXNKZ0pUTmVsY3lBK2lseU1udmYwZ003TGl4THZ1NUFvaXZCcTNod1JZYUZZdm1RaHVvZUZRbUNDSnhQWXZEWkJ3ZUdPam8vVW5tLzdicTFGRWNzRmdiVnMxOVlmSHk5ZmdnSDk3NGUzVGtlSjk5K0VTaVZDNStXRnZ2ZjF4c3FsaTlFMUtCQk1FTHc1dytLQVRzR0JqbzZQMkE4bDM0VGM0ZHAwREc0SFFmaWVNZFoyMk9CQldQdnBhblJvMTliUllaRUcwamJBSDJ0V1JlS2hvWU1Cb0kwQTRZdldIYnExZDNSY3BPWUNBc0lDTkJweE14anJPUENCZnZoKzdlY0k2dFRSMFdFUkIrcllvUjIrL094akRCNzRBQmhqN1pnZ3JBc0lDZ3R3ZEZ6RVBpajVKdVFPMXFwVksyY21DcXNZWXhFQi9tMHdiZklrNkhSZWpnNkxORENkbHhkbVRaK0M5bTBEd0JnTEYxVGlGNzYrM1YwY0hSZXBnWUFBTFp6NEJ3enMvL3g4VzJMS3l5K2doYmUzbzZNaWpZQzNUb2ZwVTE1R205YXRBTWJ1QWZpcVZxMWFPVHM2TGxKM2xId1RjZ2RUdVRXL256SDBWcWxVR0RYaUgyalhsaHBHL3E3OGZGdGl6T01qb2RHb0lURDAwTGdaQnpzNkpsSzkxcG9tOTBCQVAwRVE4STloZzlFbGlIb1hrUDlwMzY0dEhoM3hrTG43SUdQM01yZm1mUjBkRTZrN1NyNEp1VVA1K3ZxNmdHRU1PSnExYnVXSHgwYU9nQ0RRS2YxM0pRZ0NSancwREIwN2RBRG5jSVBBeGpScjE2NnBvK01pVlZJTEFoc0RqaFk2citaNGV1d1lLaVZJYklpaWlER2pIa1hyVnEwQXpqMEZ6a2Y3K3ZyU1hhMDdISDFURTNLSDRrNHRkQUJHTWNiWStLZkh3cWNGM2FyK3UvUFdlZUdwTVkrQk1jYkEyREJYdUxaeGRFeWtjazFhZFhWbndGT01NVFp4d2pqNCtiWjBkRWlrRVdycDB3TC9mUElKTUxOUjNLbXB6dEV4a2JxaDVKdVFPNVRXU1JuQndEeGF0L0xEMDA4OFRyVi9DUmhqZUh6a0kvRHo5UVVEOHhEVjRsQkh4MFFxMTh4VjlTaGp6TlBQdHlXZS9lZFRkQTZUQ2pIRzhQVFkwV2pwNHdQR21LZEc2L1NRbzJNaWRVUEpOeUYzS0E0OEJ3QmpSNDlxMUtYSU5tellnTFZyMTVaYnJ0ZnJNV3ZXTENRbkoxdVhaV2RuNDYyMzNzSzFhOWNhTWtTN3k4cktncUk0cHRTMldxM0NoSEZqQVFDTThYODZKQWhTSTR6aFh3QXdjc1EvNnZVY1BucjBLQTRlUEZpcnY4a0RCdzRnTFMydDB1ZjFlajIyYk5rQ1NaTHNFZUlkS1RNenM4R09wVmFyOE9Ub1VRQUFwdkFYR3V6QXBGNVE4azNJSGNpdlk1Y3dnSFZ6Y25MQ2ZiMTdPanFjS3NYRnhlSE1tVFBsbHB0TUp1emR1eGQ1ZVhuV1pjWEZ4ZGl6Wnc4S0N3dkxyUjhiRzF2dHY3aTR1QXBqbURGakJ2Nzk3MzliSDh1eWpQVDA5SEwvREFZRE9PY29LU21wOXA4c3l4VWVxNlNrQkJNbVRNQnJyNzFXMjdmS2JoNjR2dzgwR2cwQWRHM1RQcmk3d3dJaGxXcmR2bk0zZ0lWcU5CcjArcjhldDcwZldaWXhkKzVjckZtenB0SjFsaXhaZ3RXclY5ZHFUTWpjdVhOeDdOaXhTcDlQVGs3R29rV0xzR1BIamxyRjI1QktTMHNyUE04QlFKS2tHcDNubFRsLy9qd2VmdmhoZlBmZGR3MzFjdERudnQ3UXFOVUFZOEYrbmJxR050aUJpZDAxM3VZeVF1NGk0ZUhodm93eHI5T25UOGZZWTM4cXBoN0FHTVIyYmYzaFhZK2xCUmN0V29RdFc3YWdVNmRPMkxCaFE3WHJSVVpHNG9FSEhxaDB2WktTRXJ6Ly92c0FZRzB4Vzd0MkxiWnYzdzRBS0NvcUFnQ3NYcjBhYm01dUFJQ2hRNGVpVDU4K21EaHhZclV0ZDFxdEZvY1BIOFo3NzcySHZMdzhyRnk1RWdCdzdkbzFlSHA2V3RmTHljbkJ3dzgvWEc3N05XdldvRVdMRm5qc3NjZXFQQTRBckZ5NUVuMzdsaTg4c0dMRkNtUmxaV0hFaUJFNGVQQmd0ZnZwMUtrVFdyUm9VZTE2dGVIcDJReUJIVHNnTmk1ZVlDbzJGTUFwdXg3Z2J5bzBOSFJ3Ym03dXdiUzB0Tks2N2tzUTFmY3pCckYxS3ovNHR2UzU3ZjJJb2dqR0dMNzY2aXQwNzk0ZFBYdjJoRjZ2aDhsa25vMDhPVGtaVjY1Y3dlVEpreXU4cUxWd2QzZXY4ampYcjErM3VlQnMyYklsUWtORHNYSGpSdlRwMDhkbVhaVktCUThQandyM00yclVLRnk2ZEFsUFBmVVVac3lZVWVueExPdFpDSUlBVDA5UFJFUkVZUHo0OGVqY3VYT0Y2Ky9mdjkvNld2YnQyNGQzM25tbjNMNlBIeitPcUtnb0xGNjh1TXJYREFDSERoMkNzN050ZFQrOVhvLzMzbnZQR2xOTnp2Tjc3cmtIV3EyMjJ2V3Ewc0xiQzIzYitpTXhLVVZVUVRVUXdOazY3WkE0RENYZmhEUUF6dms5akxHbzhQRHdXTTc1Y29QQnNOdGtNdVdscEtRWWNUdFRCak9FQVVBclAxKzR1YnJaTzF3QWdNRmd3SjQ5ZXdBQVNVbEpTRXBLUXFkT25lcTBUMHVyTXZDLzVOdGdNRmlYNmZWNjYwOUxLNTFsdlJNblRnQUFIbnJvSVR6MDBFTjQ1WlZYQUFDZmZQSUpkdTdjaVo5Ly90bDZIS1BSYU4xWFZTSWpJOUdsU3hkY3YzNGRUei85dE0xemt5ZFBScGN1WGNwdGs1NmVqb1VMRjZKSmt5Ymxub3VLaXNLV0xWc0FvTm9XTWFQUkNFVlJNRy9ldkFvdkJPcEM2NlJGZ0g4YnhNYkZnekZHTGQ5MklvcmlicDFPZDdWNTgrWmZBb2lTSk9sU1hGeGNBWUJhOTcxZ0ROMEF3S2VGTnp3ODZsYVVadGFzV2Zqenp6OHhaODRjYk55NEVhdFdyU3JYSXIxNjlXcXNYcjI2MG4wY1BIZ1FMaTZWRjlGNDhza25rWjJkWGVGelE0WU1zWG5jcWxVci9QVFRUK1hXaTRtSnNTYlVPM2Z1eE5TcFU2dnRidE83ZDIrSW9vaUNnZ0pjdW5RSmUvYnN3ZDY5ZTdGa3lSTDA3OSsveW0wQmM5SnVlUzhPSERpQUpVdVcyRHkvYXRXcUNtUFl2MzgvdG16WlVpN3hCc3lORFVsSlNSQkZFWXNXTGFyeStKYlBvUjA3ZHFCbHk3b05xSFZ6ZFVNclB6OGtKcVZZdndQSW5ZbVNiMElhRUdNc21ERzJWcXZWWHRkcXRRZkR3OE9QY003UFNaSjA4dHk1Y3pYdDZNd0V4b0lBOHlRTXpzNTFhMDJwekw1OSsxQlVWSVJldlhyaDJMRmoyTDU5ZTVVdFZXVXBpbUp0ZVZNVUJZcWl3R0F3UUtWU1lkbXlaV0NNb2JDd0VQMzc5OGVrU1pQUXM2ZTU2MHhxYWlvZWUrd3h6Snc1RXgwNmRLaDAvL1lhbU9iaDRZRVdMVnBVV040dE1ERFFHbGRaUjQ4ZUJRQTBiOTdjWnZsdnYvMkc5OTkvSDhIQndZaUxpOE9MTDc2SUNSTW1WSGpjSDM3NEFjdVhMMGRRVUZDVmR3cHVsMGFqUmtzZmMyczZBN3JCM01YUU1aM1E3ektNTVQ5UkZPY0NlRjBRaEppSWlJZ2puUE56aXFJY1BIdjJiRkxOZHlOMEJJRG1ucDUxdm9CMmMzUEQzTGx6TVgzNmRKdzVjd1lUSmt6QThPSERVVmhZaUxmZWVndURCZzNDbzQ4K1d1VStuSnlja0pXVmhYMzc5Z0V3ZHdzN2Rlb1VaRm1HdDdjMzNuMzNYZWoxZWx5NGNBRyt2cjdsa3RMczdHd1VGUldoYmR1MmxTYnhsanRjbHMrVVE0Y09WWnRBTDE2ODJOcVNiVFFhc1diTkduejc3YmRZdEdnUjdyMzNYa3YzcWlwWjdpdzFiVnIrSXFkSGp4NXdjbklxdC96UFAvKzB1VnRtc1d6Wk11emN1UlBCd2NHNGVQRWlsaTFiaG52dXVhZmNlbnE5SGg5KytDR2lvcUl3YXRRbytQamMvdDBOQzJkbkxieTl6SGM2YjM0SDBIbDloNkxrbTVBR3hqa0hZNndaZ0JFQUhnS1FwOUZvTG9lSGg1OEVzRDQ2T3ZvUXF2aEE5VzdielJ2Z1RWV2lDajR0dk91dExyRGxpM0w2OU9rWVAzNDhmdm5sbHhxMVZBSEFzV1BITUdYS0ZKdGw5OTU3THdCZzQ4YU4wT2wwTUpsTW1EcDFLanc5UFpHZm53L0FmTHQ2NnRTcGNISnlRbjUrUHR6YzNNb2RqM1Blb0xXUUwxMjZCSVBCZ0NaTm1xQ2twQVJmZi8wMW1qWnRDajgvUCtzNjI3WnR3OEtGQzlHL2YzKzgvLzc3MkxadEd4WXRXb1MwdERSTW16WU5ycTZ1QUlDMHREU3NXTEVDKy9mdng0QUJBekIvL3Z3cVd4dHZseWlLYU9HdGcxcXRndEVvdWJZT0RQUzVrcGlZYnZjRC9VM2RQSWUxakxIL0EvQi9BSXBGVWJ3V0ZoYVd3RG5mWURLWm91TGo0NHNxMjk2N2JUZHZEdDVNWkFKYStyUXdUNkJTUjcxNzk4YjI3ZHVoMDVtcjBMVnIxdzZmZi80NU9PZDQ1WlZYMExwMWEvejIyMi9Zdm4wN1B2amdnd3BiZEs5ZXZZcFZxMVlCTU4rUjJyZHZILzc0NHcrRWg0ZGo5ZXJWME92MWVQLzk5OUdqUjQ5eVhUYW1USm1DMDZkUFk4dVdMUlYybzdMY1NmUDE5Y1g0OGVOeDdOZ3g3Tml4bzBhdDF4WWFqUWF2dnZvcTl1M2JoN1MwTk1UR3hxSjdkL3ZjMkltTGk0T3pzek5jWFYyUm5wNk9IVHQySURnNDJQcThKRWxZdW5RcGZ2enhSOHlZTVFOang0N0Z1KysraThtVEoyUG16Smw0N0xISHJIZnJUcDgralE4KytBQVhMMTdFdi83MUwweWNPTkV1TWFwVUtyUzQrWmt2UzFKVE9xL3ZYSlI4RStJQW5GdDdtb2dBZEp4ejNjM3VBUytGaDRkZjRaeC9LY3Z5dDlldlg4OUlTMHN6QXJCMnR0UUkzSjBEYWxHbGdrY0ZMVG4ya0pXVmhlUEhqeU1rSkFRZE9uUkF2Mzc5c0dmUEhodytmQmo5K3ZXcmR2dWdvQ0JFUmtaQ2tpVE1uajBiblRwMXduUFBQUWNBY0hGeHdjQ0JBNjNyZnZUUkFMWEgrQUFBSUFCSlJFRlVSK1cydHl5ejlLdWVQWHMyTGx5NEFBREl6YzNGNXMyYnNYZnZYdXZqZ29JQ2pCMXJydkJ4Nnkzd3FxU2twQUFBQ2dvS0tsMW4vLzc5MW9RRU1QY3JuemR2bnJYMWZlZk9uWmcvZno1R2poeUpOOTk4RXlxVkNxTkdqWUtucHljV0xGaUFBd2NPNE1VWFgwUlNVaEorK3VrbnVMbTUxVXRYazFzMWFlSU90Vm9OazlHa0VoUjFVd0QwSlcwbmpESHJPWHp6NzhDVmM5NU9FSVIyQUlZTGdwQVRIaDYrVFpibEwwUlJ2SkNkblYxVXRwKzRSdUR1ak1HSkNRSThteld6VzF5V3hCc3dEMTVldjM0OUJnd1lnTmF0V3dNQXJseTVna09IRGxWYW9TUThQQnlIRHg4R0FQVHIxdzlUcGt6QjQ0OC9ibjFlcTlWaTFxeFplT3V0dDlDclZ5ODg4c2dqQUlDdFc3Zml5SkVqV0xCZ1FhWGpGeXgzMHNhTUdZTjc3cmtIWGw1ZU9IandJUEx6OHl2dEgxNFJRUkRRc1dOSHBLV2xJU3NycTBiYlJFZEhBNEJOSC9KYmZmcnBwemh5NUlqMXNZK1BEeVpQbm14OXZIanhZdXpZc1FQdnZQT085UzdDdkhuejRPL3ZqOGpJU0VSRlJlSHBwNS9HenAwN2NmVG9VWFRzMkJGcjE2NjFTZUR0d2NPaktWU2lDRW1TMUhSZTM3a28rU2FrZ1pYdE1sRW1DUy83WmQ2YU1UYVBNVFpUcDlNZDErbDBSeGxqaHlWSlNveUppZmxMWU5Bd3hrUkJFT0RpVXI3MXloNTI3TmdCemptR0RqV1hpUjQ2ZENqMjdObUQ3ZHUzMXlqNTl2VDB4QU1QUElCRGh3NUJsbVUwYjk3YzJyM0Mwc3E5WU1HQ1NsdXR5aWJUQU5DM2IxOTA3ZG9WQm9NQnExZXZScytlUGEwRHJnNGRPb1Q0K0hpTUdERUNnSGtBb3lWUnI4NktGU3VxN2NMeXlDT1BJQ1FrQkVhakVVNU9UbWpidHEzTjdldkJnd2REcTlWaXdJQUJOdHYxN3QwYkw3MzBFcFl1WFdwdEpmVDA5TVI3NzcySC8vdS8vNnRSZkhXaDFXck5MV1NLTExxcThXeDRlTGlrS0lyRU9WYzQ1d3BqVEFhZ2NNNWxRUkJrenJtc0tJcXNVcWxrV1pabHhwaGxtY0k1bHhoanNpaUtrcUlvOHMxdEpFRVFaRW1TVExJc0s0SWd5RWFqVVJKRjBTU0tvbHhhV2lyTHNpeXBWQ3FwU1pNbVJzWVlOeGdNWEJBRUxnZ0NaNHhaZnk4dExiWCtMb29pRndTQkZ4Y1hXMysvK1pJMG5ITW9pcUx1MHFXTEd3Q29WQ3FlbDVlbldINVhxVlJjbzlGd1oyZG5mdXJVS1FWbExscnRyYUsvbXpMbnNCZUFpYUlvam1PTUpYbDVlWjNWNlhTSEFKeU1qbzQrS1RCb09JZUtNUVpYMTl1LzgyRTBHbTM2SEhmdjN0MTZIbXphdEFtRmhZV1ZkbjJxamFOSGo2SzR1QmlBT2ZrZE9IQWcxR28xZnZ2dE54aU5Sa1JHUmlJaUlnSWFqUWEvL2ZZYkFDQTBOTlRtWXNCeUoyM0lrQ0VRQkFHREJ3L0crdlhyOGNzdnYrREpKNStzVlR3M2J0d0FVUDBnVWNEYzdjMlNSRmRXb1FnQTNuenpUVnk3ZGcxR294Rk5talJCKy9idGJicWp2UHp5eTNqb29ZY1FFUkZoWFNhS0loNTc3REZrWkdRZ0tpcktPcml6YTlldW1EZHZIdHExYTFlcjExVVRMczdPRUFRQmpESFJCS1Y4ZnhseVI2RGttL3dkcU1MRHd4L2xuUGVwZnRYNndSaXI4Rk80b2tTOHpCZTRHNENCblBNQm5QTWJvaWltaDRXRlJVc1N6aFpKaWlnSVFvVzNqdTFoeDQ0ZEVBUUJEejc0SUFEZ3Z2dnVRNU1tVFdyZFV2WHJyNzhDTUNjSlAvLzhNeDU2Nkg5elEyUm5aK1BLbFNzVmJtZXBlbUpodVFpd2xENTcrdW1uRVJRVUJNQmNoY0ZTUGNIaXI3LytLcmVQaW56eXlTY0lEdzlIVGs1T3VSYno1T1JrbS82a29ybTF5VnFYM04vZkh6cWREaXFWeXBwNHA2V2w0ZFNwVXpoMDZCQ09IVHVHa3BJU0JBY0hZK1RJa1VoS1NzSzJiZHN3ZWZKa09EczdvM1BuenVqVXFSUDgvZjNSc21WTE5HdldERUZCUVhhcjkreDhNL2xXQ1V6dHBCR25BdEJZYm92ZjBtcHJkZk5MM1JKRGhRT0J5M2I1NFp4RHJWWmIzNmViUHpsanpKcTRsUDI3dHF6SEdMUHVXMUVVcnRGb0xLM0pIREFuU1ZxdDFySU92N205NVkwWjVlVGsxTXV5RDI5djc3SnhXdFpGZUhnNHIrdzEzR1NFdVh1WHdoaFRiaDZiVzVaWmZ1ZWM4ekxQVjhqeVBsWndEbXNBZEdPTWRXV01qUUtRRXhZV2xpSXBPRnBzNUJyR0dGenIwTzFJVVJUck9SUWZIdzlSRkszSjkvZmZmNC9telp2ai9QbnpPSC8rUEFEZzNMbHpBTXpkcE1vbWxocU54cnBkUlZhdlhvM1UxRlNiWlpZV2NvdjQrSGk4Kys2NzFzY2ZmUENCTmZtMjNFbnIwS0dEZFN6SDhPSERzWDc5ZW16ZnZyMVd5WGRhV2hyaTR1S2dVcWtRRWhKUzdmcUNJRmhqM2IxN045NSsrMjJiNTArZlBnMjFXbTE5ckZLcFVGSlNndGpZV0FCQXQyN2RvTlZxNGVYbEJTOHZMOGl5aktTa0pKdzRjUUtIRHg5R2RIUTBHR01ZTUdBQUhuamdBZXpkdXhjSERoekE2TkdqNGVucGlhNWR1NkpkdTNidzkvZUh0N2MzdkwyOTBiNTkreHEvM2x0WmttL091YWlHaXBMdk94UWwzK1N1Rnh3Y0hNb1lXODRZYSszb1dHcmpacjlTTU1ZWTU3d0pZMHpER0ROd0psL2xuREdCTVRqVllMQlJiVmtxRXZUcTFjczY0RWlsVW1IUW9FSFlzbVVMZHUzYVpkTXFYUm1qMFlqOSsvZWpTWk1tdUhMbENoWXVYSWpjM0Z6cmwveTZkZXRzdnZUS3FpalBrV1VaWDN6eEJkcTFhMmROdkNzemV2Um9tOGNHZzZIV2d6US8vdmhqYXh5MzFrZFdGQVZ2di8wMlJvd1lnYzgvL3h5SmlZazRmLzY4dFdaNTU4NmRNV0hDQk9oME9uaDdlNk4zNzk0QXpCVlVEaDQ4aUgzNzl1SFBQLy9FNmRPbnJmc01Edy9IZi83em4xckZXQldOa3dhaUlBSUFZNHlKWlY5L1plL0ZMY3VyZmNOdTNjL054NnlxZGFyYXo2MC9LMW5YZ3pGbVUycUdjMTV1QThaWXJlYXhxTzQ5dVoxQnZyZWN3MDRBM0FSQmFNcGwyUm1Bd0JpRHh1bjJ6Mkd0Vm91dnZ2b0tBR3d1YkMzSGxpVEpwdjYzd1dBQUFQem5QLyt4ZVQxdWJtNFZKdCtKaVltSWpJekVzbVhMYkFZTXlyS01oUXNYWXVEQWdlWEtERmJFY2lldDdBVnU1ODZkNGUvdmo4VEVSQ1FuSjZOang0NVY3aU0zTnhkbno1N0ZSeDk5QklQQmdJa1RKMVpZY2FpMlhuMzFWU2lLWXZsL3NpN25uSU56amg5Ly9CRXFsUXJyMTY5SGNuSXl6cDgvajlMU1VtZzBHa1JFUk9DTk45NEFZd3hkdW5SQlVGQVFoZzhmanB5Y0hQeisrKzg0Y09BQVRwdzRZVk9LOExubm5yTldhcm9kVGs0YU1FRUF3SmpDVVBFSEtHbjBLUGttZHoxUkZOMEJxQUdZT09kbkFlUTBkQXlNTVc4QUViY3VyNnd4N1dZcm9JbHpuc0U1endDUUlrblM1N0d4c1gvNGRlb2FxaEZVVDNIT1lUUWE3UjVyMmR2RFpRMGJOZ3hidG16Qjl1M2JhNVI4UjBWRlFWRVU5T3paRXdhREFhKzk5aHJlZU9NTkJBWUdBakIzTzdFTXdyeFZmbjYrVGI5d3pqbVdMRm1DTTJmTzRKTlBQcW4yMkZldlhzWDI3ZHVoMVdxUm01dUxpeGN2V2x2eGEyclZxbFg0NzMvL0MxRVVFUmtaYVYxKzlPaFJUSjQ4R1IwN2RvUmFyY2IxNjlkUldGaUlJVU9HSURRMEZQZmNjNC8xenNBenp6d0RsVXBsVGI2ZG5aMHhlUEJnREI0OEdJQzV1c3Y1OCtkeDRjSUZhK3UrdlVnbUNRcFhJSEZ1MGh0TjM2c0VKZ3FDSUFJUUJVRVFGVVVSWUI1eklBQVFHV01pNTF5QU9TbTBQc2M1RnhoakF1ZGNGQVNCS1lwaStTa3d4aXpQQ1RjVFRNSGNVTXdzKzJFby96M0RMT3ZjVEU0WnpCY0lVQlNGd1p5OHN6S0p2Q1VqMHQ1c1NUN0xPZi91WnNMTkJFR3diblBMc2lxLzN6am5Lc3V4TGR0WmZyZnMwN0s4ekxKcGxleXIzRExMT2F3b1NocGpMQVZBZ2l6TFVURXhNWHY5T25VTjFZanFmNEJ6R0EzMlA0Y0JXTWRFbExWMjdWcXNYcjBhMjdadHE3RExSazVPRHZidjMyL3RackpseXhaMDd0eTUzTVhzcGsyYnNIMzc5aHFQVzdDVStydjFNMlhvMEtINDdMUFBzSDM3OWtvbnBhcG9RT2JvMGFQeDhzc3YxK2pZMVRsNDhDQ0dEQm1DU1pNbTJiVEFmL3p4eDlpMGFaTjFZSFZzYkN5YU5tMktjZVBHSVN3c0RPSGg0WEJ5Y29MUmFFVHYzcjN4d2dzdldCc0Z2THk4OE1RVFQrQ0pKNTZBSkVsSVNFaEFVbElTTGwrK1hPZkJseWFUWkw2b0ExY1U4OTBiY2dlaTVKdjhuWlFvaXZKaGFXbHArVytsZXVicTZqcU1NYllPcURyaHZ2bDhEdWY4Rjg3NUxzNTVpcUlvT2NYRnhia1hMMTRzQUFBTkUvVmdURllVQmFWNmcxM2pMRnZiKzVkZmZzSCsvZnV0ejFuaVRraElxTGFseW1nMFl1M2F0Umd5WkFqMGVqME1CZ01HREJpQXpaczNXL3RMejVneG84WXo3bDI3ZGcwSER4N0VqQmt6MEt0WEw1dm5PblRvZ0s1ZHUrTElrU01JRFEyRnE2c3JSRkhFTjk5OFkrM3EwTDE3ZDR3YU5hcmNmdi82Nnkrb1ZDcHJIOUpiZGUvZUhXdldyRUZwYWFtMWk4L09uVHZoNmVtSmJ0MjZBUURtekptRHpNeE02MkN1eE1SRTYvYnA2ZWxvMjdZdGpoOC9YdWxydS9mZWV6RnMyTEFhdlErMW9UY1lJTXN5UkthU2kvVEtoMWN1eEp5eiswRnVENE01c1djZE9uUVE5SHE5WURLWkJGbVdoU1pObWdpU0pBbUtvakJKa2tSRlVRUVhGeGZtNU9Ra09Eczd6MmVNUGM4WU94WWRIYjNNVG5GVTlMUGM3NWF4Q1p4emEvSmRVZGVkTXVkd0hvQmZGRVZaSjh2eUJVRVFDdlB5OGdyVDB0SU1nUGtjNW9ERU9VZEphWjNuNjdHYmd3Y1BZdkhpeGVqY3VUTkVVY1MwYWRQdzVKTlBZc1NJRWNqTnpiV3VaNWtKOXRhS1JtVjkvZlhYNk5peG8vVk9ta2Fqd2JKbHR2OXRsdkVmdi96eUMxNTk5ZFVLdTF5RmhvWkNGRVZvdFZxMGJkc1d3NFlOS3pmQlRuVXNYVWdxNnViR0dFTjRlRGgrLy8xM2EvTE5PY2V1WGJ0dzMzMzNXZS9PZmZ2dHQwaEtTc0wxNjljQndEcHJyK1Z1VjNGeGNaWG4rY2lSSSsxU0lyVlVYd3BGVWNEQkpDWXJsVS9CU1JvMVNyN0ozd2Jubkl1aVdKQ1VsTlRnTGQ5aFlXRUZsWHhKY3dBbXhwaEJVWlJUakxFVjBkSFJPMUJGcVVHOTBhUjMwanBKaXFLZzFNNWYzSmFLQklDNXptMWxxbXFwQW9CZHUzWWhLeXNMWThhTXdicDE2NnpML2YzOVVWaFlpSTRkTytMSko1KzBEa2g2Ly8zM29kUHA4TUlMTHdBd1R3dTlmUGx5Nnl5WFBqNCtsVTU0TVdUSUVMaTR1R0RLbENsWXYzNDlBZ01ENGVQalk2M0hYWlhJeU1ncXZ4QWZmUEJCckZ5NUV2djI3Y1B3NGNOeDQ4WU43TnUzRDA4KythVE5oY09lUFhzcXJOb0NtRytYbnp4NXN0SmpmUG5sbHdnTHMvOThHWHE5M2p6QWpIRVpUR2s4R1o2NUw3VUUvSy9hakVWT1R1V25aa1JFUlBXZCtHc2ZSOW1mbFRwMTZwUWxCdk1HTjd1VFdEREdTam5uQllxaXBEREcxcGFVbFB5UW1KaFk2WFNTZXFOSnIzVnlNdFZYOHIxejU4NEtaN09NaVRGUHNMdDE2OVp5dGExRFFrTFF1M2R2Yk4yNkZXM2F0RUcvZnYyc2llZWJiNzVwN2JLeWZQbHlBTEE1LzB0TFN6RnYzandNSERqUWVsZkhNcUdNNVU2YTBXakVnUU1IS293M0x5OFBSNDRjd2YzMzMxL3V1WTgrK3FoR0F5c3JveWdLSmsyYUJLRHlBWmREaGd6Qk8rKzhnOHpNVFBqNCtPRFlzV1BJek16RTNMbHpiZGI3NUpOUGNPalFvUXIzc1g3OWVxeGZ2NzdDNTBSUnJQTHp0RFpLUy9YbW1YNFpHdHQ1VFdxQmttOUNHdGpOMjlGRkFCSTQ1N0dNc1JPU0pPMktpWW41cXliYml5YWhFRTdjSk1reWJsUlJJdTkyV0w0b2x5OWZYbUZWazVTVUZEenh4Qk5WdGxRQjV0Ym9BUU1HVkRnanBydTdPelp1M0dpenpHZzBvbjM3OWpabHVXNWRoekdHYmR1MlZYZzh5eURJQXdjTzJMUThselZnd0FCck1tK1pkZTZMTDc1QTE2NWRLeHh3Q1pnbjV4Z3dZQUErK2VRVERCZ3dBQ3RYcm9RZ0NEYURPd0ZnekpneEdENTh1TTJ5L2Z2M1kvSGl4VmkrZkRtNmR1MWFidCtIRHgvR2UrKzlWNmZFb2lvRkJZVTNiMUZEVmtxbC9IbzV5Ti9VemNSYnp6bVBZWXdkNFp4SHk3SjhQQ1ltcHVJL3ZsdmNQSWNOQ3VlNG5tLy8vNW9mZnZnQlY2OWVMYmZjY3JHK2J0MjZjaGVkenovL1BKNTQ0b2tLOTJmcEhyWmh3d2FrcDZmaml5KytzS242OGRsbm40RXhobW5UcHRtVUdyVGNTVk9wVk5pOWUzZUZBN1UzYnR5SUR6LzhFTnUzYjY4dythNEx2VjRQclZaYjVZQkxBQmc0Y0NCV3JWcUY1Y3VYWTlHaVJZaU1qRVJJU0VpNVNiWVdMbHhvdlFpeCtPaWpqL0Q3Nzc5ank1WXRGWDRlcmxtenB0S0xqdHVSZitPRzVTTENTT2Yxbll1U2IwSWFFT2Y4TDhiWWp3QU9Nc2JpRFFiRDVmajQrRnIxMjB0TGk4c0xDQXJOa3lRSjZSbVprQlVGWWcyN2IxVEZVcEhBM2QyOTByN1lIVHAwUUZCUUVCSVNFbkQwNkZIMDdkdTN3dlc2ZE9tQ09YUG1sRnUrYnQyNlNsdUlVMU5UYlZySkxTWk1tSUJYWDMwVkpTVWw1YWFHdGxBVTg0MkNyNy8rdXRLVzdORFFVR3Z5YmFuclhaTnFNYSs4OGdyR2poMkxXYk5tNGNpUkk1ZzFheGFhM1ZLYldhdlZRcXY5MzB5amtpUmg4K2JOOFBQelE1OCtmU3FjRk1oU2E3bWlXZmZxU2xFVVhNdktObzhKWU1pL2VqVWh0L3F0U0Uxd3pqTVpZOTl5em5jb2luTEJaREpsMzlZNUhCaVNveWdLcmw3Tk1IY1BzdVBFVVY5Ly9YV0Z5eTE5dnJkdTNWcnJpejdPT1pLVGs2RlNxYkJxMVNxTUdqVUtnd2NQeHJGangvRGxsMS9pK2VlZkwxZmoyM0luclUrZlBwVldTQm82ZENoV3JGaUJQLzc0QXpkdTNMRHIrVkJRVUdCelhsWkdvOUhnNVpkZnh2ejU4NkhYNjVHV2xsYmhlK2p1N203enZxV25wMlB2M3IwWU5HaFFwVE5ZbHBhVzJtVmdLR0ErcnpPdlpaay9PemkvVHVmMW5ZdVNiMElhZ0NSSjU5UnFkYi9vNk9nLzdMSkRqaGd3M0h2dFdoWktTMHFzU1dWZFdDb1NEQm8wcU5JcUpBRHc4TU1QSXlFaEFkdTJiYXMwK1FZcVRpcUhEeCtPOFBCdzYyUE9PWll1WFlyczdHeHd6dEdtVFJ0TW5qelpKaEd4bEN2ejlQUXNWOTdNNHVEQmc1ZzJiUnJXcmwxckhkQlpGVXYvYk11dDhhb0VCQVJnOU9qUldMOStQZHExYTFkcDY2Q0ZvaWhZc0dBQmtwT1RFUmtaV1dsU1pla3JXcHNKUm1yS1lEQWk3ZXJOdVRjNHI3elBDNmtWV1pZZnpzN08zcHVlbmw3bnZyYWNDWEVNR0phVG00dkN3aUo0ZU54KzBwbVptWW5Dd2tLN2QwTXJpekdHdVhQbjRwVlhYc0htelp1eGF0VXFSRVpHd21Bd0lDUWt4TnBsckN6TG5iU3FCaE43ZUhpZ2I5KysyTGR2SDNidDJsWHQrVlVibHk1ZHNwbUp0aW9qUm96QXBrMmJjUGp3WVl3ZVBicmFmdVg1K2ZtWU1XTUdSRkdzY3ZEbjlldlhLNXltL25ZVUY1Y2dJL01hQUlBQjBYYlpLWEdJdWplWEVVS3FkZTdjdVF0MlM3d0JjTTVqQVNBdFBRTkZOeWUvcUN0TFJZTHFxbTRNSFRvVUtwWEsybEpWRzE1ZVhnZ09Ea1p3Y0RDMFdpM1dyRm1ESzFldUlESXlFcDkvL2preU1qS3dZc1VLU0pKa1hhK3lGcVc2T0hIaUJBSUNBcXB0K2VhY1k5T21UZmpoaHg4UUVCQ0FpeGN2WXZyMDZkYkUrVmFabVptWVBIa3lkdXpZZ2VlZWU4NDZzVkJGRWhNVDRlUGpZN2U2M21YcERYcWtYcnA4ODBYUWw3UzluRDE3ZG9jOUVtOEFBT2ZuQVNEeldoYnlhM2tlbFpXYW1vcUpFeWRDcTlYaTExOS94YnAxNjZ4M2dtNlhvaWlRSktuQ3UwaHF0UnJlM3Q1bzJyUXBTa3BLb05QcEVCMGRqZWVmZng1Nzl1eXgzdEhKenM3RzhlUEhvZFZxcTUxQzNqSlRwaVZadDVjVEowN1VhSENtWHEvSC9QbnprWkNRQUg5L2YyemV2Qm1yVjYrdWRDYlFNMmZPWU1LRUNiaDQ4U0lXTDE1YzZVVzh5V1RDaFFzWDBLcFZxenE5RG91aTRtTHJSVFVIWXUyeVUrSVExUEpOeUIzSW9FZ0h0SUpHdm5EeEx6RTdKeGMrbFV6cFhCdGJ0bXlwMFhvZUhoN2xSdlhQbmowYnMyZlBybkk3UlZGdzl1eFpuRGx6QnZ2Mzc4ZTVjK2ZRcDA4ZmJOcTB5WnBnYjl5NEVjdVhMOGVMTDc0SWYzOS85TzNiRi9mZmZ6L1dyRmxUYnBLUHNpd2xGMTkrK2VVcWI5KzNiOThlUzVjdXhiNTkrekJ1M0RoY3ZIZ1JlWGw1U0VwS0FnQzRsSm53SkQ0K0hwOTk5aG5pNHVMdzNIUFA0YVdYWHNJZmYveUJCUXNXWU1TSUVYajQ0WWZ4MUZOUG9YWHIxcmh5NVFvMmJkcGtmUS9mZlBOTm0vSnNsdktJYm01dVVLdlZTRTVPeHI1OSs4cjFIYmVYL1B3YlNFaE1NdmYzbHFYZjZ1VWdwRTVNQnVXSVJpdktsNitraWVrWm1RandiMVByZmVUbjUrUDU1NSszVnZmWnUzY3ZWcXhZZ1MxYnR1RCsrKytIbjU4ZnRGb3QxR28xMUdvMS9QejhNSGZ1WEJ3OGVCQW1rOG5tbjcrL1AvejkvYkZqeHc3azVPUkFyOWVqYWRPbXlNbkp3YWxUcDVDVWxJVG82R2ljTzNjT25IUDA3ZHNYNzcvL1BqcDE2b1FEQnc3ZzY2Ky94bHR2dlFVdkx5K01HalVLeno3N2JKVURqY3ZxMjdldmRWQ3JSVTAvanlwYi84OC8vMFJHUmdhR0RCbGluVjcreUpFamNISnlzcm5nM2IxN04vNzk3MytqcEtRRWtaR1I2TmV2SDc3NjZpdDgvdm5uMkxseko4YU1HWVBISG5zTTd1N3VpSTZPeHZmZmY0OTkrL2JCMjlzYm4zNzZxZlZPWG41K1BqNzc3RE40ZUhqQTJka1pqREVjT25RSWVYbDVWVjZFMTBaMmRnNHVYUHdMbkVNMktvcjlPcEtUQmtmSk55RjNvTXlVK0xpMlFTSFJScU94eDc0RGh4RGN0WXVqUTZxV0lBajQ3TFBQa0pPVGd6NTkrdURkZDk4dE4vMnl1N3M3M24zM1hUejc3TFBZc21VTC92ampEd3diTmd5alI0KzI5dE91Q3c4UER4UVVGS0I5Ky9ZWU8zWXNmdnZ0Tit2MDNKWXA2OVBTMGdDWUUzcVZTb1Z2di8zVzJucld2MzkvZE8vZUhSczJiTURQUC8rTVJ4NTVCRHQzN3NRNzc3d0RRUkF3ZE9oUVRKbzBxZHl0N3FTa0pKc3FDZTd1N2hnNWNpVCs5YTkvMWZrMVZXVDNiM3Roa2lSd0tOR1hVK0xqNnVVZ3BFN1NVMk1UQW9KQ1Q1cE1wcDZIamh6RHZiMytyOWI3OFBEd1FFQkFBS1pQbjQ2V0xWdmk2YWVmUmtoSUNEWnQyb1I5Ky9ZaE56ZTMzQURCeWl4WnNnU01NYXhkdTlaYWZxOVBuejdJenM3R25EbHpvRktwMEsxYk4weVpNZ1VQUHZpZ3pSMnAvdjM3bzMvLy9qaCsvRGcrL2ZSVFJFZEg0NldYWHFyMTY3RW5vOUdJQng1NEFCRVJFWmd6Wnc1KytlVVhxRlFxUFBQTU16YnJaV1ptb2tlUEhwZzZkU3E4dkx3QW1BZWZEaGt5QkY5OTlSWDI3dDJMVWFOR1ljR0NCWWlLaW9LYm14c21UcHlJWjU5OTF1WmkzZDNkSFR0MzdyU1pXYmRGaXhaNDdiWFhxbTM1cjZuZkQveHhzeldlbjBoUGlrMnd5MDZKUTlTOTZDU3hFUllXRnNZWTI4b1k4MUVVNWNrelo4NUVPVHFtdjd1d3NMRCtnaUJzNEp4ckdXTlBuajU5ZXBlalk3S0hnTUNRYVV3UVZyUnUxUXEvL2J3VmFuWGp2NWEyOThBeWU2bExYSXFpSUNvcUNuMzY5SUczdDNlVjY1cE1KcHRwMXV1REpFa1lNT3dSOCsxcFJYbjlyOFNZRCt2dFlBMG9JaUppQllCcG5QTlBvNk9qN1RQRGlvTUZCQVcveUpqNG1aOXZTK3o5WmR0dG5jT1dpaDVWa1NUSitvOHhCbEVVSVFnQ0JFR0FLSXJWMXA5T1RVMUZxMWF0YXR4RnFteGQvTWJDMGhXbnBuTUwzQ29uSndkSGp4N0Z3SUVEYlpMdVczSE9ZVEtaSUFpQ1hidVVtVXdTSGhnNkF1a1pHVkJrNVYrWGttTFdWTDhWYWF5b3p6Y2hkNmhTUFg0QzUwVlgwdEx3dzQ5Yks1MjhwekZwaklrM1VMZTRCRUhBcUZHanFrMjhBWE4vMmZwTXZEbm4yQnkxM1p4NGMxNG9TYVpmNnUxZ3BNN3lpcFRObktQZ2Fub0d2dHV3NmJiTzRacFU4MUNwVk5CcXRYQnpjNE9ycXl1MFdpMDBHZzFVS2xXTkpuNEpDQWlvVlNMWjJCSnZBTmFMamR2bDVlV0ZoeDkrdU1yRUd6QVBUTFc4dC9iQ09jZjZIellqUFNNRG5QTWJKa25hWWJlZEU0ZWc1SnVRTzVSb1VsL2p3SDg1NS95cmRkOGo4MXFXbzBNaURwYVZuWTF2MTI4RTU1eHo4TzFGM0ZCK1NqL1NhQlNrYVFzWitMZWNjLzc1Vit0d05UM0QwU0dSUmlnajh4cSsvbmE5NWJ6K0FmcjhCcDhvanRnWEpkK0UzS0hTMDArVmNNWitCRU4rMnRXcitERnFXNlV6dUpHN242SW8rSG5YcjdqNDF5VXdobUlPOXVQMWl4ZHZ2NHdHYVFDblRBckhqd3pJenM3SndmcE5teXV0c0VIK25tUlp4cGFmdGlNOUl3Tmd1QTZGYjdWYnhSM2lNSlI4RTNJSGt3dHo5bktPTXlhVGhPODNia1ppVWtyMUc1RzcwcVhMVi9EVjE5L0JZRENBYzV3M0ZXVGZGV01iN25hWEREZU9jczZPS1lxQ3pWdTM0VXpNT1VlSFJCcVJoTVJrZkxmaHY1Ylphcy9JSmRmM096b21VbmVVZkJOeUIwdExTeXVGTFA4TFFNcTFyQ3k4ODk0aUpLVmNjSFJZcElHbFhMaUkxMmZQUTNwbUpqam5mOG1NVDZUV3NUdEVhcXJleFBnc3pubFNUbTR1Rml6K0VBbUpTWTZPaWpRQ2lVa3BtUFBlSW1SbFo0TURGeURMazlQUzB1cHZKaVhTWUNqNUp1UU9keW41M0htandsL2tIRGVpejhiaTFkZmV3UEVUcDZyZmtOenhPT2M0ZGZvTXByOCtHNmVpejRCelhxaUFUNzF5bnBwUDd5UlhFODRtU1lycG41eno2N0Z4OFhoNTZrd2NQSHpVMFdFUkIrR2M0OGl4UC9IcWpEZHdOdVljT01jTms2SzhlQ241M0hsSHgwYnNnNUp2UXU0Q1Z4UFBIdUxBVXM2NVBpbmxBbWErUFJmSFQ1eENRV0ZobldlN0k0MlBvaWdvTEN6QzJaaFlUSDlqTnVMT0p3Q2NHeG40eDVlbGtqMk9qby9VWGxwUy9FbHdQcDl6bEY2NmZBV3Z6NW1IM2IvdFJVRkJJV1NaenVHL0ExbFdVRkJZaVAxL0hNTE10K2NpK2NKRmNNNzFnTExrYW1MTVFVZkhSK3luOFJjR0pvVFVoS2xRS2xyZFJIQXQ1U0ovNCtyVjlCYlB2alFaRVdFaENBOE5nVzlMSCtpOHZPRHE2bEtqMG1LazhlR2NvN2k0QkRtNXVValB5TUNacytkd0t2b01TdlY2Y1BCckhEeXlVQ3I1SENrcE5adFZoVFEyU25HZTlLVkxNMUdDSU02K2RpMnI1YlJaYnlNc0pCamR3MFBSMHFjRmREb3Z1THU1MFRsOEYrR2NvN0NvQ0RrNXVValB5RVQwMlJpY1BoTmpIcnNCWklEekQ0cnpwSzhBbUJ3ZEs3RWZTcjRKdVV2a3BhUVU1QUVmKzNjSU9jQkZUTmVYbGo1KzVOaWYycVBIVDhESlNRT3RrOWF1dFdkSnc1TWtDWHFENGVhZ1NnNEFKcTd3TFJJM0xVOUxpajhGZ01yZDNNR3lzK09Ma0kxUFc3VUwva09sRnFZWjlQb3h4MCtjZFB2ejVDbG9OQnBvdFU1UXE5U09EcFBZbVVreXdhQTN3R0EwZ25NT0RwUndoZjlva2swcjBsUGlZMERuOVYySHZva0p1YnRJbDFKaVRnUDRaNXYyd1NzRnRUQWI0RDFLOVhwMWFhbEJEWWJHT2NzTnFSa09HWXliR0dEaTRLZGxXVjUwSlNudWhLUERJbllscDEyTWpRWHdYSnNPWFpZTG91WmRDTHluM3FEWDZQVjBEdCtWeXB6WDRQaFRnakkvTFRFMjF0RmhrZnBEeVRjaGQ2bkxGMkpQQVJpbDAzVnhjL1lRdlRsVG1vdUN4Z1hnZE0vNmpzUzRyQmhMR0JkeVN3UmpkazVpWXFHakl5TDE2M0pLZkJ5QU1TMWFoTGl5Wm9KT3pTVXZFV3BYT29mdkpvekwzRlFzUXNvcHloVnlzclBqaXh3ZEVhbC9sSHdUY3BlN2VTdTdDTUJGUjhkQ0NLbTlhOWRpaW5FTnhRQlNIUjBMSWFUdXFOb0pJWVFRUWdnaERZU1NiMElJSVlRUVFob0lKZCtFRUVJSUlZUTBFRXErQ1NHRUVFSUlhU0NVZkJOQ0NDR0VFTkpBS1BrbWhCQkNDQ0drZ1ZEeVRRZ2hoQkJDU0FPaDVKc1FRZ2doaEpBR1FwUHNFRUlJSVkyWVYyQ2d1NHVpMGRFc3RhUTh4aVhGVU1vVUliZFVOR1hSekxkM0JrcStDU0dFa0ViSXQwTm91RnJFZENZZ0FnTFRNaTQ0Y2FiUTl6WXBnME10cUNVdU1vTWJSTDFyVU9nWlNIejVwWlNZMDQ2T2pGU09UbUpDQ0NHa0VRa0lDZ3ZnNEFzRjRERXdwbVdNUWFWU1FhMVdReFNwdHlpeEpjc0tUQ1lUSkVrQ0IrOEtOUnNURUJTMlFUS1pGcVJkaUV0eGRIeWtQRXErQ1NHRWtNYWdTeGRORzFuOUtNRGZFeGpkeXBrQ0FBQWdBRWxFUVZRTDFHZzBpQWdMUVkrSU1MVDA4WUhPeXd1dXJpNWdqSHFkRURQT09ZcExTcENUazR2MGpBeEVuNG5CeWVpemFvUEJNRjZ0VnZVS0NBcVpseXBJUHlJKzN1am9XTW4vVVBKTkNDR0VPQjd6bDlYakJNWStBSU11TktRYjNwd3hGZTNhQnNDeldUT0lvdWpvK0Vnako4c3lydWZuNC9LVk5DeFlISW16c2VjNkFWZ2RJS3UxcWNBM0FCUkh4MGpNNlA0VklZUVE0bUFCbllJREJZRzl5d1NtNjlJNUVDdVdMRUxQZTNwQTUrVkZpVGVwRVZFVTRkVzhPU0xDUXJGOHlVSjBEd3VGd0FSUEpyQjViWUtDd3gwZEgva2ZTcjRKSVlRUUIyclRNYmdkQk9GN0FHMkdEUjZFdFordVJvQi9HMGVIUmU1Z2JRUDhzV1pWSkI0YU9oZ0EyZ2dRdm1qZG9WdDdSOGRGekNqNUpvUVFRaHpFMTdlN0N4T0ZWWXl4aUE3dDIySGE1RW5RNmJ3Y0hSYTVDK2k4dkRCcitoUzBieHNBeGxpNG9CSy84UFh0N3VMb3VBZ2wzNFFRUW9qRHFOME1ReGhEYjVWS2hiR2pSNkZkMndCSGgwVHVJbjYrTFRIbThaSFFhTlFRR0hwbzNJeURIUjBUb2VTYkVFSUljUWhmWDE4WEpvcFBnS05aNjFaKytNZXd3UkFFK2xvbTlpTUlBa1k4TkF3ZE8zUUE1M0NEd01ZMGE5ZXVxYVBqK3J1anM1d1FRZ2h4QU83VVFnZk9oakhHMlBpbngwTG5SZDFOaVAxNTY3encxSmpId0JoallHeVlLMXhwUUlHRFVmSk5DQ0dFT0lEV1NSbkJHSnEwYnVXSHA1OTRuT3AzazNyQkdNUGpJeCtCbjY4dkdKaUhxQmFIT2pxbXZ6dEt2Z2toaEJBSDRNQnpBREIyOUNpb1ZEVHRCcWsvYXJVS0U4YU5CUUF3eHYvcDRIRCs5aWo1Sm9RUVFocVlYOGN1WVFEcnB0VnFjVi92bnZWeWpOVFVWUHoxMTEvZ25OdGxmN0lzUTVLa0NwOHJLU21wMDc1alltSVFHeHRiNmZPY2MremZ2eDlwYVdtMTJ1L1hYMytOelpzMzJ5ejc3cnZ2RUJVVlZhUHRhL0xlcGFXbFlmZnUzU2dxS3FwVmJCYkZ4Y1c0Y3VYS2JXMWJHdy9jM3djYWpRWUF1clpwSDl5OTNnOUlLa1hKTnlHRUVOTEFWRXc5Z0RHSWdaMDZ3TnNPcFFXM2JkdUcvZnYzMnl4YnRXb1ZKa3lZWUxQcy85bTc4N0NvcWpjTzROOXo3OHd3YktMSXBpSVNtUWltZ21LbHVhVmxtMHRwNFpMWnFwYjJNM1BKMHRUVXRFeTBGTk1zYzgrbHd0d3pzOFZ5elpSTlVCQ1JUVlFXVWRaWjdyM245d2N5TVRFZ0FqS0E3K2Q1ZkdMT3VmZk1PNGp4enBsejNqTi8vbng4L1BISEtDb3FzampPcVZPbk1HN2NPQlFVRkppMXk3S01jZVBHNGFPUFBySjQzOXk1Y3pGNjlHams1ZVZWS2Y1MTY5Wmg4K2JONWZZWEZSVmg3dHk1V0xWcTFXMk4rK2VmZitMRWlST214NHFpWU8zYXRmanJyNzl1ZWUvMzMzK1B0OTU2QzdtNXVhYTJ2Lzc2Q3hzMmJEQzc3dmp4NDVnK2ZUcXVYTGxpYXBObEdZc1hMOGJseTVkditUejc5dTNETTg4OGc0U0VoTXE4cENwemRtNEMzL3RhZ3pFbU1CV2pwU2RXUk1rM0lZUVFVZ21kT25VYTZ1L3Y3MUFqZ3pFRUFJQjNLeTg0MkZkdnlQejhmQ3hjdUJCNzl1d3hhMDlPVGthYk5tM00xcEszYmRzV08zZnV4TEJod3hBUkVWRm1MRW1TY09MRUNjeVlNUU9LOHU5cDVLSW9vbWZQbnRpOWV6ZFdyMTV0ZHMraFE0Znd5eSsvd05QVEU0Nk9qcmVNZDlLa1NYam9vWWR3L2ZyMUNsOVRWbGFXNlU5aFlTRUdEUnFFQXdjTzRPTEZpMlo5V1ZsWlpyRldKRHc4SE5ldlg4Y2pqenh5eTJ0ZFhGeHc2dFFwakJvMXlqVGpmdnIwYVN4ZHVoVHIxNit2OE42VksxZGk4K2JOWlJMMWl4Y3Y0dWVmZnpiN3MyUEhEcmk0dU9EQ2hRdGwra3IrWkdWbFZlcjFWVVJyb3pVZDNzUVlvNWx2SzZKRlpvUVFRa2psYkxXeHNja01EQXpjeFRuL1RaYmw2T3pzN0F2cDZlbTN1K1pDRUJockN3RE4zTjFoYTZ1dFZsRDc5KytIVHFkRGNIQ3dxVTJuMHlFbEpRWGR1blV6dTNiSWtDSHc4L1BEMUtsVE1YcjBhR3pidGcwK1BqNm0vZ2NmZkJDalJvM0NoZzBic0hyMWFvd1pNOGJVOThJTEx5QXlNaEpoWVdFSURnNUdvMGFOa0ptWmlibHo1Nkp6NTg2WVBuMzZMV1BOeU1qQVgzLzloY2NmZnh5Tkd6Y3U5N3BQUHZrRVAvMzBrOFcrNTU1N3JremJ2bjM3NE83dWp2WHIxOFBSMFJHREJ3KzJlTy91M2J1aFVxblFzMmZQVzhiNnlDT1BJRFEwRk8rODh3NWVldWtsckYrL0hoTW1URUI2ZWpxV0xWc0dKeWNuUFBQTU0yWHUyN0ZqQjlhdVhZdXVYYnRpOHVUSlpuMS8vUEVIbGk5ZkRxMjI3Ti81M0xsenk3Unh6cUhYNnhFYUdncVhhbGJEMFdqVWFPYmhEZ0Jnd1Awb25vQ3QzTHNXVXFNbytTYUVFRUlxaVRIbWl1S05raStxVktvTDd1N3VNVzV1YmhFQTlrWllta3Eyb0tXdnJ3ZkFuVlNpQ3U1dXJoQkZzVm94L2ZqamoyalZxaFVlZU9BQlU5dTVjK2VnS0FwOGZYM0xYTy92NzQ5dnYvMFdSNDhlTlV1OFM0d2ZQeDZuVHAzQ1YxOTloUjQ5ZXNET3pnNkppWWtBZ0I0OWVxQjc5KzQ0ZGVvVUFHRERoZzBvS2lwQy8vNzljZmp3WVFCQTA2Wk4wYUZEQjR1eDd0aXhBNHFpWU1pUUlRQ0FiZHUyQVFEUzA5TWhpcUxwOFFzdnZJQytmZnZpeG8wYnlNdkxnNmVucDlrNGlxTGc5T25UQ0FvS0FnQlRJdi9iYjcvQnpjM05ZdktkbjUrUGd3Y1BvbkhqeGdnTEN5dnYyd2tBR0RWcUZFUlJSSmN1WGJCeTVVcnMyYk1IelpzM0IyTU1jK2JNUVZwYUdnNGNPSUNCQXdlYTNWZFFVSURseTVlalU2ZE9DQWtKS1hjajdaRWpSeXA4L2hKeGNYRVlNV0pFcGE2OUZWRVU0ZTdtQ3JWYUJZTkJzbS9wNit1UkdoZVhYaU9Eazl0Q3lUY2hoQkJ5R3pqbllJeHBBUGdCOEdPTVBjTTVmeTh3TURDUmM3NHFQejkvVTBKQ1FtNTU5d3VLMm9tTFVJc3FGUm8xYWxUdGVNNmRPd2RSRlBId3d3K2IybVJaQnZEdkd1L3l6SjgvSHdEZzUrZG5XazZpVXFtd1lNRUNSRVZGbWRwWHJseFpZUXh6NXN3eGZkMjFhMWNzWDc2OHpEV3lMT1BISDMrRWo0OFBBZ01EQVJTdlN3Y0FnOEVBeHBqcDhaRWpSK0RuNTRlSkV5Y2lPVGtaR3pkdWhJUER2OHR6MXExYmg2MWJ0eUlvS0toU1MwZ0FZUHYyN1NncUtvS2lLR1dXenVoME9vaWlDTFZhRGFBNCtlZWNRNlZTb1gzNzltamZ2cjNwV3ExV2l5KysrQUtOR2pVcWN5aVN2YjA5MXE1ZGk2Wk5tMXFjM1M1UmVoMTZSVzUzZyttdE5HcmtDTFZhRGFQQnFCSVV0Uk1BU3I2dGdKSnZRZ2doNURZd3hreFZNRzUrclFMZ3dCanJ3Qmo3d3RIUjhhUEF3TUJmQVd3RmNOWmdNRnlKaVltNVpyb2ZpZzFqS2xFUUJOaHFiYW9kejl0dnYxMm03ZHR2dndYbkhDTkhqcXpVR1A5ZDB1RHA2V21hYlg3dHRkZnc4c3N2bHhsLzJiSmxPSHo0c0NsaExWSGVLWjJIRHg5R1JrYUcyU2JRa2huZ1NaTW13Y2JHcHN3YmhTbFRwbUQ0OE9GWXVIQWg1czJiQndCSVNFakFxbFdyTUhqdzRFb24za2FqRVZ1MmJBRUFMRnk0RUQxNjlERHI3OWF0RzRZTkc0WUpFeVlBQU02ZVBZc3BVNmJndmZmZU03dDI1c3laK08yMzM4enVMWG1qTTJyVXFESzEybWZQbm8xKy9jcWU2RDVwMHFSS3hWMVRsV3BLYUxYYW01KzBNRUdDVXYwZlBsSWxsSHdUUWdnaHQ4blNnVGlsRXZJbUFKNERNSWh6bnFiUmFCSUNBd09QSzRyeWUyUms1Ty9nS2kzblhCUUVvY0xaMGNvYU5XcVUyZVBzN0d5RWhvWmk4T0RCWmZvcWN1blNKUnc2ZE1qMHVGdTNidkQyOWdaanJNenlpWkxYcjFLcEtsMmovSWNmZm9DTmpRMmVmdnJwQ3E4N2QrNmMyWXp2RTA4OEFSOGZIeHc4ZUJBQXNIcjFhamc2T2lJb0tNalU1dVhsaFRadDJwUTc1dmJ0MjVHUmtRRUFaU3FRNU9YbFFhL1h3OFBEdzlUV3BFa1RPRG82WXVMRWlYanR0ZGZ3NXB0dmdqRUduVTRIT3p1N1d5NEZ1WEhqQmpadTNGaHVhVVpyTERzQkFOdWJ5VGRuWEZCRFJjbTNsVkR5VFFnaHBENTVNaUFnWU0rdEw2czlKWWxvU2ZKZEtnbFhNOGJ1NFp4N004YjZpS0k0T1RBd01OMG9Ld2Z6RFJBRXhrcnFMdGVvZ3djUFFsRVVCQVlHVmxoUkJBQTBHZzNzN093QUZDZmZHelpzZ0tJb3lNN09SdVBHamVIdDdXM3h2cExaM3NxZXlubjU4bVVjTzNZTUF3WU11R1ZGbEQxNzl1REhIMys4NVppbE55Z0dCd2RYbUh4djJMQUJ2cjYrTUJnTU9ILyt2RmxmU2tvS0FLQjU4K2FtTmc4UEQ2eFpzd1pUcGt6Qk45OThBNDFHZzlkZmZ4MUE4ZnJ5VjE1NXBjTFlVbE5Uc1hIanhuTDdiL1VHcEVSNXlYdFZhV3cwRUFVUkFKakNtUHBXMTVNN2c1SnZRZ2doZFo0c3k3bWlLSUl4MW9veDFzcmE4VlRHemJYaFlNVVpLZ2R3QlVDTUxDTVRuQ3VjY3hpTnhocC8zcDkvL2hrQU1HUEdqRnRlTzJqUUlNeWFOUXNBOE1BREQyRC8vdjFJVDAvSGdBRURBQURuejU4dnMrUUUrRGNwN05Xcmw4VnhOMjNhaEh2dXVjZjBlUHYyN2VDY2wxdUZCQUF5TXpQeDlkZGZvMnZYcnBneVpZcFozNW8xYTZEVmFxczhDengyN0ZpMGJOa1N1M2Z2eHNtVEo4MzZJaU1qQWNCc1hUY0EyTm5aWWRteVpWaTFhaFdHRFJ0bWFwZGwrWmFsLzI3MXBxZGtlY3V0WEw1OEdhR2hvWlc2dGpJa293U0ZLd0NZb29BYmFteGdjbHNvK1NhRUVGSWZmTWM1dHdkZ3RZL0tHV052V1dxM3RDNzM1bHB3SStjOGlYTWV4eGc3b3lqSzNzakl5TU9lYmR1M1Z3dmlLRVZSb05QcGF6VEdzMmZQSWpJeUVwMDdkOGFwVTZmd3dRY2ZXSnk5am91THc2SkZpK0RsNVZYaGVHNXVicGcyYlZxWjlxMWJ0eUk3T3h2ang0KzNlRi9wTmVTU0pHSG56cDFvMDZhTldZS3IwK253NTU5LzR0aXhZemgxNmhUeTgvTng5ZXBWM0h2dnZXWmpuVHQzRGl0WHJzVFlzV01yakxVaUpWVkpjbkp5c0hQblRzVEh4NXRteW84Y09ZTDc3cnNQVGs1T1plNVRxVlJsWG1OeWNqSWVmL3p4S3NjQ29OTDN4OFhGMVdqeXJkUHJJY3N5R0lmQ1pGNjlZMGxKbFZIeVRRZ2hwTTZMakl5TThmZjNuMTVZV0dpMXcrR2NuWjFOeVhmcERaY2xTaTAveWVhYzc1UWthVFhuUExHd3NGQ24xV3FMWW1Oamk2ZTVqVW9SMTRpU29palE2WFUxR3VQcTFhdWhVcWt3Zi81OGpCczNEckd4c1hqMjJXZkxYTGRtelJvNE9EaFlySmxkbXBPVFU1bHllb3FpWU1XS0ZRQ0FkdTNhbFVtVy8rdVBQLzVBZG5hMldjMXdvSGltKy8zMzM0ZUhod2RzYlczUnBVc1hoSVNFWVBiczJaZzVjNmJwT2ttU1RDZFRybDI3MXVKenZQMzIyMloxem9IaXZ5T0R3WHh5dDN2MzduQjBkTVRXclZzeGE5WXNYTGx5QlNkT25DaDNKam9wS1FsWldWbm8zTG16NmUvWHc4UGpscDhxWkdWbG1WV0ErYS9TbFdrcVV0TWJMblU2WGZHU0ljWmxNTVh5TWFma2pxUGtteEJDU0wwUUd4dHIxWS9KbloyZEFmeTduS1NVSE1aWUd1Yzhsbk1lcGlqS3ZxaW9xQUtMZ3dDUW1QNkdpcXVNa2l3ak55Ky94dUk3Zi80OC92ampEd3djT0JDdXJxNFlOMjRjcGs2ZGlnRURCcGpWM2Q2MWF4ZU9IajJLR1RObW1KWHZxNnp0Mjdjak16TVRUWm8wd2NpUkkvSFdXMjloeElnUjVhNy9EZ3NMZzYydExaNTg4a216ZGc4UEQ2eGV2Um9CQVFHWVBIbXlxV3JLMEtGRDBidDNid0RBenAwN2NlellNY3llUGR0c3Jmam5uMzhPalVhRGNlUEdBUUR1dSs4K0FNVi9ON0lzWTkrK2ZWaTdkaTBTRXhQUnJGa3owMzBhalFZalJvekE2dFdyTVh6NGNHemV2QmxxdGJyTUc0d1MrL2Z2eDlkZmY0MnRXN2VhbnNQT3pxN000VVgvbFpxYVdtRi95VktmRXBjdVhiSlluckNtbDUzazV1YkJhSlRBT1dTbFNLcDRiUXk1WXlqNUpvUVFRbTdEelNTekNNQS9uUFBmRlVXSlZCUWxJam82T3JFeTkxOUpTTWowYnR2eG1pUkp1SG8xQTdLaVFDeW5QRjlsS1lxQ0JRc1dRS3ZWNG8wMzNnQlFmRUpqNzk2OU1YbnlaS3hkdXhhZW5wNDRlZklrRml4WWdONjllMXVjRWIrVjQ4ZVBZL0hpeGVqU3BRcysrK3d6TEZxMENFdVdMTUZmZi8yRkR6LzgwS3hpQ0ZDY2hQNzk5OThZUEhndzdPM3R6ZnJVYXJXcDNuZHAvdjcrOFBmM3g5bXpaM0hzMkRHTUhqM2FMRGsrZGVvVTB0TFM4UEhISDV1VkdwUWtDV2xwYVlpSmljR2hRNGZRdVhQbk1vZnpBTVUxdkhmdTNJbXBVNmNpTlRVVlk4ZU9MZmUwemRPblQ4UEp5UW10VzdjMnRlWG41MlBmdm4wVmZwK3lzN1BMdEowNWN3YSt2cjc0ODg4L2taR1JnZlBuejZOZnYzNlFKQW5QUGZjY25KMmRzV3paTXJNM1JJcWk0TkZISDhYKy9mdlJ0V3ZYU205d3RVUlJGRnpOeUN6K05JRGgrcVZMNThvR1NXb0ZKZCtFRUVKSUpYSE8wd0dzVmhSbGh5Ukp5VEV4TWJrQWJyOGtCVWNVR0xwZFNyK01vc0xDS3MxQWw3WnAweVpFUlVWaDNMaHhjSGQzTjdWLytPR0hlUFhWVi9IS0s2L2d4UmRmeEpkZmZnbGZYMS9NbXpmdnRoSTVnOEdBOWV2WFkvWHExV2pac2lVV0xGZ0FXMXRiekpvMUMxMjdkc1c4ZWZNd2RPaFFUSnMyRFU4OTlaVHB2cEtUSkV0T3RMd2QwZEhSc0xPenc0NGRPOEFZdzZCQmcxQlVWSVRwMDZlalM1Y3VlUFRSUjgydVQwNU9SbUZoSVR3OVBURmx5aFQwNk5FRHI3NzZhcGx4N2UzdE1YNzhlTXljT1JOYXJSWkRodzYxK1B4R294Rm56cHpCd3c4L2JQYTl5c2pJTUZzV1UxbXJWcTFDU2tvS2R1N2NpVC8rK0FNclZxeEF2Mzc5VE11RXhvNGRpN2ZlZWdzclZxeUFuWjBkenA4L0Q3VmFqZlBuejJQbHlwWEl6YzJ0ZEgxd1MvUjZBOUl1M1R4VGgvTi9xandRcVRaS3Zna2hoSkJLa0dYNThlenM3TC9TMHRLcXZWYVdjeDdOd0pDVWtvTDhnb0pxSmQ4eE1URll1WElsL1AzOXk5VDFkbkJ3d09MRml6RnMyREFzWGJvVWpvNk8rUFRUVDAzbEJTMUpUeTlPMEVyS0NlN2F0UXVyVnEzQ2xTdFgwS2RQSDh5WU1jTnNwdml4eHg2RHI2OHZwazZkaXBrelo4TEd4Z1o5Ky9hRjBXakU3dDI3MGE1ZE83UnQyL2EyWDFkd2NEQUdEaHlJZmZ2MllldldyVmkxYWhYczdPekFHTVBISDM5YzVqQ2ZlKys5RjZHaG9mRHo4NnZ3KzNuOCtIR0VoSVNnY2VQR3lNM054U3V2dklMMzMzOGZYYnAwTWJzdUlpSUNlcjIrVEx1UGo0L3B3Sjd5cEtXbG1iM2h5TWpJd1BIangwM0xaUDZyWGJ0MldMUm9FUll2WG95Y25CelkyZGxoNzk2OTJMSmxDdzRmUG95WFhub0o2OWV2aDZlblo1bTE3WldsMCt1UWxGeGNWaEVjNFZVYWhOUUlxMjFjSVlRUVF1cVR5TWpJQXpXUmVBT0FYcEVPY1E3NVhOeDVaR1pWL2RQL3hNUkUvTzkvLzROR284SENoUXZOVHB1OGRPa1NRa05ETVhMa1NDaUtnajU5K3FDb3FBakJ3Y0ZZdm53NWNuSnl5b3gzN05neHZQUE9POUJxdFZpK2ZEbWlvNlBSckZrenRHalJBc3VYTDhlaVJZc3NMdEh3OHZMQyt2WHJNV25TSlBUcDB3ZEFjYjN4NjlldlYyclcrNzhiSTBzSWdvQ21UWnZDeGNVRnNpeWpVYU5HeU0zTnhjc3Z2NHhObXpZaEx5L1A3UG91WGJxVW0zam41K2RqNGNLRkdEOStQTnpjM0xCcDB5Wjg4Y1VYS0Nnb3dCdHZ2SUczM25yTHJBemhYMy85WlJyenYwb09GeXJ2ajZJb0FQN2RoTHR4NDBhSW9taGFQaU9Lb21sOWVvbXVYYnRpMjdadGFOR2lCWURpbWY5Nzc3MFhhclVhYjczMUZycDM3NDUxNjlhaHFLaHFQNExYcjkvQXViajQ0dlhlc25Td1NvT1FHa0V6MzRRUVFrZ3R1NUlRRzNOUDJ3N2hlcjArNlBkRGg5RytuWCtWeHBrNWN5WjBPaDJXTFZ1RzVzMmJJeWtwQ1VlT0hNSEJnd2NSRlJVRmxVcUZKNTk4RXFOSGowYUxGaTFNQ2ZuYXRXdXhjZU5HdEcvZkhnOCsrQ0M2ZGV1R3dzSkN2UDMyMi9EMTljWFNwVXZ4M252djRlV1hYMGJuenAwUkZCU0VxMWV2WXQrK2ZXWXp6b3FpbUpKSVJWRmdZMk9EclZ1M0lpQWdBR0ZoWVhCd2NDaTNySjRzeTFpK2ZEa0FJRHc4SEFNSERvUk9wOE9KRXlkdzRjSUZSRVpHNHZUcDB5Z3NMSVNmbng5Q1FrTHd5Q09QNE55NWMxaTNiaDArLy94enJGeTVFazg4OFFSR2p4NWRacjE1Q2M0NU5tL2VqRysrK1FZM2J0d3dIU052WTJPRFpzMmE0WWNmZnNDS0ZTdXdmZnQySER0MkRKNmVudmpzczg5dytQQmhPRHM3bTlVckw4L0preWV4ZmZ0MjAvSHQwZEhSQUlvUDd1R2M0K3paczNqNjZhZlJ0R2xUQUVETGxpM0JPY2NubjN4U1p0MjdMTXM0YytZTUlpSWlUQlZpQkVIQS9QbnpvZGZyWVd0cmU4dDRMUG41NEc4d1NoSTRsUENVaE5pWUtnMUNhZ1FsMzRRUVFvZ1ZjSTV2R1VOUTJJN2RlSFAwcTFDcmIvOVg4c1NKRTJFd0dCQVVGSVRObXpkajhlTEZBQUIzZDNlTUdUTUd6ejc3TE56YzNFelh0MmpSQXA5ODhnbEdqUnFGTFZ1MjRPREJnd2dQRDRlTGl3dDY5KzROYjI5dkxGdTJERTJhTk1HWFgzNkpQWHYyWVAvKy9maisrKzl4N2RxMVNzZTFiTmt5aEllSEl6ZzR1RXdGanhLaUtHTGZ2bjNJeXNwQ2l4WXRNSGp3WUtoVUtpeGV2QmpwNmVsbzNibzFnb09EMGJkdlgvajcvL3ZtcEczYnR2amtrMCtRbEpTRXI3LytHbi8rK1dlRmg5WXd4cENZbUFodmIyOU1talFKN2RxMU0rdDNkSFRFdEduVDhNSUxMK0RiYjcrRlRxZURwNmNuMnJWclYrbmxRQTRPRG9pS2lvSWtTWkFrQ1ZxdEZpKzg4QUk2ZHV3SW9MZ0VaT25US252MTZvWEJnd2Zqd0lFRDJMNTllNW54bkp5Y01HalFJTHowMGt0bXoxSFY1VW1TSkdIenRoOEFBQUxIZDFVYWhOU1lxbStiSlJZRkJBUUVNTVorWkl4NUtJb3lQQ0lpWW9lMVk3cmJCUVFFOUJZRVlRdm5YTXNZRzM3NjlPbjkxbzZKRUVMY1czVzR4OWFPUlRNdyszbXpwbVBFME9lcVhjMWkvZnIxNk5peEl3SURBeXMxMW8wYk54QVJFV0U2cVZLbjA1V2JMQVBGU1p3c3k2YjYwLyt0ZHk0SUFnUkJ3Smt6WjNEaXhBazgvZlRURml1T1ZPVHk1Y3R3ZEhTc2RLSlpWRlIweTlsZ1daWWhpdUp0eGRGUWNNNnhMV3dIcHMrYUMzQ2VKeGtOM1ZJdm5EMWo3Ymp1WmpUelRRZ2hoRmlCYUZSZkJhUzluUFBuMTJ6NGxqM1d0emZjWEYyclBKNGdDSGpsbFZkdTZ4NG5KeWV6SStJclNyeUJmOWM2MzBwQVFBQUNBZ0p1SzVZU3BldHlWMFpsbG1IY3JZazNBR1JrWm1MajVxM2duSE9BNzg3bitvcUxrSk03ampaY0VrSUlJVmFRbm42cWtDa0lBOFAxdEV1WHNPZW5BMlliOEFpcExrVlJzSGYvTDBpOG1BekdVTURCd25JU0UyOVlPNjY3SFNYZmhCQkNpSlVVWHVkN09VZUUwU2hoN1ladkVSZWZZTzJRU0FPU25KS0tOZXMyUWEvWGczT2NOZVptMHJMTE9vQ1NiMElJSWNSS3JsNk5Lb0FzandlUWNDbjlNbWJPblkvNGhBdldEb3MwQUFrWEV2SHVqQStSZnVVS09PY1haY1pmVFU5UEw3UjJYSVNTYjBJSUljU3FrcytmT1d0UStCak9lVjU0WkRRbVRKcUc4TWdvYTRkRjZpbk9PVTZkanNBNzc4N0FxZkFJY003ekZQQzNVODlHMFNiTE9vS1NiMElJSWNUS0xzVkZIZ2JZY3M2NUxqN2hBaWE5OXdGT25EeUYzTHc4MDRFdGhGUkVVUlRrNWVVak1pb2E3MHliZ1ppejV3RE9EUXc4TkVVcVBHRHQrTWkvNm51MUU5YkV4NmVSUGJOMWhhaHlWZ21DTGNDdFdqNHgzNEFXOWpaSWhhTGNNRXJNeTd0dFFHOXJ4bE9NY1VtV2RWQUoxL0tMa0hrOUtlSUdBRzd0cUFnaGhKZ1lvY09uMENDVGkzeGFjbktxK3l0ajMwS25nQTdvSE5nUkh1N3VjSFZ4Z2IyOVhiWEtFWktHaFhPT2dvSkNaR1ZuSS8zeVpVUkVuc0dwOEFnVTZYVGc0RmM1ZUVpZVZQZ1ZFaEwwMW82Vi9LdmUvZ3R1MGJaOVZ6VVhKa0pnOXdPd1laemJjRllYM2t4d01NNEV4c0JrenVVNjh6OUpEaG1BSG96cE9GZGlJZkVseVFuUng2d2RWbTJnT3QrRWtIcEUxYXAxaHc1TVpOTVl3MEF3cG1XTXdjWkdBNjJOdGxKbC9zamRSWklrNlBUNm01c3FPUUFZdWNLM1M5eTRKQzArOWhRQUtxRlR4OVM3ZjhWZXJUdTJZeXIrSVlQd0xCTWdNc2FnVnFtZ1Zxc2hpTFNLcGp5S3JNQW9HV0UwU3VBUS9LSEdjOTYrSFhjd0xuMTRNVDRtMHRyeEVVSUlBUUJJeVFsUnB3RU05YnEzZldkQkxjd0FlRkNSVHFjdUt0S3J3WEQzRnF3bWxuSElZTnpJQUNNSFB5M0w4dnpVK0ppVDFnNkxsSy8rSk4vKy9wcFdzbm9rWS9pQU1lRWVHeHNiUEJEVUNaMENPc0REM1IwdUxrMWhaMnRMSDhkWndEbEhVWkVPV2RuWnVITDFLaUtpenVENDMvOUFwOU05dzdrcTRKNjJBUXN1U3ZrYjZHTXBRZ2lwTzFJdVJKOENNTmpGMTlmUlR0RzRjcVkwRlFXTm5iV1hWNUs2aEhGWk1SUXlMbVFYQ29iTXJMaTRQR3RIUkc2dHZpVGZZaXRGUFVaZ1dBREdITHNFZGNMTWFWUFFySms3R2pzMWhrZ3ozcFdtS0FxdTM3aUJ6TXhzZkxRd0JFZU9uZkRtd09mZW9rT1RKR0F4Nk9NcFFnaXBVMjRtVkhrQUVxMGRDeUdrK3VyRngxY3Q3MnZmUXhDRXp3VkJjSG00NndQNGRQNGN0TDdYQjNhMnRoQUVtZ0M0SFl3eDJOcmF3cVdwTTdvKzJBWEp5U2xJU2s1UmcvRU9UczV1WjI1a1p6UzRFeDQ4UER5OEdXUFBBVkF4eHNJdVg3N2M0RjRqSVlRUVF1cUhPajlsN09rVGNKOG9DaXNZUS9Qbm5oMkVwWXMrZ1dlTDV0WU9xMEZvNXVHT2hmTS9SUENRWndBd2R5YUtpejM5QXU2emRseUVFRUlJSVExVm5VNitYVjM5SFZRYTVXdkdXRHUvdG0zdzdxVC93ZG01aWJYRGFsQ2NtelRCakdtVGNiKy9IeGpncCtMOFd4ZGZYMGRyeDBVSUlZUVEwaERWNmVUYnpsa2N4QmpyYkd1cnhhZ1J3K0RjaEJMdk84SEIzaDZ2dmZJaTdPeHN3Umc2Mk1NbTJOb3hFVUlJSVlRMFJIVTIrVzdpNCtQRW1EQ1VjOWkzYitlUHZvLzBva29tZDFEUGJsM3hRRkJuY0E2TklHQlk4elp0WEt3ZEV5R0VFRUpJUTFObmsyOTcySHN4b0RkampBMTk3bGswcGVVbWQxVGp4azRZUEtnL0dHTU1uRDJrbGpWdHJCMFRJWVFRUWtoRFUyZVRiNVZhZUFxTU9YcDd0Y1RBcDUra1dlODdqREdHSng3cmk1YWVuZ0JqRGt5dGVzemFNUkZDQ0NHRU5EUjFOdmxtRENNQllOVEk0UkRGZWxFUnNkNVRxVlFZOCtxbzRnY2NRNjBiRFNHRUVFSkl3MU1uaysrV1B2Y0hjY0RmMXRZV3ZicDNzM1k0ZDB4eWNqS01ScU8xd3pEemFKL2UwR3ExQU9PK252ZjVQMmp0ZUFnaGhCQkNHcEk2ZWNLbG9CWWVaNHdKOS92N29Vbmp4clgrL1BuNStaQWtxVXIzcWxRcU9EZzQzUEs2TTJmTzRMWFhYc09RSVVQdzdydnZWdW01N29SR2pSd1IwT0YrSFAvN0gwRVVWQU1BbkxCMlRJUVFRZ2doRFVXZFRMNFpXQkFBdEw3M0htaTFOclgrL08rOTl4Nk9IVHRXcFh2OS9QeXdhZE9tVzE1My8vMzNvMXUzYnRpMmJSc0NBd1B4MkdOMVk0bTFTbFNoclc4YkhQLzdINENCWnI0SklZUVFRbXBRWFV5K0JjYlFEZ0E4V3pTSFJxT3hTaEFlSGg2WU1HRkNtZllsUzViQTFkVVZMNzc0WXBtK3RXdlhsbW5MejgvSDNyMTdMVDZIbjU4ZmpoNDlpb2lJQ0Z5N2RxMU12Nk9qSTU1NjZxa3FSRjkxb2lpZ1ZjdVdBQUFCckFNQUVZQmNxMEVRUWdnaGhEUlFkUzc1YnU3ajc4bkI3RzNVYXJpNnVFQVFyTE1zM2RIUkVZOC8vbmlaOWxXclZzSE56YzFpMys3ZHUzSDkrbld6dHB5Y0hIejY2YWRRcTlVV040NnFWQ3JzMkxHalRMdkJZRUR6NXMxclBma1dCQUZ1cmk2dzBXaWcxK3R0Vy9sMjhFcU9pN3BZcTBFUVFnZ2hoRFJRZFM3NUZ0UkNZd2F1VXF2VmNLekUydW42WXZyMDZSZzRjR0NscjU4NmRTcmk0K1B2WUVUbHM3TzNnNDJORFhRR3ZjREJuUUZROGswSUlZUVFVZ1BxWFBLdDVvb1dUQ1dJS3RFcTY3MUxHSTFHcEtlbmwybVhKQWs2bmM1aW4wNm5xNDNRN2pnYmpRWXFsUW9BWTFBRVcydkhRd2doaEJEU1VOUzU1TnVvaUxZcWtRdWlLTUxHeG5ySmQxSlNFZ1lNR0dDeDd3dlNUVWtBQUNBQVNVUkJWTktsUytYMitmbjUzY213YW9YbVp2S3R5QXF6Vnl0UGRPelk4V0ZabG1YR21BekFDSUFMZ21Bc2FSTUVRVllVUlJZRVFaWWtTUkpGMFdnd0dMZ29pa1pCRUNSRlVXUlJGQ1dEd1NBTGdpQ0pvaWdialVhREtJcHlVVkdSSklxaWxKK2ZMNHVpS0dtMVdzUFZxMWNWbFVvbDVlVGtHQUFVV2ZuYlFRZ2hoQkJTWStwYzhpMHdxQUV3UVJDZ1Zsc3ZQQzh2TDh5WU1hTk0rNnhacytEaDRZRng0OGFWNlZ1NmRDazQ1N1VSM2gybFZxc2dxa1FJQURRcTFldUN3TndzcmIwdjNjWVlBMk9NbDJ5UXRiVXRPMkZlMHNZNWgwcWw0Z0JNRzJvZEhSMU4xelZxMUFnQTRPM3REUUNXdnFIeXpYWmVQQnhYR0dOS3lkY0FGQUQ4NXBzRnpqbFhBMmdNd0tBb0NwM1lSQWdoaEJDcnFYUEpOMmRNRHpDRkt3cU14cXJWMnE0dVNaTGc1T1NFb0tDZ01uMWFyUmFOR3plMjJPZms1RlJtdzJWSk1oNFJFWEZiTVZ5K2ZQbTJycTlKc2lSRGtSV0FnVE1HQ1RjVDRKTFh3aGdyZlRrcmFlT2NNMEVRL3ZzR3hQeGk4M3ROT09jbFk2QVMxNnZLdThiUzlhWGF0SXFpdExJWUFDR0VFRUpJTGFoenlUY1RlQ0hqVUdSWmdjRmdzRW9Na2lSQnJWYlh5RmlGaFlVQWdGMjdkbUgzN3QyVnZrOVJGSGg2ZXRaSURMZkxZRFJBa2lVb0FDL1NTNHUwR3JHSWN5NXl6Z1dWU2lWeXpnVlpsZ1ZSRkVYT3VTaUtvbkN6bnhtTlJyR2tIUUJqakltY2MxYnFPa0dXWmVIbVk4WTVGd1ZCWUp4ejRlYXN0TUFZSzJrWFpWazJtM0puakdrWVl5S0tUMmNWQUFpY2M0RXhKbkRPUlZhY2FZdUtvZ2hDOGRTOEFNQVJnRGNBb3lBSWwycjN1MGtJSWRibjR1dnJhS2RvWERsVG1vcUN4ZzdnbG1kQ3lGMkljVW5SRnpGRnlDNFNqUmxaY1hGNTFvNm9vYXQ3eWJmTUM2SGlpaXpMME92MVZvbWhzTEFRR28wR2NYRnhaZm9NQmdQeTgvTXQ5aFVVRkpUYnRtVEpFdlRzMmJQU01iejMzbnRXcTNaaU1CZ2hTUkpFZ2ZFaW8zZ3c3bXhrakZVQ3NhemtGNFpRem4vaDZla3BBSURSYUJRQXdNM05yWmRLcGZxR2M2NFZCTUU2UDFTRUVHSUZ6VnQzREZTTGVJY0o2QVNCYVJrWGJEaFQ2dHp2Zm1KTkhHcEJMWEdSNlIwZzZ1emJkb3lBeEpja0owU2R0blprRFZXZCt3ZklqRW9PRjBYSmFEUWkzMEl5V3h0eWNuS1FrWkdCRVNOR1dPeS9mUGx5dVgzLzNYQlpzZ3pGMWRYMXRtTDQ1Sk5QYnV2Nm1sUlFXQWk5M2dCd3BoUkpobXlyQldKWnlib1UrVC8vTlVsTFN6TjczS3haczhMeWxyc1FRa2hENU4wMndKdURmeVFBUThDWWxqRUdsVXAxODh3SjY1eWZRZW91V1ZaZ05CWlB2SEh3ZGxDellPKzJBVnNrbzNGZTJvV1lCR3ZIMTlEVXVlUTdLU24yaW5mYmp0ZjFCa09Makl3c0tJcFNxd2Z0R0kxR1pHZG40Nm1ubnNMSWtTUEw5RStlUEJuTm16Zkg1TW1UeS9SOThza25NQnFOWm0wbHM5Zk5talc3TXdIWE1NNDVzck92UWFmVGdZUG5aU2JGWHJGMlRJUVFRaXJKMzEvakphdWZBZmhjZ1RGZmpVYURUZ0VkRU5RcEFNMDhQT0RxNGdKN2U3dHk5OStRdXcvbkhBV0ZoY2pLeWtiNjVjc0lqNGpDUCtHUmFyMWVQMHF0VmozazNiYkRoMG1DRkliWVdPdXNCVzZBNmx6eURRQ2NJNXd4dEV0SlM0UEJZSUJXcTYyMTU0NlBqNGNzeTJqZnZqMThmWDNMOUdzMEdqZzRPRmpzczdlM0w3UGhNaTR1RHA2ZW5tamN1UEVkaTdrbVNaS01oTVRpTTNVWStERXJoME1JSWFUeVdDdFpQVkpnN0JNd3VIYnNjRC9lbS93MmZPN3hobk9USmhaUFdTYWtORm1Xa1hQOU9sSlMwekR2NHhCRVJwOXBBMkM1dDZ6V0pnSHJVVnhOakZSVDNmenNpU01jQUJJU0wwS25xOTBsdW4vODhRY0E0UDc3NzYvMldQbjUrZmo3NzcvUnFWT25hbzlWV3lSWndybTQ4d0FBenRnL1ZnNkhFRUpJSlhtM2FlOHJDR3cyRTVpcnY1OHZQbHM0SHc5MkNZS3Jpd3NsM3FSU1JGR0VTOU9tNkJUUUVVc1dmb1RPQVIwaE1NR1pDZXhEcjdidEE2MGRYME5SSjVOdjJTZ2Y1SndyMGRFeHlMbHhvOWFlVjVJazdOKy9IeTR1TGxVNkxPZS9TMDUrK2VVWDZQVjY5T3ZYcjZaQ3ZPUHk4d3R3T2lJU25FT1dGUGtuYThkRENDSGsxcnp1YSs4RFFmZ1dnTmVUL1I3RjJpK1h3N3VWbDdYREl2WFlQZDZ0c0dKWkNKNStvaDhBZUFrUXZtN1ordjU3clIxWFExQW5rKyswaTJlaXdCR2wwK3R4OExjL2F1MTV0MnpaZ3ZUMGREei8vUE9WV2c5MzZOQWhMRjI2RkY5OTlSVkNRa0lRSGg0T2QzZDNBTVZWVHI3NjZpdDRlbnJpb1ljZXV0T2gxNWk5K3c4VWwzaGtQRG90N2t5VXRlTWhoQkJTc2ViTk85c3hVVmpHR092VStsNGZUSHpyRGJpNnVsZzdMTklBdUxxNFlPbzcvOE85OTNpRE1SWW9xTVN2bXpmdmJHZnR1T3E3T3BsOEF3Qm4vSHNBMkxJdERKSlVPNGZ0NkhRNnVMbTVZZGl3WWVWZVkyOXZienFwTVRjM0Z4czJiTUNxVmF1d1pjc1d1THU3NDlWWFh3VlFQT3Vka1pHQi8vM3ZmL1ZtWTRza3lWaTNjWFB4QTg1M1dEY2FRZ2dobGFGMjBEL09HTHFxVkNvTWUzNHdmTzd4dG5aSXBBRnAwYndaZ3A5N0ZocU5HZ0pEa01iQlVIOCt6cStqNnVTR1N3Q1E5UEpldFZhWWtaU1NZcmZ2NTE4dzRLa243bmdTTzNyMGFEejIyR053Y0hBbzk1cU5HemVhdmg0d1lBRDY5KzhQV1M2dWRxZFMvZnZ0SERod0lBd0dBeDU5OU5FN0YzQU40cHpqd0srL0lTVTFEUnk4a0VQNXhkb3hFVUlJcVZqejVzM3RtQ2dPQlVlVGxwNHQwUC9KZnJWYUlZdzBmSUlnWU9EVFQyTFgzdjA0RXhQckFJRUZOL0h4K1Qwbk1iSDIxZ1UzTUhYMlg2aWFxNU1aNTc5eHp2bm1iV0hJdnBaVEs4L3I3WDE3TXdZbHRWTkxKOTVBOFE5cmNIQndUWVoyUitWY3Y0SHZ3bmFBYzg3QmNjU29HS3h6d2c4aGhKQks0emJ1cnVEc1NjWVlHL1hDTUxpNjBISVRVdlBjWEYwd0luZ0lHR01NakQxcEQzdmFVRkFOZFRiNVRrcUt1TTZoaElHaDhFeHNMSDc5L1JBNDU3ZStrVlRKa1dQSGNUb2lFb3pCcUFBL3BNZkhaMWs3SmtJSUlSWFQyaWdER1VPamxwNHQ4TUxRNStyTk1rZFN2ekRHOE55emc5Q2llWE13c01haVduekMyakhWWjNVMitRYUFnbXo1Qjg3NTJjTENJcXo4ZWcweU1pa2Z2Qk55OC9Md1dlaEs1T2NYZ0hNa0ZuTGRGbXZIUkFnaDVOWTQ4Qm9BREh0K2NKbFBZS3RDVWU1TUdlZjQrSGpvZExvN01uWjF4TWJHNHRpeHVuZWt4Zm56NXhFVEUyUHRNTXlvMVNxOE5MSjRUeHhqL0VVcmgxT3YxZGsxM3dDUW1SbWI3OW0wL2FzTTJKMlNtdFpxMHJ2VE1YL09UQ3FmVklPU1UxTHh3Wno1U0VwT0FUaFBZNG8wTENzK0xzL2FjUkZDQ0tsWWkvdjhBd0IydjFhcnhjTmRINnlSTVNkTW1BQi9mMytNR3pjTzRlSGhwajFORlduY3VERmF0MjVkYnI5ZXI4ZHJyNzJHenAwNzQvUFBQNitST0VzN2N1UUlrcE9UVFk5YnRHaUJYcjE2NGVEQmcwaE5UVFcxZTN0NzQ1RkhIakc3OThjZmY4VFpzMmZSdFd0WEFFQmFXaHB5YzNQTnJuRjBkRVRMbGkzTjJ2UjZQWll1WFlxQWdJQTdVazU0NmRLbHVIcjFLcjcvL250VDI4V0xGN0ZvMFNMTW5Uc1hMdVVzTDVJa0NmbjUrY2pMeThPTkd6ZHc0OFlOWEw5K0hkbloyY2pPenNiUW9VUFJ2SG56S3NmMVNNL3VDUGw4T2ZSNmZUdXZlOXQzVHJrUWZhcktnOTNGNm5UeURRQnA1NktqVzdidDhMNEs3S3RqZi8vak1PWDlXWmd6OHoyMDgydHI3ZERxdmJqNEJIdzQveE9jT0hrS0hDamtqTTlKam8rSnRIWmNoQkRTRUhYbzBNRmVFSVNPRVJFUmZ3T29kaGt2RlZQM1lReWliNXZXY0t1QjBvTDUrZms0ZWZJa0hudnNNUURBeElrVGtaK2ZmOHY3ZXZYcWhTVkxsZ0FBcmw2OVdseXV0cFIvL3ZrSGhZV0Y2Tml4bzFreVhCRzFXZzBQRHcrTGZYRnhjUmd4WWdSZWZQRkZUSnc0RVh2MjdNSFJvMGZSdEdsVDVPVGtvRU9IRHVqVnF4ZDI3OTZOczJmUHdzM05EVmV1WEVGZ1lDQWVlZVFSN05xMUM5SFIwWmd4WTBhWnNaY3VYWXJmZnZ2TnJLMTc5KzVZdW5TcFdkdFhYMzJGYmR1MjRlREJnM2p3d1FmaDVPUlVacXo4L0h4Y3VYS2wzTmZZc21WTDJOallWT2JiQVFESXlNakFQLy84ZzNIanh1SHJyNytHazVNVGpoOC9qdm56NTZPd3NCQkZSVVhRNnkwZlRLalZhdUhzN0l6T25UdFhLL2wyZG00QzMvdGFJem9tVm1BcTlnUUFTcjZyb000bjN3QWc1MmJ0RkJxNWRoV0FOMDlIUktvbVRwMk8wQ1dmd3JONU05aloyZExPN3R1Z0tBb0tpNHFRbFpXTnR5YTlpd3VKRjhFNVpNYjVsb0pyMGxacngwY0lJUTJWS0lvdWpMRWpnWUdCRnhSRldTMEl3aTdPZVhwRVJFUWVnRnRQTWY4WFF3QUFlTGZ5Z29OOStWVzZLdXZvMGFOUUZBVTllL1kwdGIzODhzc1lNMlpNdWZlTUh6L2U3UEc3Nzc2TE0yZk9XTHgyK2ZMbFdMNThlYVZpOGZIeE1adjFMZTJISDM0QUFBd2VQTmpVMXE5ZlA4eVlNUVBMbGkzRGhRc1hUTzM5Ky9mSGhBa1RFQklTZ3F0WHJ3SUFVbE5URVIwZFhlNXpkK3pZRVI5OTlCRVVSY0hRb1VQUnJGa3pzLzVUcDA1aDQ4YU5tRHg1TWpadDJvUTVjK1lnSkNTa1RDNXkvUGh4VEpzMnJkem4yYmh4SS96OS9jdnQvNjhISDN3UUgzendBZWJNbVlNSkV5WmcxYXBWYU5PbURmcjA2UU43ZTN2WTI5dkR3Y0VCbkhQTW16Y1ByN3p5Q29ZTUdZTEdqUnViU2lSWGw5WkdDKzlXWG9pT2lRVmpySE9OREhvWHFoZkpkM3A2ZXFHbjBPUkQyS3N5QmNZbVhFaTg2UExjOEZGNElLZ1RBanEyaDd1YkcxeGNtc0xPMXBZMm0xakFPVWRSVVJHeXNxL2h5dFdyaUl5T3dZbVRwMUJZV0FqT2tRM3dMK1FpNWZQTXpOaGJUM0VRUWdpcEZzYll2YUlvZnN3NW44RVlPOVdwVTZlVGlxSkVBRGdTRVJHUlZObGhCTWJhQWtBemQzZlkybXFySGRlZVBYdnd3QU1Qb0VtVEpxWTJRUkFxbkozOTcrL2NkOTk5MTJ5Mi9PclZxNWd6Wnc0ZWYveHhEQm8wcU5LeDJObFpQc2Vsc0xBUSsvZnZSNWN1WGVEbGRXZVdvR28wR2pSdjNoeVJrWkhRNlhUbzFhdVhxUzgxTlJWVHAwNUZ2Mzc5TUdMRUNMUnAwd2JqeG8zRHZIbnpNR3ZXTExQdlIvdjI3YkZnd1lJeTR4OC9maHk3ZHUyQ3ZiMzliY2MyY09CQW5EMTdGcnQzNzhhRkN4ZlFybDA3dlBQT08yYlhaR1VWNzQ5emRYVXQ4OGFodWpRYU5acDVGQjhteUlEN1VieDM4TTVzRkdqQTZrWHlEUUJwYVRIWEFIenMxYWJqN3dMRDVJTENvZ0YvL0hWRS9QUElNZGhvTkxEUjJrQWwxcHVYVStza1dZSmVyNGRlYnpCdHFGRTQzeXRERGtrN2QrWXdhdUFqVUVJSUlaWERPUWRqekFGQUw4NTVUMEVROGpqbkdZR0JnVkdNc1hXNXVia0hFaElTTEs4aEFPQjJ6LzF1QUhkU2lTcTR1N2xDRk1WcXhaT1ZsWVZqeDQ1aDl1eloxUnFuWGJ0MlpvOFhMVm9FQUJnelpzeHRsL0sxNUtlZmZrSmhZU0dHREJsUzdiRnU1Zmp4NDdDM3QwZFFVQkFBSUNrcENXKysrU1pjWEZ6dy92dnZBd0NDZ29Jd2E5WXN6SjQ5RzlldVhjTzhlZlBRcUZFakFJQzd1enQ2OWVvRlVSU2hWcXRONDhiRXhFQ3IxY0xkM1IyZE8xYzhlVnpTdjJQSER0TzY4OG1USjJQSWtDRVZyck8vVTBSUmhMdWJLOVJxRlF3R3liNmxyNjlIYWx4Y2VxMEhVcy9WdDJ4VlNvbVBQQXpnc0pkdnU0Y0ZycDZ1Y0xsRG9hNUlYYWpUcVFCVTcvOCtOWUFySEF3QUV4Z1VoWU1KZFdZbVhtYmdFamlNSERnakszeEJhbnpVWDlZT2loQkM3bGFseXVjeXpua2pBSTBZWTYwQkRIWjBkTHdhR0JqNG5Tekw2d3dHUTdKT3B5dElTa295bFF2UkNOeVJBMnBScFRJbGU5V3hkZXRXS0lxQ3RtM045MU1aalViazVaVy9CNytpRFpsWldWbllzV01IdW5mdkRyMWVqdzBiTmxRcUZsOWZYeno0b09VTnBHRmhZWEIyZGk2emNmSk9PSHIwS0I1KytHR28xV3FjUG4wYVU2ZE9SYU5HamJCeTVVcXpXZXYrL2Z0RGtpUXNXTEFBdzRjUHg5dHZ2NDErL2ZwQmtpU01HalVLRHovOE1ONSsrMjNUOVltSmlmRDE5WVZhcmNia3laUExmWjE1ZVhsNCtlV1hBY0RzMHdpVlNvWFdyVnNqTnpjWGtaRmx0Mm1WL0gxZHVIQUJmLzFWOXRlOG41OWZ1UnMySzZOUkkwZW8xV29ZRFVhVm9LaWRBRkR5Zlp2cVcvSnRraElYY3dSQS95WStQbzNzbWEwclJKV3pTaEJzQVc3VmJGZUUwc0pCcTNwVllIRFVHZmhHbllMeUY1YlZHc1lsV2RaQmtiUHpaWFhXOWFTSUd3Q29hRG9oaEZoSjZlVUpwYyt3S1BtYU1lWU80SDhxbFdxMFNxVTZhMnRyRzkya1NaTS9BZndUSGg0ZUtUQm9HR09pSUFpdzFWWiswNTRsK2ZuNStPNjc3eXoyYmR5NDBleGtaMHRLTDhzb0xUUTBGRHFkRG1QSGprVk1UQXkrK2VhYkNzZlI2WFNRSkFtREJ3KzJtSHlmT1hNR2NYRnhlT1dWVjJxa3JHSkZybCsvanBpWUdJd1lNUUliTjI3RXNtWExvQ2dLQmcwYWhJTUhEMXE4WjhpUUlUaHc0QURlZi85OUNJS0FSeDk5RkU4ODhRUldyRmlCbmoxN0lqQXdFRUJ4R2NHK2ZmdENGRVdNR0RIQzRsaEhqeDZGSUFpbS92ajRlSVNIaDV2Nmc0S0NrSnViaTRrVEo1YjdHc0xDd2hBV0ZsYW1mZUhDaGRVNmZWdXIxZDc4cElVSkVwVHEvZkRkcGVwdDhuMFR6MGxNdkpFRDFKa2pUZ01DQWdJWWd3OWp6RU9yWWFubklpTCtzSFpNaEJCU253UUdCcnB5emlmZVRFQWJFb3U3SWkwbDRxV1NjQzJBUUFBQkFJWXd4cklDQWdMaWpUSS9YR0RrS2tFUW9OVldiNzMzdW5YclVGQlFZTEZ2d0lBQnBpVWVKMDZjd01xVksvSGxsMSthbm5QcDBxVVdOL05GUmtaaXo1NDllT1NSUitEdjd3OS9mMyt6RFpML3RXdlhMaXhjdUJCZVhsNFlPblNveFd2Q3dzTEFHRE9Ob3lnS0Nnb0tZRFFhSVVrUzh2THlZRFFhSWNzeTh2THlJTXV5YWViZVlEQ1lycW1NdUxnNGNNN2g0dUlDblU2SEJ4OThFRjVlWHRpOWU3ZnBtbXZYcnNIT3pzNzB2ZWpTcFF1KysrNDdyRjY5R3IxNzl3WUF2UFRTUy9qOTk5OHhhOVlzYk4yNkZVbEpTY2pLeWpJdFpUbDI3QmkyYnQyS3hZc1hWL2lHSWpJeUVpdFdyQURuSEFVRkJYai8vZmZSdjM5L2k4bDFUazRPWG4vOWRiejIybXQ0NnFtbnl2Uzd1cnBXNm50UUh0dWJ5VGRuWEZCRFJjbDNGZFQzNUpzUVFrZ0R3emtmSXdqQ2RHdkhVUmZjWEJ0ZWZLdzNvQVhnd0JoekFyZ2RpamRkUXFQUlZIbjg1T1JrYk55NEVVOCsrU1IrK3VrbnM3NjllL2RDclZhYk5seW1weGV2TG1qWHJwMXBRK1RxMWF2TGpGbFFVSUNaTTJlYXJxMUlkblkyRmk1Y2lGOS8vUlhCd2NHWU9IR2l4UTJlK2ZuNU9IRGdBQjU2NkNGVHFiekV4RVN6UkgzWHJsMm1yMHVTMzJQSGptSHo1czFtN1JXOUNTanh3QU1Qb0Z1M2JwZy9mejYyYmR1R2dRTUhnakdHZDk5OTEzUk5seTVkTUhyMGFJd2FOY3JzM3RJVlRrUlJ4Snc1Y3pCaXhBaUVoSVRBMmRrWkRnNE82TjY5dTZuLzhPSEQrT2FiYnpCMjdOaHk0M24rK2VmeC9QUFBJeTh2ei9UYXRGcXR4WFgwRGc3RjcvR2FObTFhSSt2cy8wdGpvNEVvaUFEQUZNYlV0N3FlbEVYSk55R0VrRHBGRUlTU0JhbHhBT3JlOFlOVnhEbDNZSXc5WjZIZDR2V01NWERPRFp6ekZNNTVJb0JZUlZHMlJVVkZIVy9ScGwxSGphQjZnWE1PbzlGWTVaaWlvcUxnNCtPRG9VT0htcEx2bEpRVTNMaFI5Z1Bsa2hyZEpSc0cvOHZMeXd0T1RrNzQ2S09QY09uU3BWcytkMDVPRG9ZTUdRSkhSMGVzV3JYS05CdHN5ZDY5ZTZIVDZmRGNjLzkrKzFxMWFvV3dzREFzV2JJRTl2YjJHRHQyTERadDJvU1VsQlJNbno0ZEN4WXNnSmVYRjBhT0hJazFhOVlnT3pzYlU2ZE9OWnU5TGc5akROT21UY1Bnd1lPeGMrZE9zK2U5WFQ0K1BuampqVGNRR2hvS0J3Y0g5TzNiMS9TRzZZRUhIa0Rmdm4yeFpzMGE5T3ZYRC9mY2MwK1ZuNmUyU0VZSkNsY0FNRVVCTjl6eUJsSUdKZCtFRUVMcUpNNzVZYjFlWC82aTFuckd4c2JHQzhCelFNVUo5ODMrVE03NVRrVlJOaXVLa3F4U3FmSXlNelB6MDlMU2RBQ2dZYUlPak1tS29rQ25LN2NveWkzMTdkc1g5OTU3cjFsYmFHaG9tWU5tU252ampUY3N0aTljdUJEeDhmRTRjT0FBaGc4ZmppMWJ0Z0FBRGgwNlpERVp2M0hqQnZMeTh0Q3paMC9FeDhjalBqN2UxS2RTcVJBY0hHeDZIQllXQmxkWFYvVG8wY1BVcGxhcjRlM3RiYXB2N2UzdGpVYU5Hc0hXMWhiZTN0Nnd0YlZGbzBhTlRPMUZSVVh3OXZhdTlOa2ducDZlNk5peEl3NGRPb1JmZnZtbFRQMXlSVkh3eFJkZllOV3FWV2J0UTRZTXdhUkprOHphWG56eFJmejY2NitJalkxRm56NTl6UHJlZWVjZC9Qbm5uL2owMDAreGN1WEtTc1ZXMnErLy9vcFpzMmFWYVYreVpBbVdMVnRtZXR5bFM1Y2FPV0ZVcDlkRGxtVXdEb1hKdkxEYUE5NkZLUGttaEJCU1Z4bGpZeHZPK1FPQmdZRm1DNnRMSmRxY01WWUVJRmRSbERPTXNWVjVlWG03S3lvMXFETVlkVFphRzBsUkZPajB1dkl1dXlVN096djQrL3NqTmpiVzFQYmhoeCthbmY2WWxaV0YxMTkvSFczYnRzWEpreWZoNStlSFRwMDY0ZFZYWHpVYnk5YldGbDkrK1NWNjkrNk5TWk1tbVpMdnZYdjM0c2lSSStYR2NPREFBZno2NjY5bDRpcEp2aU1pSW5EaHdnV01HVFBHWWtsRm85Rm9jYjIwTE10bUpmNnF3dFBURS9IeDhYampqVGVRazVOajFqZDM3bHowNmRQSGREUjlDVXV6MTdJc200NnREd3NMTXkwN0FZQm16Wm9oT0RnWXAwK2ZSbTV1N20xWHI1RWtDVHFkRG1QR2pFSGp4bzB0WHJONTgyYm9kRlgvT1NsTnA5TVZWN2xoWEFaVGltcGswTHNNSmQrRUVFSklMYnU1cENRZndDbkcyTitjODlPeUxKK0lpb3E2V0puN1JhT1FCeHR1bEdRWnVYazErLzZrZEJrOW5VNkhqei8rR08zYnQwZi8vdjF4OHVSSmZQREJCM2o5OWRkeC8vMzNvMSsvZm1iM2hvU0V3TVBEdzJ4MitkTlBQN1g0UE9ucDZSZ3dZSURwRUo3eWhJV0ZRUkFFUFBQTU14YjdDd29LMEtwVks0dnRWVG5JUnBJa0tJb0NvOUdJK1BoNDJOdmJvMGVQSGpoNDhDQXlNakl3ZlBod01NWXdiOTQ4K1BuNVllREFnZGkxYXhmNjl1MWI3dk45ODgwM1NFdEx3Nk9QUG9xREJ3OWk1ODZkWm9jT2pSOC9IaHFOcGxvSEJUNzExRk9tV3VEL1ZWNkZscXJJemMyRDBTaUJjOGhLa1hTOXhnYStpOUM1N0lRUVFrZ3Q0cHduY2M3bnliTDhtRjZ2SDNiNjlPa1o0ZUhoV3l1YmVBT21nK2V1U1pLRXExY3pJQ3MxZjhpZ1RxZkR4SWtUVFlmSGxQRHk4c0pISDMyRW1UTm5ZdE9tVFdaTGFMeTl2YXRkZmFXMEd6ZHU0T0RCZytqZXZUdmMzUzBYdjdseTVZcFpIZXdTV1ZsWjVjNEVWK1Q2OWV2bzJyVXJldmJzaVhQbnpxRi8vLzdJejgvSHA1OStpci8vL3J0TWduenAwaVdFaElSZzNMaHhGcXVwaEllSFk4MmFOUWdPRHNiOCtmUFJ0bTFiaElTRW1EYXdBb0NOalUyVkV1K1MyZlRhb2lnS3JtWmt3bUF3QUF6WEwxMDZsMTJyQVRRUWxId1RRZ2dodFVDdjEyZHp6bnVIaDRlM0NROFBueFVWRlhVOE5qYjJDb0NxN1pqa2lBS0FTK21YVVZSWXMwdHZVMUpTOE5KTEx5RWxKUVdob2FGbGt0amV2WHRqOXV6WkNBME54UnR2dklHNHVMZ2FmZjRTdTNmdmhzRmdLSGZEbzA2blExcGFXcG5USG5VNkhTNWZ2Z3dmSDU4eTk3ejU1cHY0OXR0dnkzMU9GeGNYakIwN0ZxTkdqY0tYWDM2SmdRTUhZdm55NWNqUHp6ZXJkbEtpUllzV1dMcDBLUklTRXZEbW0yK2FKZUJwYVdtWU1tVUtQRHc4TUdIQ0JLaFVLc3lhTlF0NnZSNnpaODgyblRoZEZjZU9IY05MTDcxVTVmdXJRcTgzSU8zU3pUY05uUDlUcTAvZWdOQ3lFMElJSWFRVzNGeS9mcWlteHVPY1J6TXdKS1drSUwrZ3dGUmlyam9VUmNIWFgzK050V3ZYd3N2TEMrdldyWU9ibTV2RmE1OTY2aW00dTd0anhvd1pHREZpQk5hdFc0ZjI3ZHZmMW5NQnFIREdkL3YyN1dqV3JGbVpkZFVsVHB3NEFVRVFUQ1VOUzBvei92MzMzOUJvTkJhUFlDKzlKS2E4NUxmMGV2YWZmLzRaMzMvL1BTWlBubXdxYzZnb2l1bTVBQ0F3TUJBaElTR1lPSEVpeG84Zmo2KysrZ281T1RrWU4yNGM5SG85UWtORFRmWFFmWDE5OGRwcnIwR3YxME5SRklzYlFETXpNeTErZ2xCNDgwM1cxcTFiY2ZIaVJiTzE0eWtwS2REckxXOFRLQ29xcXBHZkQ1MWVoNlRrbE9JSEhPRVZYMDNLUThrM0lZUVFVZy9wRmVtUVZ0REk1K0xPaTVsWjJmQW9aMW5HN1JBRUFibTV1WGorK2VjeGJ0dzRpelczUyt2Y3VUTisrT0VIL1BISEg1Vkt2RGRzMklDaW9pTFkyZGtoT3JyNEFPaW1UWnRhdlBia3laTklUazdHK1BIank2MVFzbVBIRG5UdDJoVkpTVW1JajQvSDRjT0g0ZWZuaHoxNzlxQmJ0MjVJVDA5SFlXRWh6cHc1WTFvUGZmVG9VYVNucDBPbjArSFBQLy9FZmZmZFYySE1CdzRjUUxkdTNUQjgrSENzV0xFQ3RyYTJTRTFOQmVmY0xQYXVYYnRpM3J4NVNFdExnMWFyeFlvVks1Q1JrWUhRMEZENCsvdWJqZm5mbXQ0elpzeUFLSXJRYXJWSVRVMUZRa0tDNlhDajBrcXEwT2gwT256MjJXZm8yYk1uZnY3NVp3REFoQWtUS253ZFhicDBxYkMvTXE1ZnY0RnpjZkhGNjcxbHFlWVdrdDlsS1BrbWhCQkM2cUVyQ2JFeDk3VHRFSzdYNjROK1AzUVk3ZHY1My9xbWNxaFVLamc3TzBPbFVtSHk1TW0zZGErRGd3UDY5KzlmcVd1VGtwTHc2Nisvd21nMFFxdlY0cGxubmtHblRwMHNYaHNXRmdhVlNvV0JBd2RhN05mcGRJaU9qa1pJU0FnS0NncXdaY3NXMk52YjQ5bG5uOFhFaVJQeDJXZWY0YnZ2dnNQMzMzOFBXMXRiakJrekJnRHcwMDgvWWQrK2ZRQ0txNm9NR3phc3dwaERRa0pRV0ZnSXhoZ09IejZNdUxnNHFGUXFQUFRRUTJYS0JwYmVnRHArL0hnODl0aGpsVXA2TDEyNlpIb3pvdFZxMGFOSEQ0c2xIWU9DZ2pCeTVFaU1IVHZXZE5CUmljOCsrNnpjZGZHbDEreFh4ODhIZjROUmtzQ2hoS2NreE1iVXlLQjNvYXB2cXlVV0ZSOHZ6MzVrakhrb2lqSThJaUppaDdWanV0c0ZCQVQwRmdSaEMrZGN5eGdiZnZyMDZmM1dqb2tRVXI1T25UcDlCbUFpNS96TDhQRHdONjBkVDEzbTdkdGhJaE9FejFwNmV1TGczaCtoVmplTU9UWE9PZGF1WFl1bVRadWFWUVg1cjJ2WHJzSFoyYmxNKzVVclYrRGg0UUdndUhxSktJcW1KU0lsbFV4a1dZYXRyVzIxS296VU5GbVdMWlpUckFza1NVS2ZKd2NWci9sV2xIY3Z4a1V0c25aTTlSVnR1Q1NFRUVMcXFTSWRkbkx3Z3RTME5Id1g5bU81aC9mVU40d3h2UHJxcXhVbTNnQXNKdDRBVElrM1VEeXJYenJCRmdRQk5qWTJzTE96cTFPSk40QTZtM2h6enZIRGp0M0ZpVGZuZVpKay9NbmFNZFZubEh3VFFnZ2g5WlJvVkY4RnNKZHp6dGRzK0JhWldWbldEb2swUUJtWm1kaTRlU3M0NTV5RDc4N24rbFJyeDFTZlVmSk5DQ0dFMUZQcDZhY0ttWUl3TUZ4UHUzUUplMzQ2VUh6NklDRTFSRkVVN04zL0N4SXZKb014RkhDd3NKekV4QnZXanFzK28rU2JFRUlJcWNjS3IvTzluQ1BDYUpTd2RzTzNpSXRQc0haSXBBRkpUa25GbW5XYm9OZnJ3VG5PR25NemFkOVVOVkh5VFFnaGhOUmpWNjlHRlVDV3h3Tkl1SlIrR1RQbnprZDh3Z1ZyaDBVYWdJUUxpWGgzeG9kSXYzSUZuUE9MTXVPdnBxZW4xK3lKVG5jaFNyNEpJWVNRZWk3NS9KbXpCb1dQNFp6bmhVZEdZOEtrYVFpUGpMSjJXS1NlNHB6ajFPa0l2UFB1REp3S2p3RG5QRThCZnp2MWJOUVphOGZXRUZEeVRRZ2hoRFFBbCtJaUR3TnNPZWRjRjU5d0FaUGUrd0FuVHA1Q2JsNWV0WTR4SjNjUFJWR1FsNWVQeUtob3ZETnRCbUxPbmdNNE56RHcwQlNwOElDMTQyc29Ha1pCVUVJSUlZUVlvY09uUFF5ME1RQUFJQUJKUkVGVTBDQ1RpM3hhY25LcSt5dGozMEtuZ0E3b0hOZ1JIdTd1Y0hWeGdiMTkzU3V4UjZ5SGM0NkNna0prWldjai9mSmxSRVNld2Fud0NCVHBkT0RnVnpsNFNKNVUrQlVTRWl5ZlhVOXVHeVhmaEJCQ1NBT1JsQlJ4SFVCb3E5WWREa0hFTkYxUjBjQ2p4Ly9XSGp0eEVqWTJHbWh0dEZDcDZGYy9NU2RKRW5SNi9jMU5sUndBakZ6aDJ5VnVYSklXSDNzS0FKWFFxVUgwTDVBUVFnaHBXS1RraEtqVEFJWjYzZHUrczZBV1pnQThxRWluVXhjVjZkVmdxSnNudVJEcjRaREJ1SkVCUmc1K1dwYmwrYW54TVNldEhWWkRSY2szSVlRUTBrQ2xYSWcrQldDd2k2K3ZvNTJpY2VWTWFTb0tHanVBMDdvVGNoUGpzbUlvWkZ6SUxoUU1tVmx4Y1huV2pxaWhvK1NiRUVJSWFlQnVKbFI1QUJLdEhRc2hkenVxZGtJSUlZUVFRa2d0b2VTYkVFSUlJWVNRV2tMSk55R0VFRUlJSWJXRWttOUNDQ0dFRUVKcUNTWGZoQkJDQ0NHRTFCSkt2Z2toaEJCQ0NLa2xsSHdUUWdnaGhCQlNTeWo1Sm9RUVFnZ2hwSlpROGswSUlZUVFRa2d0b2VTYkVFSUlJWVNRV2tMSk55R0VFRUlJSWJXRWttOUNDQ0dFRUVKcUNTWGZoQkJDQ0NHRTFCSkt2Z2toaEJCQ0NLa2xsSHdUUWdnaGhCQlNTeWo1Sm9RUVFnZ2hwSlpROGswSUlZUVFRa2d0b2VTYkVFSUlJWVNRV2tMSk55R0VFRUlJSWJXRWttOUNDQ0dFRUVKcUNTWGZoQkJDQ0NHRTFCS1Z0UU1naE54eFloTWZId2Q3bGFNREpJT2RTcVVTclIxUVF5Rkpvc3dGcFVndDVlWW5KU1hsQTVDc0hSTWhoSkM2alpKdlFob281OWF0R3prSXRrT1pJRHpPZ0tZTXpJSGJhR3pCUWNsM0RWSFpRR0ZjS09RcXAzenZ0aDJ2Z2VPWFhMbGc4N1dFaEZ4cngwWklLY3k1ZFd0SGUyaGR1U0EyVlFtQ0xjQ1p0WU1pTllGeFNaWjFVT1RzQWw2VW1aT1ltQXVBV3pzcVVqRkt2Z2xwZU5UZTk3Vi9BU3BoQ1FOclVycURnUUgwSzdkbXNadmYxK0t2QnpzSjlvdWMvRHE4YzlGWXVCRUpDWHJyQmtmdWRpM2J0T3NpTXRVVUNLd2RBQzNqM0lZemhYNzNOeGdjS3BISlVLbDFUbERyRzdYdEVDc3IwcUswK05pL3JSMFpLUi85QXlTa0FXbDJqMThyalVZOWpRbkNtd0RReU5FUnZtMWF3K2NlYjdUMGJBRjNOemRvMUdwcmg5bGdHQ1VKVnpNeWtKcDJDWWtYa3hCM1BnRTNidVE2QUd5bHQ4cStpLzRldndXWEw1NU50bmFjNU83ajZSTnduNmhSRmdoTUdBUkF6UmlEU3FXQ1JxMkdJTkoycjRaRWtSVVlqVVlZSlFrY2dqOFROTTk2KzNiY3piajA0Y1g0bUVocngwZktvdVNia0FhaXBWK0grMFhPbGdCNFZLMVc0L0ZIKzJCUS82ZlFzVU03TkhWMkJtTTA1WDJuY002UmszTWRrZEZuc0d2dmZ1ejcrUmVWd1dBWWJXT2phZDJxZGNjcHlRbVI0ZGFPa2R3bC9QMDFYckk2V0dTWURTYTB0ckd4d1FOQm5SRFFvVDJhZWJqRDFkVUZkcmEyOVArREJvSnpqcUlpSFRLenNuRGw2bFZFUnNmZzJJbVRvbDZ2ZjRaelZZQjMydzRmSmttRlcrbFR1THFGa3UvL3MzZm44VEZkN3gvQVArZmVtV1FpZXdoQkVFcXNpU1FsbGlvbHJYNnI2R0lwV2xxMFdydlNLa0pMaWFVbHNiU1dLcitXV3BxV1V0UlNPNmxZRXdsQlJFU1NCbGtJV1NhVG1YdlA3NDlKcGhtWlJEWVppZWY5ZW5uSjNPWGNaNGJNUEhQdU9jOGhwQnBvMk5ERFVRUmJ5b0h1RmtvbEd6WGlmWXorYUFScTFMQXlkMmpQQk1ZWW5Kd2MwYjNiaStqbzJ3NU5HamZDeWgvV3Nad2NUWGVtWUlHTldyWWNjdXZLbGR2bWpwTlVlMElqV1RtS0NmZ2FnR1A3ZGo3NFl2SUVOR3JZQUE3MjloQkZtdTVSblVtU2pBY1BIeUFwNlE0V0JTNUR5S25UYnVCc3VadG9VeWNPV0FKQU1uZU1SSS91UFJGUzlZbk1pazBCbUorRHZiMHdlK1kwVEJvM21oSnZNN0d5c3NLWVVTUHg5WmN6NE9qb3dBRGVqY2tXRTBIdnQrUUphOWpDdzV1QlRSZVk0UGk4ZDFzc1dUQVhQbDV0VWRQSmlSTHZaNEFvQ25CeWRFU2IxaTN4VGNBYytMM1VGVXhnZGt6Z2t4czA4M2pCM1BHUi85Q0hBU0ZWWEtNV25tOHlKa3hXS0JRWU4vb2pEQjdZRHlLTjZUUXJVUlF4NEswM01HWENHQ2lWU2dhQmpXL2czbmFBdWVNaTFaZHJFNjltQXNSMWpLSGVHNzFmdzZybFMrQmF2NTY1d3lKbVV0ZWxEaFlGek1aYmZWNEh3T29vUk9FNzE1WmV6Y3dkRjlHalQyaENxakEzTnpjSHh0a3N4bURWdFVzbjlIK3JyN2xESWdXODJlZDF2Tnk5R3hoUVEyQjh2b09ibTRPNVl5TFZqN056S3h1RmhieVdNYlJ0MmNJZGt5ZU1SYTJhTmMwZEZqRXpKMGRIZlBIWkpMUnAxUkpnekVQQithWmF6WnZibWpzdVFzazNJVlVaa3l6c1gyVU1UV3hzclBGTy83ZGhiMmRuN3BoSUFkYlcxaGcwNEcwNE9UcUNNYUd1ZzZYdFc2QmlqNlNDMVhBUzMyQ01QVzlwWVlGaFF3YWhYbDBYYzRkRW5oSzFhanBoNVBDaFVLa3N3Umc4cldFNTBOd3hFVXErQ2FteWFqVnZiaU1JdkQ4SGJMdzhQZkJDcHc3bURvbVkwTDZkRDU3MzhRTEFWWndKYjlkdjBjTEozREdSNnNPeFNSTjd4b1IzT0lkMXM2Wk40TmU5R3dTQlB0cUpIbU1NWFR0M2dtZWIxdUFjRm9LQVFmWGMzV3VaTzY1bkhmMkdFbEpGV2NDeUhnUHJ6UmhqbjA4YWp4cFdOTUh5YVdTbFVtSE1xQkZnakRFRzVxZlFzVWJtam9sVUg5YXdic2lBbHhoamJNaWdBYWpwNVBqNGs4Z3p4Y0hCSGdQZmZoT01NUWJPT2lvbEMzZHp4L1NzbytTYmtDcEtDZll1WTB6VnZwMFBQTnEwTW5jNHBCaHRQZHJBOTNrZk1BWXJwckNnaVpla3dpaVVRaTh3WnV2V3NBRUd2UFVHMWU4bWhUREcwTGYzYTJqZzZnb3dac09VaWxmTUhkT3pqcEp2UXFvbUFReURBYUJ2ci85VitzWHYzTG1EYytmT1FhZlRQZkZyY2M2Um5wNE90VnBkNURGWldWbDQ4T0RCRTQrbFBONStzNC8rQjhZR2dONTdTUVZoRE84QndMRDNCbGZwY29MaDRlSFl2MzgvNHVQank5WE92WHYzS2lpaWtybHc0VUs1WTY0TUNvVUNvMFlNMHovZ2VNZTgwUkQ2QUNDa0NuSnI2dW5MZ09mczdHelIvbm52U3IvKzNyMTc4ZkhISHlNek05T3dMVE16RTVNblQ4YUZDeGVLUEUrV1pXUmtaQ0FwS1FsWHIxN0Y2ZE9uc1gvL2ZtelpzZ1hmZmZjZFFrTkRDNTN6MDA4L3djL1BEMUZSVVNiYnpNcktRdCsrZlRGbnpwd3lQWmVzckN4a1pHUTg5bzlHVTc0RjRqcDM5SVdkblIzQWVaT0d6VnQzS2xkamhBQm8wS1JOT3c2MHNyS3lRcmN1blovWWRTUkpRbTV1THRScU5USXpNM0h2M2ozY3ZYc1hpWW1KdUhIakJxS2lvbkRod2dYODg4OC9PSGp3SUhidTNJbk5temVYT0NuOSsrKy84ZEZISDJIR2pCbjR2Ly83UDNET3l4VG43dDI3MGJOblQremN1Yk5NNTVmRm1ERmpzR1hMRnFOdGh3OGZ4dlRwMDR2dG5OQm9ORWhOVFVWY1hCekN3OE54N05neDdOaXhBK3ZYcjhmU3BVdWZTS3d2OTNnSktwVUtZTHk1YTdOV05FbklqR2lGUzBJcVFhdFdyVndzTFMyZHdzTENUR2VRcFNXd2x4aGpyR0VEVjlqYjI1ZXBDVW1TY1BQbXpTTDMxNnBWQ3c0T0phK01sNTJkamFpb0tFeWNPQkZyMXF4QnExYXRrSm1aaVhmZmZSZHF0UnBxdFJyWjJka216MVVvRkhCMGRJUWdDT2pZc2FOaCs5V3JWN0Y2OVdvMGJkb1VHbzBHLy96emo5RjVQajQrMkx4NU05TFQwOUc2ZGV0Qyt3SEEzZDNkNUhZQWFOMjZOZno5L1hIOSt2WEhQcjhSSTBaZzdOaXhqejJ1S0RZMjFtalN1QkhDTDBZeUFlSXJBRUxLM0JpcGtqdzlQYTBGUVdnYkhoNStCa0M1YnhzSlN1RlZ4cGpRcGxWTE9KYmlkN1drenA0OWkwOCsrYVRFeDR1aUNDc3JLMWhaV2FGR2pScW9XYk1tR2pac1dPdzVCdzRjd0t4WnMrRGo0NE0rZmZyZzY2Ky9oaUFJbURGalJxbDY4cU9pb2hBUUVJRG16WnZEejgvdnNWK1dMUzB0RFQrbnBxWWlQVDI5eU9mVXVISGpFc2NCQURFeE1UaHc0QUJFVVRROG4zWHIxbUg3OXUzSXpzNUdkbloya1ltNWpZME5uSnljOE41Nzc2RldyWXFkRjJsblp3c3Z6ellJUFhOT0VBVkZId0NuSy9RQ3BNUW8rU2FrRWxoWVdIUmdqTzN3OXZZT2wyVjVnVmFyL1NzcUtpcno4V2VheGdTMEFRQ1gyclhMdkpKbFJrWUczbm1uNkx1UEV5ZE94TEJodzByY1h1M2F0YkY4K1hLTUhEa1M0OGVQeDdwMTYrRG01b2JYWG5zTnNpekR4c2JHOENjd01CQnVibTd3OS9lSGc0TURiRzBMbDU1TlNrckMxS2xUb1ZBbzhPREJBOHlZTVVQZmExT0F2NzgvMXE5ZkQxdGJXd1FIQjBPajBSUTZadDY4ZVZpMGFCRUFRS2ZUUWFmVEdZNFpOMjRjQUtCNzkrNTQ5OTEzQWVoN3JiWnUzWW9mZnZqQjBNWm5uMzFXNHRlaEtKWVdGcWhmcnk3Q0wwWUNuTFV0ZDRPa3loRkZzUlpqTE1UYjIvdUdMTXMvQ29Md0orYzhLVHc4UEFObFdQcWJnYlVEZ0tiUE5ZWktaZm00dzB2Tnc4TURRVUZCVUNxVkp2OE1IVG9VNzcvL1BnWU5HZ1NWU2dXRm91UXBoU1JKK082Nzc3Qmh3d2EwYTljT3k1WXRnMHFsZ29XRkJXYk5tb1g0K0hqTW56OGZ6czdPajIzcjVzMmJHRDkrUEhKemMzSDE2bFYwNjlidHNlY2NPblRJMExtd2J0MDZCQWNIbXp4T3BWSWhKS1IwMzVOSGpScUZmLy85Rjd0Mzc0YXRyUzIrK09JTHRHdlhEcG1abWJDMnRvYTF0VFZzYkd4dy9mcDFiTnEwQ1lzWEwwYWJObTNnNE9BQXBWSlpxbXVWaGtKVW9FVnpkNFNlT1Fjd1VNKzNHVkh5VFVnbFlveDVpYUw0cXlpS2FkN2UzZ2NCSE9PY1g4bk96cjRVSFIyZFd0Sm1PTkNDUWIrS21YV05HbVdLeGRyYUd2UG56eSswUFRrNUdVdVhMb1dOalUycDIzUjNkOGZzMmJNeGRlcFVuRGx6Qm01dWJpWjd6bGF2WGcxYlcxczBhTkRBWkR2WHIxL0h1SEhqREVsMWNuSXl4bzhmRDM5L2Y3ejQ0b3Q0OE9BQlRwOCtqUk1uVHNERnhRVS8vL3d6Tm0vZWpIMzc5dUg3Nzc5SC9mcjFqZHJMLy9CY3ZudzU5dS9manoxNzloajI3ZHk1RTg3T3p2RDIxZy9maVk2T0JnRERZd0FWOG9Gb2FXa0oxM3A1S3c0S3pBUDZZWDl5dVJzbVZRNWo3RGxSRkJkd3p2MFpZK2Q5Zkh6T3lySWNEaUFrUER3OHJvVE5DSXloTlFDNDFxOEhDd3VMQ28weE5qWVdzYkd4QUlEYzNGeVR4OGl5ak1URVJKUER4UXJxMXEyYjBlL1F0V3ZYc0dEQkFrUkdSbUxnd0lHWU1tV0tJWEh2MmJNbmF0ZXVqUysrK0FLREJnM0M2TkdqOGVhYmJ4YVoyTWZGeFdIMDZORVFCQUhmZlBNTnJJcXAraFFhR29wTm16YWhXYk5tcUZIZ2ZiTnYzNzd3OHZJcWRQeVdMVnR3Ky9idFlwOWJVZno5L1hIanhnMkVob1lpSXlNRGJkdTJSZHUyeHQrNTkrL2ZEd0JvMEtCQmliNWtsSmNvQ21pVTk1NHJnSG1DM29QTWhwSnZRaW9aNXh5TXNacU1zWGNBOUFPUWJHMXRmZDNMeStzc1kyeDdXRmpZYVJUemh1anMxcW9PQTJ3VkNnWHExcTFiNXBxK1NxVVNyNzc2S2pJeU1veDZubzhmUHc1QW4waS8vLzc3dUhUcFVwRnQrUG41QVFCbXpweUp0OTU2eTdCdDA2Wk5hTkdpUlpuaUF2U1RwdHEwYVlNNWMrYkF4c1lHOWV2WFIvLysvYkYyN1ZwMDdOZ1JzYkd4OFBmM3grVEprekYyN0ZqWTJkbmhndzgrUUdob0tQNzg4MCtNSGoyNlZOZTdmZnUyWVdqS3paczN3VGszR3FxaTFXckwvRnp5Q1lLQXVpNTFZR0ZoQVkwbTE2cFJvNVoxYnQyNlVyWlBkbExsNWIwUDJBRG94am52S2doQ0J1YzgyZHZiTzRJeDl0UERodzhQeE1URUZEbDJva0h6NWk0Y3pOcFNxWVJ6clZvVlh0djc5T25UMkxwMWE3SEhhRFFhbkRoeEFtRmhZY1VlNSt2ckM2VlNpZFRVVkt4ZnZ4Ni8vZlliN096c3NHREJBdlRzMmJQUThWNWVYdGkwYVJQbXpadUhCUXNXWU5PbVRSZzJiQmhlZWVVVm8wNkI4UEJ3ZlBycHA3Q3dzTURhdFd2aDZ1cGFaSksrZmZ0MmJOMjZGVzV1YmxpMWFwWFJsNVdXTFZ1aWZ2MzYramtaQld6WXNNRXdiRzM4K1BGRlByL2c0R0FFQndmRDJka1orL2J0QXdCWVdGaGd5Wklsc0xTME5IbG56eHdFUVVCdDUxcXd0TENBUnFPeHF0ZWtsV3RTYk5UVFAxdTBHcUxrbXhBektEQ2hTQUdnSG9CNmdpQjBBL0NadDdkM0F1ZDhuU1JKRysvZnYzODdNVEV4RndWdVNWdUt6SVlEU29Vb3dzRytmQ3RhQmdRRUlDWW1Cai8rK0tOaGZHVnNiQ3hFVVVTelpzM3c3cnZ2SWpXMWNJZjhtVE5uY09MRUNZd1pNd1pXVmxidzlQUTAycCtmZUo4OGVkTGs1Q20xV28yMHREU2NPSEdpMEw1NjllcWhRNGNPQ0F3TVJQLysvUTNiT2VmUTZYVG8wMGRmTllReGhxQ2dJUHo4ODgrR1k3UmFMZTdjdVdPWWNEVnAwaVQ4NzMrUHJ3WVRFaEppNkwyVFpSbWNjMHllUE5tbzNZcGdaMmNMcFZLQlhJMUd3VlJLT3dDVWZEL0RDdnh1TU02NUhRQTd4bGhUQUcvYjJ0cmU5ZmIyRHBZazZhZmMzTnhiT1RrNVdYRnhjVG41SndpeTBwNkpYS0ZVS21GYmhydFVqek40OEdBTUhqeTQyR082ZGV1R2tTTkhZc2lRSWNVZWw1cWFpbm56NW1IMzd0M1FhclY0N2JYWDBLeFpNM3o3N2JmNDl0dHZpenp2aFJkZXdLSkZpeEFVRklSNTgrWmg4ZUxGV0xCZ0FicDI3WXF0VzdkaTZkS2xxRjI3TnI3NzdqdEVSMGRqL1BqeENBb0tRdE9tVFExdGFEUWFyRml4QWx1MmJFR2JObTBRR0JnSVIwZmpXdWkzYnQzQzBLRkRzV0RCQXJ6d3dnc0E5UDgyY1hGeDZOeTVNeG8zYm93cFU2YVlqSEhwMHFYdzhQQ0FuNStmVVc4NkFOU3BVd2NBa0pDUWdMaTR3amMwcmw2OUNrQmZNY1ZVRDN1blRwMUtOWlNuSkdwWTE0Q2xwU1Z5Y2pXQ29CUWNBRkR5YlFhVWZCTlN5UXJXNFMyWW1PYi96Qmhyd0JpYnpSajd6Tm5aK2JTenMvTXB4bGlJVHFlN0ZoRVJjVk5nc0dDTWlZSWdGQnJmWEZxOWV2WENSeDk5aEo5Ly9oa2pSb3dBb0I5MjBiaHhZMWhhV3Byc2xRTCs2L0hxMTY4ZkhCd2NrSjZlamw5Ly9kV3d2MkhEaHVqVXFSTSsvZlJUeUxMcFR2ems1R1JNbWpTcDBQYUJBd2ZpaXkrK1FFcEtDanc5UGZIYWE2K1YrbmxsWldVaElDQ2cyUEtFQmZYdjN4OWZmUEVGQU9EWFgzL0Y0c1dMalc2bGx5U0JMd21WcFNWRVVRU1hPYk8yWktPOHZMeEVXWlk1WTB4bWpNbWNjMW1XWlpreEpqSEdaQUJjbG1WSkVBVE9PWmNZWS9uN0RjZm9kRG91Q0lKT2xtVlpGRVV1U1pJdXZ6M0dtQ1RuRVFSQjBtcTFFbU5NVmlxVmtpQUljdjdqdkd0SXVibTVFbU5NRmdSQkVnUkIwbWcwa2lBSWtrNm5rM1U2bldSaFlhR3BVYU9HTEFnQ1o0eHhBTkJvTkZ3UUJBNEFCYmNMZ3NBRlFlRFoyZGxnakJrZEk0b2lGd1NCWjJWbGNRRElmNXovTXdBTEFKQmxXZG04ZVhQYi9PMEtoWUlEZ0ZLcDVIZnYzdVVBb0ZBb0ROc3RMQ3k0bFpVVkI0RHo1ODl6QUJ4bEdFdGRHVXJ3UGxBSHdIaUZRdkdSUXFHNFltVmxGZW5vNkhnY3dMbXdzTENMRExJbG9CQkVoZmhFeG52bjI3NTlPeFlzV0dCeW55ekxDQXdNUkZCUVVLRjlGaFlXaHVGZVNxVVNCdzhlaEplWEY4YU5HNGMyYmRyZyt2WHJqMzMvcWwrL1BycDA2WUp1M2JyaHp6Ly94TjY5ZStIcjY0dTllL2ZpMjIrL1JhZE9uVEIvL256WTJka1pKblIvK09HSFdMWnNHZHEyYll0ejU4NWgzcng1U0VoSVFOKytmVEY5K25TVHczTWFOV29FRHc4UHpKa3pCOEhCd1hCd2NFQjhmRHh5Y25MUXNtVkwxSzFidDhndkdNdVhMNGU3dTd0aC84bVRKL0h2di84YTl2ZnExUXY3OSsvSHFsV3JpbnllK1hOU0hsVndYSHBGc2JTd3lFdm9HUU9YeS9jQlFzcU1rbS95ekdDTXFUam53N3k4dkxwVTlyVUZRVEM1b3BpcEQrQUNINzQyQVB3NDU5MEIzQk5GTWM3YjIvdHNiaTZQenBLNHlBU2gzQis2M3Q3ZUdEeDRNTmFzV1lQT25UdWphZE9tQ0FrSndldXZ2dzRBU0V4TVJFQkFBUHo5L2VIcTZscGtPeWtwS1ZpNWNpVUFmZUw3eWl1dm9GT25Udmp0dDk5TUhqOSsvSGcwYk5nUW4zLytlYUY5QlcvUk5tclVDRDE2OUNneWdYOFVZd3dXRmhaSVQwOUhRRUNBWWZ2dTNidVJrNU9ENk9ob1pHZG40L2ZmZndjQWRPbFN1ZjhWTEZVcWlJSUlEbG1wRkJWakdXT1dCU3M2TU1ZS0RSOG8rTmpVL3Z5eHRQbnRDSUlBeHBqaC8xSEI0eC90UmJPd3NNZ2Yvc0FMdGxWd2Y3Njg0d3cvNTdlZmZ3eGpqRDk2bDBPU0pGaGFXdkpIRm43aGdENXhzN0t5QXVlY0YyeVhNUVpabGdYR0dCaGovV3JVcU5FeHYvMkNzZFN1WGZ2Uld5bzhmeDhBZUh0Nzg0TGJTeUEzN3d0UWZ0TE84NTZUNGJHK2VjN3p2eGdWZUd5MHYrRDVlWC9MZWZ0TVR0QjR6UHVBQ29BM0FDOEEvUmhqcVY1ZVh0RmFpWi9PMHNtQ0tJcEdsVHNxbWl6THNMYTJOdnB5blcvQWdBRjQ3NzMzOE1ZYmJ4aHRQM2p3SUZhc1dHRjRiRzl2aitEZ1lOU3VYZHV3clZtelptaldyRm1KWWxBcWxlalhyeC82OWVzSFFQOWxXSklrOU9yVnkvRC91M256NXZqaGh4OHdldlJvakJrekJpKzg4QUlPSFRvRVIwZEh6SjgvSDYrKyttcXgxNWcxYXhZR0RoeUkrZlBuNDV0dnZzR3hZOGNnQ0lKaExQakdqUnVSa3BKaWRFZk1sTDE3OStMa3laUFE2WFRJeWNsQmh3NGQwTDkvZjd6ODhzdUZqajE1OGlTQ2dvSVFGQlJrc2lyTWt4aXVZcEdmZkhNd3hrVkt2czJFa205UzdYSE9kWnh6bVRHbVlvd05yaW9yd09Vbklvd3hnWFB1eEJpckFVQ0VJR2R3SFpqQUdDd3FZQ0xnMkxGamNmTGtTY3ljT1JQanhvMURabWFtb2JmWnhzWUdWNjVjd2R5NWM3RjY5ZW9pVjg5cjFxd1pqaDA3QmdBWU5HaVFZYnVibTV2SjQ1VktKV3JVcUZIa2ZnRDQ0NDgvWUdscGlZOC8vaGdYTDE0czBYTlJLcFVJRFEyRnZiMDlqaDQ5YXVoWlc3ZHVIZTdkdXdlTlJnT3RWbXRJRFBJblpzYkh4eHNtUDEyOWVoV2NjOE5qQU9XdThaM1BRcW5VSnd0Y1pvd3hBU2k2QjlTVVIvYy8rdS94YU9MMk9Ibi92d0Q5c0llU0hsdlUvd1AyNlBhUy9LNFZQT2JSOWpubjlubGZRZ0hBWkdPYzg2SXV3Z29GVkFLUGV3NmxmVnpTZlVVcDhEN0FBS2dBMkRERzdCbmpWZ0NZSUFoUUtwL3NSemxqck5DUWlud0toYUxRUGxNVGxHdlhybzBIRHg0Z0pTV2wwRDRiR3h1NHVMZ2dNek1UaHc4Zk5ua2RaMmRuZE9yVXlSQlA3OTY5Q3gyalVxbmc1ZVdGUTRjTzRlalJvM2o3N2JjeGJ0eTRFcFZqZFhGeHdlVEprekYzN2x6czJiTUhodzhmUm9jT0hlRGs1QVJBWHgxcTA2Wk5lUEhGRjlHK2Zmc2kyOG4vMG4va3lCRkRsU1FIQndlVFBkalhybDBEb0I5cVY5eDdZVVZTS2hVUUZmb3Y2b3l4SjFkYWhSU0xrbTlTN1FtQ2NJMHh0b056M3NSY01UREdhZ1B3ZVhSN1VRbFBYcytsbG5OK20zTitHMENNVHFmN0lUSXk4cmhiczFaZWdxZ2NJbk9PM056eWowVldxVlNZTTJjT1Jvd1lnYSsrK2dxdXJxN3c4UEFBb1AvUUdETm1EQll0V29TZE8zZml6VGZmTFBmMVNxcmdCMmI3OXUwZnU0ak8xcTFiRFl0ZE1NYU1lbzMrK09NUEFLYXJuU3hidGd6bnpwMURlSGc0QUgwNVFzNDV2djc2YThNeE9UbUdvYmJsb3RWcUlYTVpYQkIxbWx6ZEdvRnhVUlJGeGhnVDlhTkptSkNYWkFtY2MwSC9WSmpoNTd3L1l0N2ZRdDd4a0dWWjRKd0xvaWd5QUVMZVk1WkhBQUJabGdWUkZBVUE0SndMK3BFb0FwaCszRW4rK2NnN24wR2YyREVBVEpabEpvb2k0NXpuZDlNWHpHdFpYaysxNGRpQzUrWWZ5emxuZVlseXdhUTQveHdJZ3BDL0g0d3hXOGFZRllDTG5QT05lY2ZsSjlvc3I3ZVRGVWk4RFQvblh6Y3YxaEpsdTNtdnIrRTVGTHhXd2ZienIydnFtSUxuUGhwYmdkZkFqakZXcUg3blk5NEhjam5udHdERWNzNmpaRmtPam9pSUNIVjFiK3VyRUlVUHVDeERxMzJ5SzgwK2ZQalE1TkNybkp3Y3JGbXpCdXZXclRQYUxrbW1SL3JzMjdjUDMzenpUYUh0M2JwMVEyQmdJRkpUVXpGbnpoeFlXRmdZM2JIUmFyWHc4ZkV4Sk44RmNjNXg1c3daYk4yNjFUQ0hwR2ZQbnZqb280OE1YNjVOZlhrMmRiZmd6VGZmeEtGRGg3Qnc0VUprWjJkajd0eTVobjBqUm96QW5qMTdNRy9lUFB6MjIyOFZYbDJtc2tnNkNiSWtBd3ljQTZiTDJKQW5qcEp2VXUyRmhZV2xORzNhZExLTmpVM1pDbUpYQU01NUwwRVFOdVg5YlBLWUFyMTl5YklzNytDYzd3SndFMEM2VnF0OUVCVVZsYVUvVU15QmZpd3YxQldVRkhwNmVtTElrQ0hZdEdrVDNuNzdiYU45L2ZyMVEzQndNRmFzV0FFL1A3OVMzd3E5ZCsrZVlaSmt2cHljSENRa0pCZ21Od0g2SHJUODN2TkhtZXBkTTNWTVdYVHIxZzNEaGcxRHIxNjlBUHczNXJ0Z2JkOGxTNWFnWmN1V1pXcS9vSnljSEVpU0JKR0o4a05KK2lIeDZxWEljamY2ZEdENGI4WGtRbis3dXJwQ3E5VUtBQ0JKa3RIZnNpd2IvcTVmdno1ME9wMWdhMnM3RjhESGpMSFFzTEN3d0VwOERnWC9mblI3c1krZmYvNTVBSUJhclRiYW41dWJhM2hzYlczZFNCVEZZVUNKM2dkU09PYzdaVm5lTE12eUxZVkNrWkdhbXBxWm1KaW8vNlVYWkRYam9peEpjcEdsQUN1S3ZiMjl5UjdwYnQyNjRlT1BQeTQwSHZyUFAvODBXY1lVMFArZUZoekNZdXE0RlN0V29GMjdkb2JIMDZkUHgvMzc5dzJQZFRvZHpwMDdoeU5IanVEbzBhT0ZKb1VmT0hBQUJ3NGNLUFk1blRoeHd1Ujd5cXhaczlDL2YzOElnb0N1WGJzYXRxdFVLa3lZTUFFelpzekF4bzBiTVhMa3lHTGJOMlh4NHNXR2pnRGd2eThwdzRZTk03b3JNbXJVS0x6Ly92dWxicjhrY3JXNTBFazZBT0NDakt3bmNoSHlXSlI4azJkQ1hzbXVpaGs3VUFaZVhsNUdiM0lGUG1BNUFDMWpUQ1BMOG5uR1dGQllXTmh1RkZOcU1FZlE1cWk0SUhGWnJyQWVXUUJJUzBzRG9LODlPM0xrU0VOSkwxRVVNV0hDQkFRRUJDQXVMczdRSzE1U2NsNmMvL3ZmL3dwVlJjbDM4dVRKWW1zRm56cDFDaSs5OU5KanIxV1dldHdsS1V0WVZLV0QwbExuYVBRZnVJekx5SlZMTmh1MGFpZzRzYkZRdDJkaVltS0pHc212L3VEajQyT08xNmEwWThTTm5EOS8vckhIZUh0N0c3MEhGWHdmWUl5cEFUeVVaZmtTWTJ4TlJrYkdydUpLRFVJcnEyRWh5SklrVmRpd3FLSmtaR1FVK2xJTzZPZDNyRisvM2pDSElsOW1adEhyaHpIR2pJWllGRmVYdXloZmYvMDE5dXpaQTRWQ2dZNGRPK0xzMmJObzI3WnRpZTdNSFRseUJILy8vWGVSKzdPeXNxRFJhQ0RMTW5iczJJSDMzbnZQc0s5bno1NzQ1WmRma0pDUVVPcVlBWDBQdkVLaHdKZ3hZNG84NXB0dnZxbXc2a3FtNU9acW9kUHB3TUE1RXluNU5oZEt2Z21wWkhrZnVCa0FMakxHem5QT0wrVGs1QnlOaWlwWnZWVkJsak1oUUt1VEpEek15S2lRbU02Y09ZTjkrL2JCejg4UGh3OGZ4cUpGaTR4dXVYYnQyaFcrdnI3bHFxN1NybDA3UXkzd1I2V25weGViZlB2NitockZZMHBFUkFRaUlpSktGVk42ZWpxT0hEbFNxQjNPdVZFUEZhQy9UWjNmTzE1V21abVowR3AxNEp6cHRCQWZscXN4VXFYbERTbkpCSENlTVhhR2MzNUJrcVRURVJFUk4wdHl2bzVwSGlpNFFxZlZhcEdaOVdSektDc3JLME0xb0lJbVQ1NE1QejgvOU9qUncyaDdhR2lvWVFqWWt6Qm16Qmg0ZVhuQno4OFA5dmIyNk5HakIxeGRYUjg3cVJMUWwvMHJLdm1XWlJuejU4K0hqWTBObm52dU9Yei8vZmZvM0xrem1qVFJqMWhrakdIdDJyWGxlaCswc3JJcWRtVmhVOE55S2xKV2RqWTBtbHlBTXpsYngrOC8vZ3p5SkZEeVRVZ2w0cHpIQU5nc3kvSlJTWkppTEMwdDcxeTRjS0ZVM1J4SjBkR3BqVnA0WnVoME90eStjeGQ1NDJYTEhGTjZlanBtelpxRjVzMmJZLzc4K1FnTURNU3Z2LzZLN3QyN0czMm9sdVVESnpjM3QwSjY1ZFJxdGNrNnVRWFoyZG1oUzVjdU9IZnVIT3JVcVZQazZwa0ZZNHVKaWNIaXhZcyt5enZzQUFBZ0FFbEVRVlNOdHVlUCtYNTB1NE9EUTdtU2Ixbm11SnVja2pkRVFNNjRleU1pdWN5TmtTcU5jeDRIWUtNa1NYL3BkTHE0cUtpb05BQ2xlaCs0RXhPVDR0YWliYm9tTjdkK2NuSnF1ZDhIaXRLelowKzBhOWZPNUlSQWhVS0JSbzBhb1VNSDQ1WEtXN2R1WGFIelF4NnRkdVRpNG1LeUo3NjhmdnJwSjF5NGNBR0xGaTFDbXpadDBMOS9mOHlhTlFzLy8veXpZVmhiV1JQdmh3L04vMTJiYzQ2MHRIdkl5Y2tCQjZmM0lET2k1SnVReW5GUmx1VVh3c1BELzNuOG9ZL0hHSXNBME81dWNnclU2aHhZVzVkdGlYbU5Sb05QUC8wVTZlbnBXTEZpQlJRS0JjYVBINC9qeDQ4aklDQUFiZHUyUmMyYU5jdlVka0pDQXFaTm00Wng0OGFWNmZ5Q3JsMjdocGt6WjVibzJMUzBOTHp6emp1R1NnTUZxZFZxWkdSa1lNS0VDVGgvL2p3bVRweG9OTFliTUQzbXV5TGs1bXFRbExlUUJnZDcvQmdGVXUxb05KbzBTMHZMbDhMQ3d2NUJLWk50VXpoSEdHTm9IWitZaU56YzNITFgvWC9VelpzM2pZWmRQQ29uSndmTGxpM0Q5OTkvYjNKLzE2NWRDOVVJMTJxMVJ1T1o0K0xpRE9QbEM0cUtpb0pLcFVKV1ZoWXVYcnlJTm0zYWxQRlpsTXlSSTBld2N1Vkt2UExLSzRheWdCTW1UTUNpUll2d3d3OC9GRHRVcERpY2MyellzQUZSVVZGbVgrbFNwNU1RRTZ1L3NjTEFUNWsxbUdjY0pkK0VWSUx3OFBBNEFNVjMzWmFHekNJaEFDa3BxY2hXcTh1VWZHczBHbnorK2VlSWlJakE5T25UNGU2dUwwVnVaV1dGbVRObklqZzR1TWhKWWNuSitnNFRVeFVEMUdvMUlpTWpNV2pRSUxpNHVCZytjRkpTVWhBVEUyT3l2WHYzN2hVYnE2K3ZMNVl0VzFhaTU1VmZvenhmWW1JaWxpMWJoZ3NYTGlBOVBkMXd2WGZmZlJlK3ZyNGxhck1pNU9acWNmdnUzZnlIeGEvSFRhcWxxS2lvVEFDbVp4V1hCVWNZZ1BkaVltOGlKMGRUNGNtM3E2c3JObTNhVk9UK29VT0g0cDEzM2pGWjlnK0F5UW1OZ2lBWUpkdjV2NU9QV3JKa2lhRUNrU0FJNVI3eVZaeFRwMDdCMzk4ZmJtNXVtRDU5dW1IN2dBRURFQm9hV21RWndQVDBkR2kxV3BPdmUvNENYMU9uVHNXdFc3Znd5U2VmNFBidDI1QWtxY2ozd1NkTkorbHc5ZHAxQUFCbjdKeFpnaUFBS1BrbXBFcmlrQ1BBR1k5UFNHUVpHUmx3cmxYNjN1bTllL2NpSkNRRVk4ZU9OVnJHSFFBNmR1eUlqaDA3R2g2dlg3OGVOMjdjUUkwYU5aQ1ZsWVZEaHc3QnpjMnQwR1NwYTlldTRkOS8vNFdscFNWR2p4Nk5RWU1HR1Q1YzE2eFpnelZyMWhRWlQzRzN6Ty9mdjQ5Ly9pblpUWU5IaDdrNE9qb2lNaklTSFRwMFFPZk9uZEc1YzJjNE9Ubmg5dTNiQ0EwTlJWaVljUjVjMUpodkFLaFZxeFplZlBIRkVzWHhxR3kxR2pkdjN0SlBzdFhpUXBrYUlhUUFTU3NkWklJb1IwWmVGdTQvZUFBSGg4ZlhzeTZwaElTRUloUGpmSnh6YURRYVpCUXg5eVFqSXdOMzc5NUZ5NVl0RGNNMjhpZHc1MHRNVEVUQmhhYnlmZmJaWjdoejV3NUVVVVNUSmsyS1hlUUxBSGJ1M0ltLy92cnJjVThMT3AxeFdVWlpsakZ2M2p3NE9UbGg1Y3FWUmlWT0dXTUlEUHl2Mk02Ly8vNkxvS0FnMk5yYVFxRlFHTllmTUZVSktiODZqSU9EQXhZdVhJam5ubnNPQVFFQnVIZnZYckZqdnAra3pNd3NYQWkvQ000aDZiaTAxeXhCRUFDVWZCTlNKZVdrNDdTVkExSlMwOUpxaDBkRW9rbmowaS9RMEtkUEg4aXlYS0t4azluWjJkaTNieDhBL1RqUDU1NTdEak5tekNoMFhMMTY5ZEMvZjM4TUhUclVVR00zMzBjZmZZVHUzYnViYlAvMzMzL0hqaDA3aXJ6K2xTdFhUSzZHYWNxakZXQ3NyYTBOc1Jka2FyeDNQa3RMUzVQN3ZMMjl5NXg4aDErTVJISktLZ0RjWmRJRHV1Vkx5aTN4NXFVSXQrWnRJM0kwR3ErRGg0L2lvK0dGU29pWDJZOC8vb2lEQnc4KzlyanQyN2RqKy9idHhSNnpaODhldzV5SmdsL3FnYUluR0xaczJiSlU1VDNidG0xYm90N3hreWRQNHVqUm80YkhnaUJnNXN5WmNIVjFOVnFCMDVTYU5XdmkyTEZqaGpIb2RuWjJHRHg0TUY1NTVaVkN4L2JvMFFPK3ZyNFlNR0NBVVJsQlIwZkhJb2ZwQUNoeUdmdUtzR2ZmQWYyY0U4WWpFNjllS3Qzc2RGS2hxc1pTZjFXSWw1ZVhGMlBzRDhhWWl5ekxnOFBEdzR2T0tBZ3BoMFl0Mm40bk1EYTJhNWZPK09tSG90L01LNUlzeTBZckhWWUdTWkpNTHF0ZTFZejRaQnlPSGcrQkxNc3JiMTJMR0d2dWVKNW1QajQrUVFBbWNjNVhoNFdGUGI0VzVET3NVUXZQR1FJVEF0d2FOc1NCM2R2S1hPK2VsQnpuSExJc20reXhmMXJwZERxOC9QcGJpRTlJQk9meTdMaXJFY1d2V2thZXFLcjlhVWJJTTB6S2xkZUFjOTN4ay8vZ2F2VDFTcmxtM29xSWxYS3RmS0lvVnZuRU8rWkdMSTRlRHdIQXRaS01EZWFPaDFRZk9vMjBod1BaY2ZIeDJQSG5uaUxuYVpDS3d4aXJVb2szNXh5Ny90cXZUN3pCc3pua29ndWRrMHBSdFQvUkNIbUdaU0VyWGdiMmNjNzU0cVVyS215MVMxS3hOQm9ObG4yL0dweHp6amtPNjNoMnJMbGpJdFdIa2l0dk1jNFBjODc1aHMyL0l1MGVsVzRteHU2blA4Q1c0Ti8xODAwNFFyUnliclM1WTNyV1VmSk5TQlYxUHpiMkllZjRsVEZrblQwZmh0Tm5hUEw2MCtoODJFV0VuajBQQUJwWmxyZmRpWWxKTTNkTXBQcUlpd3RQNTVDM2dTSDcrbzFZSERweXJGQmRiUExzNHB3ajVGUW9vcTVlQTJQUXlzRHZTZEhScWVhTzYxbEh5VGNoVlJlWHMzUi95VEpQeU1qSXhDOWJnaXRzeFV0U01kVHFIR3o5YlR2UzB1NEJuS2NnQjc4RG9NeUlWS2lzTk9sM3p2a1ZqVWFEVld2WDQxWkNvcmxESWsrSjVPUVVCSzFZaGV4c05UaEhiRGJQZVhKTGo1SVNvK1Nia0Nvc01mSHlQWm5MY3ppUWRlemtQOWdTdkkxNnZaNFNzaXdqZU5zZjJIdmdJRGg0bGd3Mkl6NCtrc1lFa0FxWGtoS1ZLWUdQNEp6ZmpFOUl4TFNaczNFanRrU3IxSk5xN0ZaOEFpWk5uWUc0Vy9IZ1FEeVRkWU5TcjEyakhwcW5BQ1hmaEZSeENkR1hmdU15WDZUVFNkTDNhMzdFbHQrMkZhcGxTeXFYVHFkRDhMWWRDRnkrRXBJazZjQ3hKUDdheGMzbWpvdFVYNGxYSXlObDhJbmdQUFBzK1RCOE90VWZsNjljTlhkWXhBdzQ1N2dXSFlOcHMrYmc5Tm56NEVDMnhPVnBONk12WHpSM2JFU1BrbTlDcWo0NVc5UUdBZnkzek13c3pBbjRCa3UvWHcydHR0eXJWNU15ME9sMFdMUHVKOHdPV0lTTXpFeHdZTGN1VTdjTU5OeUVQR0h4dXV3RE12Qi80RHozVXRRVlRQcDhCaTVHWGtKbVpoYmRFWHNHeUxLTXpLd3NYSXUram5HVHArSzBmcTZKbHNsOGkvUXdkYWU1NHlQL29ZS2doRlFES1ZGUm1WYk5QUHlaSUtpMFdsMmZ0ZXMzaUxJazQzODlYNFpib3dhd3RiR3A5QktCenhMT09US3pzbkRyVmp3T0hENktOVC8raE54Y3JjVEI5K21BTC81TnZIelAzREdTWjBCTWpFWnliVDJiV3l2K0ZjRW4zNGk5V1h2SUI2UFFvWjBQUEQzYXdLVk9iVGc3MTBJTkt5dDZQNmdtT09kUXE5VklTVTNEbmJ0M0VYRXBDcUZuemtHdFZvTnpwSEhJZ1Z6TlZ5VWxKV1diTzFieUgwcStDYWttNHE5SHh0WjV6dk5qbFlMSDVPYm1qbHY5NC8rcDl1dzdBUGRtVGVIV3FDSHExWFZCYmVkYVVDcVU1ZzYxMnRCcXRVaEpUY1h0MjNkd016NEIwZGRqRUorUUNIQ3VBV09yYzNMNS9MczNJcExOSFNkNWRpVHF2K2d0Y1czbWVWUWhZSnBhclg3OTZJa1E1ZkdRZjJCaFlRbVZ5aElLa1Q3NnF4T2RwSU1tUndOTnJnYXl6TUU1SkE2K1Q0SzBPUEhxcFpNQWFCemlVNForQXdtcFJ2U0pYaXYvaHU2S2ZZS0FCUW1KLzdaUFNQdzNiMUVJQVlKUWRSYUdxQm80WkpsRGtpVEQ0aVljUEJ5Y1Q0L1RaUjNCalJpTm1RTWt6eVpkNHZXSTB3RGVjbTNXcW9OQ3NQaFNodXloemxFcjFUazVTZ0QwUmxDOVNBRFhNUTR0Qnk1eHlGL2Z1aHA1eXR4QmthSlI4azFJdFJPVkd4K05Rd0I4R3pYMzdNSEFCbkRHVzhneWR3U1RiTURwZzdmQ01Famd5QUp3bjBPTzVwTDhXL3oxUzdSNkhIbHFKRjZQT2cyZ3QxUFRwcmJXVURselFheXBFQVFyZ05PNGsycUJjWjBrNVRBdXAyYksyYW4zWTJNZkFxQmxUcDl5bEh3VFVvM2R1aFp4R01CaEFNb0d6WnM3TTUzS1VXQ014cDFVRUVtV2RWQ0k5eEt1aGFVQW9CbXU1R25GNzhYRVBMd0hQQVJ3dzl6QkVQS3NvK1Nia0dlRE51SGF0U1FBU2VZT2hCQkNDSG1XVWFsQlFnZ2hoQkJDS2drbDM0UVFRZ2doaEZRU1NyNEpJWVFRUWdpcEpKUjhFMElJSVlRUVVra28rU2FFRUVJSUlhU1NVUEpOQ0NHRUVFSklKYUhrbXhCQ0NDR0VrRXBDeVRjaGhCQkNDQ0dWaEpKdlFnZ2hoQkJDS2drbDM0UVFRZ2doaEZRU1NyNEpJWVFRUWdpcEpKUjhFMElJSVlRUVVra28rU2FFRUVJSUlhU1NVUEpOQ0NHRUVFSklKYUhrbXhCQ0NDR0VrRXBDeVRjaGhCQkNDQ0dWaEpKdlFnZ2hoQkJDS2drbDM0UVFRZ2doaEZRU1NyNEpJWVFRUWdpcEpKUjhFMElJSVlRUVVra28rU2FFRUVJSUlhU1NLTXdkQUNHRUVFS2VLT2JVdEttdE5WVE9YQkJyS2dUQkN1RE0zRUdSeXNLNFRwSnlJRXRwV1Z5ZGNqODI5aUVBYnU2b25tV1VmQk5DQ0NIVlZBUDMxdTFGcHZnTUFtc05RTVU0dCtSTXBzLytad3FIUW1RU0ZNb2NleWcxZGkwOG95Ulo5MjFpZE5RWmMwZjJyS0pmUUVJSUlhU2FjVzNpMVV5MGtPY0xUSGdEZ0pJeEJvVkNBUXVsRW9KSUkwNmZOYklrUTZ2VlFxdlRnVU5veFFTTHQ5eWF0OTBsU3pyLytKakxVZWFPNzFsRHlUY2hoQkJTWGJScVpkRlFVZzRVR2I0Q0U1cGFXbHJDdDUwUHZEdzlVTmVsRHB5ZGE2R0dsUlVZbzFFbnp3ck9PZFRxSEtTa3B1TE8zYnU0R0hrWnAwNmZGVFVhelp1Q29QUndhK0U1TjA2WHZSVXhNUnB6eC9xc29PU2JFRUlJcVI2RVJySnlGQlB3TlFESDl1MTg4TVhrQ1dqVXNBRWM3TzBoaXFLNTR5Tm1Ka2t5SGp4OGdLU2tPMWdVdUF3aHAwNC9Cd2pMM1VTYk9uSEFFZ0NTdVdOOEZ0QzlKMElJSWFRYWFOakN3NXVCVFJlWTRQaThkMXNzV1RBWFBsNXRVZFBKaVJKdkFnQVFSUUZPam81bzA3b2x2Z21ZZ3hjNitvSUp6STRKZkhLRFpoNHZtRHUrWndVbDM0UVFRa2dWNTlyRXE1a0FjUjFqcVBkRzc5ZXdhdmtTdU5hdlorNnd5Rk9zcmtzZExGMjhBRy8xZVIwQXE2TVFoZTljVzNvMU0zZGN6d0pLdmdraGhKQXFyRjY5NTJzb0xPUzFqS0Z0eXhidW1EeGhMR3JWckdudXNFZ1ZVTlBKQ1Y5OE5nbHRXclVFR1BOUWNMNnBUaDFQYTNQSFZkMVI4azBJSVlSVVlVb2J6YXVNc2VjdExTd3diTWdnMUt2cll1NlFTQlZTcTZZVFJnNGZDcFhLRW96QjA4b1JmYzBkVTNWSHlUY2hoQkJTUlRrMmFXTFBSUEVkem1IZHJHa1QrSFh2QmtHZ2ozWlNjb3d4ZE8zY0NaNXRXb056V0lEaG5YcnU3clhNSFZkMVJyK2hoQkJDU0JWbERldUc0T3cxeGhnYk1tZ0Fham81bWpza1VnVTVPTmhqNE50dmdqSEdHQmU2S3lVTGQzUEhWSjFSOGswSUlZUlVVUXFsMElzeDJMazFiSUFCYjcxQjlidEptVERHMExmM2Eyamc2Z293MkRHbDRoVnp4MVNkVWZKTkNDR0VWRkdNNFQwQUdQYmU0Q2RXVGpBNk9ocFhybHlCTE11bE9pOHpNeE01T1RuRkhpUExNblE2SFRqbjVRblJwT3ZYcitQeTVjc1YzdTZqNHVMaXNILy8vbEsvUHFha3BLVGdqei8rd01PSEQwM3VYN3QyTFk0Y09WTHU2NWlpVUNnd2FzUXcvUU9PZDU3SVJRZ0FTcjRKSVlTUUtxbEJremJ0T05CS3BWS2hXNWZPRmQ0KzV4eUJnWUVZUEhnd0lpTWpTejJXZk4yNmRlalpzeWUwV3EzSi9UcWREbSs5OVJZNmRPaUF0TFMwaWdqWnlMSmx5ekI3OW15amJUZHYzc1NZTVdPUW1wcGE1SGs2blE3cDZlbElTRWpBcFV1WEVCSVNnajE3OW1ERGhnMElDZ3BDVWxLUzBmSEhqeC9IakJremlueWVwUkViRzR0NTgrWWhPVG01MEw0VEowNWc5ZXJWaGE1ZmtWN3U4UklzTFMwQnhwdTdObXZWNFlsZDZCbEhLMXdTUWdnaGxjRFQwOU5hRUlTMjRlSGhad0RveXR1ZW9CUmVaWXdKemQyYnd0SEJvUUlpL0U5T1RnNisvdnByN04rL0g3MTY5VUt6WnMwUUZoWlc1UEd0VzdlR2hZV0YwYmJRMEZENCtQaEFxVlNhUENjNE9CaUppWWtBZ0UyYk5tSGl4SW1GanNuTXpNU2RPM2VLdkc2REJnMzB5V0lKSlNjbjQ5eTVjeGd6Wmd6V3JsMExlM3Q3aElhR0lpQWdBTm5aMlZDcjFkQm9USyt5cmxLcDRPVGtoT2VmZng3MTZoVmRRejA5UFIydnYvNTZpZUtwVWFNRy92Nzc3OGNlcDlQcHNIejVjaWdVQ3JpNnV1TDA2ZE5HKzIxc2JOQzZkZXNTWGJNNGRuYTJhTjJxQlM2RVhSUkVRZEVId09uSG5rUktqWkp2UWdnaHBCS0lvbGlMTVJiaTdlMTlRNWJsSHdWQitKTnpuaFFlSHA2Qk1penJ6Y0RhQVlCYm80WlFxVXFlZ0Q1T1hGd2NwazJiaHV2WHJ3TUEvdnJyTC96MTExL0Zuck5yMXk3VXExY1BkKy9lUlhKeU10UnFOYUtqbzlHaFF3ZEVSa1lhanF0ZHV6YnExS21EaElRRXJGeTVFcSsrK2lxc3JhMnhhZE1tZE8vZUhaNmVua2J0aG9hRzRvc3Z2aWp5dWhzM2JrU3JWcTFLL053NmRPaUFtVE5uWXM2Y09aZ3dZUUxXckZrRGQzZDM5T2pSQTliVzFyQzJ0b2FOalEwNDU1ZzdkeTZHRHgrT2Z2MzZ3Y0hCQVZaV1ZpVzZoa3Fsd3ZEaHd3MlBRMEpDRUJFUmdkR2pSeHNkZC9EZ1FaTTkzS2I4OHNzdmlJMk5CUUJNbmp5NTBQNDJiZHJnNTU5L0xsRmJ4VkdJQ2pScjBnUVh3aTRDRE5Uei9ZUlE4azBJSVlSVUlzYlljNklvTHVDYyt6UEd6dnY0K0p5VlpUa2NRRWg0ZUhoY0Nac1JHRU5yQUtoYnAwNmhYdWV5a0dVWm16ZHZ4c3FWSytIbzZJaTFhOWVpWWNPR0pvOU5UVTNGd29VTGNmbnlaWXdZTVFKMTZ0UUJBT3pZc1FNLy9QQ0Q0YmlOR3pkaTQ4YU5oc2VqUm8zQ0J4OThnT25UcDZOR2pScVlPblVxRkFvRlFrSkNNSG55Wkd6Y3VCRjE2OVkxSE8vaDRZSDU4K2NYdW41b2FDaisvUE5QV0Z1WGZqMll2bjM3NHNxVks5aTFheGR1M0xpQjFxMWI0OU5QUHkzMC9BREEyZG5aS0o2U1VLbFUrUERERHcyUDA5TFNFQjBkYmJRTjBJOUpmL0RnQVFEZzFLbFRDQTBOTmZUeS8vTExMN0MzdDBmdjNyMmgwK213YXRVcXZQYmFhNWd4WTRaUkd5dFdyRUJ3Y0RBR0RScFVxaGlMSW9vQzZ1ZXRqQ3FBZVVJL1BMbjhnOW1KRVVxK0NTR0VrRXJHT1FkanpBWkFOODU1VjBFUU1qam55ZDdlM2hHTXNaOGVQbng0SUNZbXh2VDRCd0FObWpkMzRXRFdsa29sNnRSMkxuZHQ3M1Buem1IeDRzVzRmdjA2dW5idGl0bXpaK1BHalJ1b1diTm1vUW9xdTNidHdwSWxTMkJqWTRPMWE5ZkN5OHZMc08rRER6N0FrQ0ZETUczYU5IRE84ZEpMTHlFNU9SbnZ2LzgrQUVBUUJFeWRPaFhSMGRGWXZYbzFIUEtHeXl4WnNnUWpSNDdFeUpFanNYejVjalJ0MmhRQVVLZE9IWFRyMWcyaUtCb05YN2w4K1RKVUtoWHExS21ENTU5L3Z0am5scjkveDQ0ZGFOQ2dBUUJneXBRcDZOZXZuK0U2RlVXbjB5RTFOUldwcWFsbzA2YU5ZWnVwWG5PdFZtdjQwcFNXbG9acjE2NFpKbHJHeGNWQnBWTEIwOU1UUzVjdVJlUEdqVEZ6NWt5b1ZDckQrUWNQSGtSd2NEQ21USm1DMTE1N3JVTGlGd1FCZFdyWGdxV0ZCVFFhalZXOUpxMWNrMktqNGl1a2NXSkF5VGNoaEJCaUJnVXFmRERPdVIwQU84WllVd0J2MjlyYTN2WDI5ZzZXSk9tbjNOemNXems1T1ZseGNYR0cwaUdDckxSbklsY29sVXJZMmRtVkt3NUprckI2OVdyY3YzOGZDeFlzUU0rZVBSRVhGNGZSbzBlamI5KyttREZqQmhoak9IWHFGRmF0V29Xb3FDajA3ZHNYa3lkUGhvMk5qVkZibHBhVzBHcTFPSC8rUEdiTW1JSEl5RWhFUjBkajNMaHh5TXJLZ3IrL1AwNmVQQWwvZjMvNCtQZ1l6bXZac2lVV0xseUlxVk9uWXZqdzRSZzllalRlZWVjZGNNNHhiTmd3dlBEQ0MwWmp3bU5qWTlHOGVYTW9sVXBNbVRMRjVQUGF0bTBiTWpJeThNRUhId0FBSEIzL3E0R3VVQ2pRdEdsVFBIejRFQmN2WGl4MGJrWkdCZ0RneG8wYk9ISGlSS0g5TFZ1MnhQSGp4eEVYRjRmejU4OEQwUGVvcDZXbGdYTU9oVUpoR0pldDBXaFFvMGFOUW0zazV1WWF4cXYzN3QwYnZYdjN4dW5UcHpGbXpCak1uRGtUVFpzMnhjYU5HNUdVbElUeDQ4Zmo1TW1UaG5QVmFqVVdMbHlJdG0zYm9uYnQyamg0OENEcTFLa0REdzhQazY5RmFkalkyTURTMGhJNXVScEJVQW9PQUNqNXJtQ1VmQk5DQ0NHVnJHQnZjc0V5ZS9rL004YnFBQml2VUNnK1VpZ1VWNnlzckNJZEhSMlBBemdYRmhaMmtVRzJCQlNDcUJCaFZjN3gzcUlvSWlnb0NJd3hRekx0NXVhR2I3NzVCcDkvL2pteXNySncrL1p0UkVSRXdOZlhGNXMzYjRhN2U5RnJzQnc3ZGd5TU1mVG8wY05vdlBlVUtWTnc5dXhaVEpreUJXKy8vWGFoODdwMjdZb1ZLMVpnK3ZUcCtQSEhIOUd6WjAvVXFsVUwvL3ZmLzdCeTVVcDA3ZG9WM3Q3ZUFQUkROdno4L0NDS0lvWU1HV0l5am4vKytRZUNJQmoyUjBkSEcwMGFiZGV1SFI0K2ZJaEpreVlWK1Z5MmJkdUdiZHUyRmRxK2FORWkvUHp6ejNqdzRJR2h4R1BYcmwzaDR1SmlHTmVlZDNjRGFyWGFaUEt0MVdvZk8xbDA2TkNoT0gzNk5GYXNXR0YwZDBPV1pRaUNnTWpJU0V5ZlBoMnlMS05Iang3NDl0dHZpMjJ2SkZTV2xsQW9GQUFZQTVkVmp6MkJsQm9sMzRRUVFwNVdMM2w3ZS85bzdpQXFrSTJwamFZUzhRSkp1QXFBTndBdkFQMFlZNmxlWGw3UldvbWZ6dExKZ2lpS1JrTVJ5c3JXMXRib2NWcGFHaElTRW1CdmI0LzkrL2VqUllzV0dEOStQTzdldll0cjE2NFZtM3p2M2JzWEw3NzRZcUZlOGJGanh5SXBLUW4xNjlmSGUrKzloNFVMRjhMVjFkV3dYNnZWb24zNzl2anR0OThRRnhlSFdyWDBLNXkvLy83N09ITGtDTDc4OGt0czNib1ZjWEZ4U0UxTlJidDI3UURveDB0djNib1ZTNVlzeVVzYVRidDQ4U0pXcmx3SnpqbXlzckl3ZmZwMDlPN2QyMlJ5ZmYvK2ZYejQ0WWNZT1hJa2V2WHFWV2kvczdNenVuWHJCcVZTaVEwYk5tRFpzbVg0N0xQUFRDYlQyZG5aaFY0TFFOOGpYcEpLTFZaV1Z1aldyUnNDQXdNQkFFbEpTZWpUcHcvV3JWdG5tS0Q2K2VlZlA3YWRrckxNVDc0NUdPTWlKZDlQQUNYZmhCQkNuaXFjOHh6R0dCaGpMUUMwTUhjODVwVGZlOHIwR2JvS2dBMWp6SjR4YmdXQUNZSlFJWk10QVgzQ0dSSVNnb01IRCtLZmYvNEJBTHowMGtzWVBIZ3dVbEpTTUdmT0hIaDdlMlA4K1BGRnRuSHYzajJjT1hQR1pBK3NoNGNIUER3OGNQcjBhVnk1Y3NWb0FaNkVoQVJNbkRnUnZyNittRFp0bXRFUUVWRVVNV2ZPSEF3Wk1nU0xGeStHazVNVGJHeHMwS1ZMRjhQK2t5ZFBZdDI2ZGZqNDQ0K0xqRzNBZ0FFWU1HQUFNakl5OE5KTEx3SFFUNDUwYzNNcmRHeCtzbHl6WmsyVCswdmo0Y09IcUZtelpxSHR1Ym01SnBOeVFGOWg1dno1OC9qcXE2K0tiTGU4NC95TFltR2hoS2pROStZenhrelhpU1RsUXNrM0lZU1Fwd3JuL0ZmT3VaTWdDQldUVlQ0bE9PYzJqTEgrSnJhYlBKNHhCczU1THVjOG5uTWVDeUJLbHVWZkl5SWlRbDNkMi9vcVJPRURMc3ZsWHR3bEpDUUVhOWV1eGFWTGw4QTVSK1BHalRGaXhBaTgrZWFic0xHeHdiSmx5N0I5KzNZQXdJVUxGL0RLSzZaWEh0KzFheGN1WDc0TVNaSU1WVG0wV2kxa1djWUxMN3dBQUVhVlVQS0Zob1ppK3ZUcHNMS3lRdi8raFY0ZUFFQ1RKazN3eVNlZllNV0tGYkN4c1lHZm41L2hTNGV2cnkvOC9QeXdmdjE2OU96WkU0MGJOeTdYNjFIUjd0MjdaM0ppWjhHZTc2eXNMSnc4ZVJJN2QrNEVBUHo4ODg5d2QzY3ZkRWNDMEkvUkIvREVWalRWNlNUSWtnd3djQTdrUHBHTFBPTW8rU2FFRVBKVUNROFBEM2QxZFoxa1oyZjNaTElMTTdHMHRHd0lvRDlRZk1LZHR6K0ZjNzVUbHVYTnNpemZVaWdVR1NrcEtabUppWW42N21KQlZqTXV5cElrSXllbnlLSW9KZUx1N2c2RlFvRXhZOGFnUjQ4ZWhwN2VreWRQWXY3OCtjakt5c0xFaVJNTmxVa0tpb3FLd20rLy9ZYmF0V3ZEeXNvS0xWdTJ4S0pGaXd6N3QyL2ZqcVNrSkl3Yk53NEE0T3JxaXF0WHJ3TFFMNkF6ZCs1YzdOaXhBKzNidDhmOCtmUGg1T1JVWkp4RGh3N0ZvVU9IRUJVVmhSNDllaGp0Ky9UVFQzSDgrSEY4ODgwM1dMVnFWYWxmZzBPSER1SExMNzhzdEQwd01CRExseTgzUEc3ZnZqMldMbDM2MlBiVWFqV3NyS3lnMVdxUm1wb0taMmZuUXNka1oyY2JoZ3d0WHJ3WWYvNzVwMkhZekpJbFN3eTk4NC9LdjJOUTBycmpwYVhSYUtDVGRBREFCUmxaVCtRaXp6aEt2Z2toaER4MUVoTVQxZWFPb2FKNWUzc2JKVElGRW0zT0dGTURlQ2pMOGlYRzJKcU1qSXhkeFpVYWhGWld3MEtRSlVsQ2ppYW55TU5Ld3RuWkdULysrTi9RK212WHJtSHAwcVU0YytZTXVuVHBncGt6WjVwTUhvOGVQWXBkdTNiQnhjVUZhOWFzZ1pXVkZheXNyUER5eXk4YmpqbDkralN5c3JLTXR1VWJOMjRjSkVuQ2hBa1RNSFRvME1jT281QWt5VkNLYjl1MmJZWmhKd0JRdDI1ZERCdzRFQmN1WE1ERGh3OUxYUUZHcDlNaEp5Y0hvMGFOTXZrbEF3QTJiOTVzTkZTbUtFZU9ITUczMzM2TDNidDM0K3JWcTlEcGRDYkh5R2RuWnhzUzZDNWR1c0RYMXhjMk5qYVlOR2tTWEYxZGtacWFpak5uenVET25UdmduQnNXT3JwNTh5WUEvWVRTcUtnb0FERFVCLy9ycjcvUXVYUG5JcDlEU1dnMEd1aDBPakJ3emtSS3ZwOEVTcjRKSVlTUVNwWTNwQ1FUd0huRzJCbk8rUVZKa2s1SFJFVGNMTW41T3FaNW9PQUtuVmFyeGNPTXpBcUpLU3dzREJzM2JzU3hZOGZnNU9TRTJiTm5vM2Z2M3RpMWF4ZjgvUHdNQzlwSWtvUU5HemJnKysrL1IvUG16UkVZR0doWVpNY1V6am51M0xtRGhJUUVveVRlMTljWGt5ZFBOcHAwcVZhcmNmMzY5VUlyWFFMQXVuWHJrSmlZaUpkZmZoa0hEeDdFenAwNzhjWWJieGoyangwN0ZoWVdGb1hxa3BkR3IxNjlETFhBSDNYdzRNRml6MDFPVGtaUVVCQ09IVHVHMnJWclE2UFI0TkNoUXhBRXdXUXQ4b0xKdDUrZkh3QVlMUnQvNDhZTkJBUUVHQjduLzV3L3pHalpzbVdGSnBnR0JBVGdoeDkrS0ZmeW5abVZCWTBtRitCTXp0YngrMlZ1aUJTSmttOUNDQ0drRW5ITzR3QnNsQ1RwTDUxT0Z4Y1ZGWlVHb0ZRRHQrL0V4S1M0dFdpYnJzbk5yWC8zYnJLaDlGeFpSVVpHNHNNUFA0U0Rnd01tVHB5SWdRTUhRcVZTSVRFeEVVdVdMTUcrZmZ1d2ZQbHlSRVZGWWY3OCtiaCsvVHI2OU9tRGFkT21HVlZiT1h6NE1NTEN3cENTa29MazVHVGN1SEVEbVptWmVQMzExd0VBMDZaTk02eWFPV2JNR0tQRUd3RHUzcjJMNGNPSFkrblNwWGp4eFJjTjI4UEN3ckIrL1hvTUhEZ1FVNlpNUVdKaUloWXZYb3oyN2R1alhqMzlpb3dscVJ4aVNuNXZlbG5kdjYvUFR3Y05Hb1NjbkJ6MDdkc1hVNlpNZ1NSSitPT1BQK0RyNjJzMGdSVFFEN21SWmRsa0NjSjhIVHAwUUVoSWlORTJuVTZIZDk1NUI0bUppV2pWcWhYV3JWdFhvUk12T2VkSVNVbEZUazRPT0hqRzNSc1J5UlhXT0RGNE1sTmxDU0dFRUdKRW85R2tjYzVmQ2dzTGN3OExDL3N5SWlJaU5Db3E2ZzVLbVhqbjR4eGhBUEJ2MG0zazVwWnZYcHlIaHdlV0xWdUczYnQzWTlpd1lZYUUydFhWRlV1WExzWDU4K2N4Wk1nUURCOCtIUGZ2MzhlU0pVc3dlL2JzUW1VT1Q1MDZoUU1IRHVET25UdHdjWEdCaTRzTFhGMWRzV3paTWdRSEI2TnYzNzdGeHBHU2tnSUFSajNwaVltSitPeXp6K0RpNG9JSkV5WkFvVkRneXkrL2hFYWp3VmRmZlFWWkx2dnE1NmRPblRLc3Zsa1draVJoLy83OUFBQUhCd2Q4OStrajJEWUFBQ0FBU1VSQlZOMTMrT3FycjJCalk0UGx5NWNqTXpNVFE0Y09MWFJlZW5vNkFCanVKcFJFYm00dXZ2cnFLeVFrSkdEcDBxVzRkZXNXRmk1Y2FKaUFXUkYwT2dseDhRa0FBQVorcXNJYUprYW81NXNRUWdpcEJGRlJVWmtBamxWWWcvcmsrNzI0K0hqazVHaktYZSs3NEJocVFGK2w0K0RCZzlpM2J4OTBPaDJTa3BMdzBVY2Y0ZjMzM3k5eXN0K01HVFBnNys5dmVCd1FFSURvNkdpanR2T0hoWmlxMHBJL25ybHUzYm9BZ051M2IyUE1tREhRYURSWXNXS0Y0YnJObXpmSHlKRWpvZEZvaXV6MVQwbEpNZm1hWkdkbkF3QzJidDJLbXpkdkdzVVdIeDhQamNiMFVIdTFXbDJvTktBb2l1alpzeWZ1M0xtRFdiTm1HWkxwblR0M1l0dTJiZWpldlRzNmR1eFlxSzJJaUFnQUtEVEV4ZFJFWE00NVFrSkNzR3paTXNURnhXSFdyRm5vMUtrVHZ2NzZhMHlaTWdXeHNiR1lNR0dDeWFFNnBhV1RkSWk1b2Y4MzRJeWRLM2VEeENSS3Zna2hoSkFxU05KS0I1a2d5bGV2WFJmdVAzZ0FCd2Y3Y3JXWG5wNk9xS2dvUkVWRjRjS0ZDemg3OWl4a1dZYUxpd3ZHalJ1SC92MzdteXg5VjFCSnhsdm45Mm9IQmdiaTFWZGZOWlRNeThqSXdDKy8vSUptelpvWnJyTnk1VW9rSnlkanhZb1ZhTldxbFZFN2o5YjA5dmYzUi82aVF3a0pDWWlKaVVHL2Z2MEtYZi93NGNNQTlGVkRnb0tDMExWclYwUHY5WVFKRTRxTnZYMzc5b1cyalJzM0RxSW9HcDc3NXMyYkVSZ1lDRmRYVjBNRkZYOS9mMGlTQkZ0YlcwaVNoTC8vL2hzMWF0UXdyTmo1OTk5LzQvYnQyemgzVHAvdjJ0allJRG82R2tlUEhzWGV2WHNSSHgrUEJnMGFZTTJhTmZEeDhRR2cvN0lVRkJTRVdiTm1ZZmp3NFhCM2QwZVhMbDN3eVNlZmxMa01ZV1ptRmlJdVhRYm5rSFJjMmx1bVJzaGpVZkpOQ0NHRVZFR0pOeTlGdURWdkc2SFJhTHdPSGo2S2o0WVBLMU03a2lSaCtQRGh1SHo1c21GYi9mcjE4ZmJiYjZObno1N3c4ZkVwMXlUR1J6VnExQWdmZnZnaGdvT0RjZUhDQmNOMmhVSUJkM2Qzekp3NTA3QnQ3Tml4ZU9XVlYwd212WS82OTk5L0RjdlpxMVFxdlBqaWkvamtrMDhLSGRldVhUdTg5OTU3K1Bqamp3dU51UTRLQ2lweTh1amN1WE5OYmk4NDZYSEhqaDFZc21RSkdqWnNpRldyVmhtcXJvaWlpSU1IRDBLbjB3SFF2NzZmZi82NVlXSmtaR1FrTm0zYUJJVkNnVGZlZUFNdUxpN1l1M2N2MXF4WmcrZWVldzR6Wjg1RW56NTlDazJ3N055NU03WnQyNFlmZi93UnUzYnRncDJkWGJucWYrL1pkMEIvUjRMeHlNU3JseUxLM0JBcFZzWDlOaEVBZ0plWGx4ZGo3QS9HbUlzc3k0UER3OE4zbURzbVFnZ2gxVk9qRnA0ekJDWUV1RFZzaUFPN3R4Vzd2SHB4amh3NWdvaUlDRFJ2M2h3ZUhoNm9YNzkrQlVkYWVTUkplbUlMMER5T0xNdllzbVVMM25qampTSlhyOVRwZElYK25TUkpnaXpMRUVYUk1JU0djNDdyMTYrYkxGTm9TazVPRGl3dExjdjhSVW1uMCtIbDE5OUNmRUlpT0pkbngxMk5tRk9taHNoalVjODNJWVFRVWtYcE5OSWVwWXJOaUl1UHQ5N3g1eDcwZTZ0dm1aS3Y3dDI3bzN2MzdrOGd3c3BucnNRYjBDLzUvdTY3N3haN2pLa3ZTS0lvRm9xYk1WYml4QnRBdWNiOGM4Nng2Ni85aUU5SUJEalA1SkQvTG5OajVMR28yZ2toaEJCU1JTbTU4aGFBUFp4enZtSHpyMGk3UjJXWlNlbmRUMytBTGNHL2czUE9PY2RCclp3YmJlNllxak5LdmdraGhKQXFLaTR1UEozSjJBYUc3T3MzWW5Ib3lMRnlsZDRqeng3T09VSk9oU0xxNmpVd0JxME1iRXVLams0MWQxelZHU1hmaEJCQ1NCV1duYzczY002dmFEUWFyRnE3SHJjU0VzMGRFcWxDa3BOVEVMUmlGYkt6MWVBY3NlcDdTVFJYN1FtajVKc1FRZ2lwd3U3ZWpjaVN3RWR3em0vR0p5Umkyc3padUJGYm9sWHF5VFB1WnR3dFRKbzZBM0czNHNHQmVDYnJCcVdrcEdTYU82N3FqcEp2UWdnaHBJcEx2Qm9aS1lOUEJPZVpaOCtINGRPcC9yaDg1YXE1d3lKUEtjNDVya1hINExQcHMzRDY3SGx3SUZ2aThyU2IwWmN2bWp1Mlp3RWwzNFFRUWtnMUVLL0xQaUFEL3dmT2N5OUZYY0drejJmZ1l1UWxaR1ptMFRod0FrQmZDakV6S3d2WG9xOWozT1NwQ0xzWUNRQmFKdk10MHNQVW5lYU83MWxCcFFZSklZU1E2aUFtUmlPNXRwN05yUlgvaXVDVGI4VGVyRDNrZzFIbzBNNEhuaDV0NEZLbk5weWRhNkdHbFZXRkxwcERubTZjYzZqVmFxU2twdUhPM2J1SXVCU0YwRFBub0ZhckFjNVRaUENsWE0xWEpTVWxaWnM3MW1jRkpkK0VFRUpJTlpHWWVQa2VnQ1d1elR5UEtnUk1VNnZWcng4OUVhSThIdklQTEN3c29mcC85dTQ4THFycS94LzQ2OXhaV0ZWVWRsRUJFVkJBRm5mTExESVhYRW96MHhZdExLMDBSVk1ybDh4UGFxbWtvZWFXNmRmU1RNdTFVc3N0YzBsTlJVRlVFQlVGRlFFUmxHMW03dHp6K3dQbS9oZ1pGZ0VaaGZmejhlZ1JjNWR6MzRQQXZPODU3M091cFFXVUN2cm9yMnRFdlFoTmdRWWFyUWFTeE1FNTlCeDhOK2ZpbDlmajQ0NERFTTBkWTExQ3Y0R0VFRUpJN1NLbVhJbzVEbUNBVzh2V0haV0Mrak1KVWtCK1FiNHF2NkJBQmNCOFQ2RWg1cUlIdU1nNGRCdzR4eUg5NzlyRjJIL05IVlJkUmNrM0lZUVFVa3VsWERwL0hFRGZSbDVlOVd4ZzZjQUZSV09sSUZnQm5PcE82Z3pHUmIyK2dIRXBJMGZLeTdoNzVjbzlBTnpjVWRWbGxId1RRZ2dodFJ2UFRFeThsd25jQTNEWjNNRVFVdGZSYWllRUVFSUlJWVRVRUVxK0NTR0VFRUlJcVNHVWZCTkNDQ0dFRUZKREtQa21oQkJDQ0NHa2hsRHlUUWdoaEJCQ1NBMmg1SnNRUWdnaGhKQWFRc2szSVlRUVFnZ2hOWVNTYjBJSUlZUVFRbW9JSmQrRUVFSUlJWVRVRUVxK0NTR0VFRUlJcVNHVWZCTkNDQ0dFRUZKREtQa21oQkJDQ0NHa2hsRHlUUWdoaEJCQ1NBMVJtanNBUWdnaGhOUWNKNmMyTnF5aDRLRGlvcjJDcVd3QXpzd2RFNmxKak9zbGJaN0FGQmw1bVdKNmV2cjVISE5IVk5kUThrMElJWVRVQWMxYityZmlUREZaSWFBZEdDekJGQllja3NyY2NaR2F4cUVVbENJWUs3QnRyQ3F3YWR6bXRDU0s4NjRubm84emQyUjFCU1hmaEJCQ1NDM1cxTWZIVlFITDZVekFHd0N6QlFDVlVnbVZXZ1dGUW1IdThJZ1o2UFVTZERvdFJKMElnUGtMS3ZXZzVyNXQxZ3NhM2V5clZ5OWNNM2Q4dFIwbDM0VFVJUTRPclcydDdCU09uRW1ORllMYW1vYWJIM2VNaTVJbW4wbkNuWHlGTGkwalB2Nit1U01pVHhSbGMrL0Fmb3l4V1l5aHRVcWxRbEFiZjdRTENZS3Jpd3NjSFJ4Z2Eyc0R4dWpQUUYzQ09VZHViaDdTMHROeDgxWXFUcDg1aTlObllxeTFXdTI3M05MaTZXWStiVDY3SGgrekhZRE8zTEhXVnBSOEUxSUh1SG9GQnFzVUdDOHdCSFBHckJnWExEaVQ2UGYvc2NlaEVsUWlWekNOTFJRRk5yNkJaeUR5QmRjU1kwNmJPekx5K0d2V01yQVhFOWkzak1HbGhhY0hQcDBZQVgrL1ZtalVzQ0dVU3ZyMUo0QW82bkUzNnk0dXhsL0NWMTkvZ3dzWEUxb3BHUHZXd3lkUXVCcC85aGNBM053eDFrYjAyMGRJTGVidUcrVE9HWjh1Y0x3R3hpd1pBSlZLQlpWS0JZV0NGanQ2RWhRT0Qrc2dpaUk0dUI5VWJMQzdiOUFHVWFmN0l1VnlYS0s1NHlPUEo5Y1cvazBWQ2l4Z0FuUHhjRytHeFF2bXd0ZTdwYm5ESW84WnBWSUJCM3Q3T05qYnc5bkpDUk1tVDhINStBUkhTWksrZFBjT2lFbEtpTDFvN2hockl4cHJxbVpCUVVGQmpMR3RqREZuU1pLR25qbHpacHU1WXlKMWtxcVpUK0FBZ2VGL2pERWZ0VnFOa0tBMkNBa0tSQk5YRnpqWTI4UEd4cHFHbXg5em5IUGs1dVVoSStNT2J0NjZoZWd6TVRnWmZSWWFqUWJnUElHRGY1NGtpSnR4L3J6VzNMR1N4NGU3ZTVBN3JQaEdCdGFoZStpeitPS3pUK0hrNkdqdXNNZ1RJQzA5SFRPKytBcC83dDBQY1A0ZkJ4dWNkUEZNa3JuanFtMm81NXVRMm9lNWV3Y09aSXd0Qm9OREsxOGZmUGJwUkhoNnVLT2hYVU1vbFRUQjZrbWsxK3R4TnlzTDE1TlQ4TVdYa1RnYmU4NGJ3QkozdmNveUNWZ0xRREozak1UODNOemNyR0RCdjJKZ0hacTR1dUREOTkrbHhKdFVtS09EQThaLytENHV4Q2ZnZW5KS2UzQyt5TlcxN1pDYk4wL2xtVHUyMm9UR25RbXBaZHk5QTN3ZzRFc21NSWZXclh3UUZma2xPclp2QndkN2UwcThuMkFLaFFMMmpSc2pKQ2dRQytiT1F0dWdRQWhNYU1RRTlua3ozNEJnYzhkSEhnOUsyOGJQUUVBM1FSRFF0M2NQdFBiMU1YZEk1QW5Ud3RNREwvWHZVL2g1d1ZnWHRhMjJoN2xqcW0wbytTYWtGbW5XTXNBVGdyQ2VNZWJSdTBkM3JGbStCRjZlSHVZT2kxUXpEL2ZtV0xvb0VuMTY5UUNBWmdLRTc1cDYrYmN3ZDF6RTdGUmdHQXdPSndmN3huaDl5R0JhU3BBOE5JVkNnY0VEWDBKVE56ZUE4MFlRMkdCWFYxZHJjOGRWbTFEeVRVZ3Q0ZWJtWnNVVXdpTEdXSWg3ODJhSUdQTWVIQnpzelIwV2VVUWM3TzB4YWZ5SGFPSGhEc1pZc0tCVWZPZnEycFkrSU91dyttNSs5UUFNWkl5eDhPRnZvSW1yaTdsRElrOG9GMmNudkRuMFZUREdHQmpyelMwYU9KZzdwdHFFa205Q2FnbWxiZU5uR0VObnBWS0pnZjM3d3RQRDNkd2hrVWVzaWFzTEJnOGFBTFZhQllHaEhRMFAxMjBOYlpRdk1UQzdKcTR1ZVB2TjEyaENOYWsweGhoZUgvSUtYSnlkd2NEczFKWVdmY3dkVTIxQ3lUY2h0WUNycTZ0MTBYQnp3Nlp1VGZEeWdQNFFCUHIxcnUwRVFVRC9QcjNSMHNzTG5NTVdBaHZjME5PemdibmpJdWJCR0VZRHdJRCtmZXZzT3Q0RkJRVklUVTAxZHhobDBtZzBGWTR4S3lzTDJkblpKdmZGeGNWaDE2NWQxUm1hRVpWS2lhR3ZEQVFBTUltLys4Z3VWQWZScHpNaHRRQzNjSEpBMFhEenNOZUh3Tm1KVmplb0t4d2Q3UEhhNEpmbDRXRWIyRFF6ZDB5azVqVnQwY29mWUlFV0ZoYm8xS0ZkcGR1NWYvOCtFaE1UVGY2WGxwWUd6am5TMHRMdzMzLy9ZYzJhTlpnd1lRS1NrcEtRa0pDQTgrZlB5LytscEtSVTQ3dXJHSjFPaDBHREJpRWlJZ0o2dmI3R3I1K1hsNGN2di93U0dSa1paUjQzYXRRb1RKZ3dvVUl4UmtaR29sKy9mdmp1dSs5UVVGQmd0Ry8zN3QxWXNtUkpsV0l1ejlOUGRZWmFyUVlZQzJqaTdSZjRTQzlXaDlUTlcyTkNhaGxMQzZrL3dPeWF1alhCNjY4T291SG1Pb1F4aGtFRFhzVFNsYXR4NCtaTk80VkswUXRBckxuaklqVkxVS2llWVF3S1Q0L21jSFZ4cm5RN0J3NGN3TXlaTTAzdTY5dTNMNUtTa25EdTNEa0FnTDI5UFh4OWZYSDM3bDE4OU5GSFJqMjBvYUdobUQ5L1BnQmcwNlpOaUlxS3FuUk1BUERQUC85QW9WRGd3b1VMdUhpeDlPZSt1THE2NHRTcFU0aU1qSVMzdDNlcHgvWHYzMStlakhyNjlHbm9kSlY3a25yYnRtM2xVWWJFeEVUczJyVUwrL2J0dzZ4WnM5Q3BVeWVUNTR3YU5RcGp4b3pCM3IxNzBiTm56ekxibnpoeEl0UnFOWll2WDQ1dDI3WmgwNlpOc0xHeEFWRFl5NjlXcXlzVmQwVTVPZHJEcDZVWFl1UE9LNVJRUGcvZzdDTzlZQjFCeVRjaHRRQUhSakFBUTE0WitNUU1OMHVTaExTME5EZzdWejVSZUZTMFdpMWlZbUxnNXViMlVQSGR2bjI3Y0VsQSs5SW51bVprWkVBVXhXcDkzeXFWRXNQZkdJSTU4eGFBTWY0bWdQblYxamg1SWpBR2Z3QndhK0lLTzd2S1Z4NkZoWVhCMnRvYUgzLzhNUTRkT2dRQStQREREK0hyNjR0eDQ4WWhQRHdjQXdjT3hPalJvMkZuWjJkMDd2ang0ekZ3NEVETW1UT244RUZRUlZxMWFvVmh3NGFadkY1MmRqWTJidHlJb0tBZ2RPalFvWXozVjlpaHNILy9mcXhldlJxV2xwYWxIbXRwYVlrZE8zYVkzQ2VLSWtSUlJGaFltSng4VDV3NHNkVFNqdkxzMjdkUC9qNjBhZE1HLy9kLy80ZUlpQWlNR1RNR0sxYXN3SVFKRXlDS29zbHovL2UvLytGLy8vdWYwYlpXclZwaDFhcFY0SndqTmpZV2JkcTB3V2VmZllhWFgzNFppWW1Kc0xHeHdRc3Z2QUM5WG8rOHZEem85WHFFaG9ZYXRSRWFHb3BwMDZaVjZ2MDh5TmJHRnU3Tm15RTI3anpBRUZRdGpSSkt2Z2w1MGpWcDJUb0lZUDRXRmhaNHFuTkhjNGRUWVJFUkVVaE1UTVNXTFZ2Sy9DQTFoN3QzNzJMVXFGRVlOMjVjcVVtREtaTW5UMGJqeG8yeFlNR0NVbytaTzNjdWtwT1Q4ZlBQUDFkSHFMTG5ubmtha2Q4c2dVYWo4V3ZXSXFEdDljdXhwNnIxQXVSeHhoZ1RXZ0tGRDBteHRiR3RkRU5LcFJJV0ZoWUFBR3Zyd3NWekJFR0FVcW1VZTFudDdlMWhaMmVIakl3TXFOVnExSzlmSHdDZ1VxbGdiVzFkWW5uRGdJQUFCQVFFbUx6ZTlldlhzWEhqUm9TRWhHRFVxRkVWam5QLy92MXluQUJ3NHNRSnVMbTV3ZFhWVmQ1MjVzd1pPRHM3Rzkzb0xscTBDR3ZYcmkzUlhsQlFFS1pQbjE3aDY2OWV2UnAvL1BGSGllMmVucDc0NFljZnNHWExGb1NFaENBdkx3K0RCZzBxODhiQ1lPdldyY2pNekFRQTdObXpCNTkrK2ltQ2c0UHg0WWNmSWpBd0VINStmZ0NBY2VQR1FaSWtyRjI3RmlxVkNxKzk5cHJjeHFwVnE1Q2JtMXZoOTFFZUt5dEx1RGc3QVFBRXhueFJXSzVNRC9TcUlrcStDYWxoYmRxMGNRUGdHQk1UYzdvNjJsTXlWYWhodU5teENrc0xhalFhZE9uU0JjN096aVkvVkF5R0RCbUNTNWN1R2ZYNFpHUmtvR2ZQbm1qWnNtV0ZrOHBCZ3daaC9QangrTzY3Ny9EaGh4K1dlM3hxYWlvT0hqeFlzVGRUaXFDZ0lQajQxTTZIampScTFOQXdQQ3d3SmVzRmdKTHZ4MXhRVUZDWUpFa0hZMkppcXBRdE9YcjRPM0x3aGdvbXdObkpzY1llcGpWcDBpUUVCZ1lpSWlLaTBtMUlVbUVlVjlIMXlEMDlQZEd0V3pjb0ZBcWtwcVppMTY1ZCtQMzMzNUdVbElRUkkwYmc3YmZmaGxLcGhGS3B4TUtGQzNIdTNEa0VCZ2FpVjY5ZTZOR2pCN3k4dkJBYUdscmllbFpXVm5CM3IvZ0tVWVliRGxQczdPd1FIaDRPb1BER28xT25UdWpXclZ1NWJhYWtwT0R5NWNzQWdPN2R1eU0vUHg5TGxpeEJlSGc0MXE5ZkQxOWZYd0NGNVQrY2N5eGN1QkQ5Ky9kSC8vNzk1VFkyYjk0c2YyMm9LYS9LV3U5S3BSSk9qZzVRS0JUUWkyS0RwajQrenNueDhUY3IzU0FCUU1rM0lUVk9FSVMyZ2lCc0N3NE9Qczg1WDhvNTM1T2JtNXVhbUppWWc4cjBLQlFOQmJvMWNhMVNqMWQxaTQyTlJYSnljcG5IMk52YjQvYnQyOWk1YzJlcHg3aTR1Q0E0T0JqWHJsM0Rva1dMQUJSK3FPaDBPbGhZV0R4VWZmdVlNV1BnNCtPRHZYdjNJaTB0cmRUamNuSnlBQURSMGRGbGx2RTBhZEtrM0EvVlRaczJnWE11djA1SlNVRldWaFkyYnR4b2RGeW5UcDNRdkhuemlyd05reXd0TE9YaFljWlkyMG8zUkdxTUlBaC9DSUtRR2hRVXRFYXYxMitXSk9scVhGemNQUUNtNnhSS29SWjRQY1pnd1FRQmRnMnFiN0dicDU1NkNrRGhqWG5yMXExTkhsUFYrU1dHa2d5VlNsV2g0ejA5UGVIdjc0L3c4SERFeGNYQjBkRVJ2WHYzeHRkZmZ3MTNkM2RFUmtaaXo1NDkyTEpsQzlhdVhZdlkyRmpzM0xrVEsxYXNRR1JrSkxwMDZZS3dzRERvOWZwcUxkRVRSUkVUSjA1RXQyN2RNR0RBQUhuNzZ0V3JNV2pRSUV5Wk1xWGNOa0pEUS9IRkYxOEFLQnh0ZVBIRkZ4RWFHb285ZS9iQTE5Y1hzYkd4OGdqQ3JsMjdjTy9lUFFRR2xqNEhNaWtwQ2UrOTl4NFdMMTRzSis2VlViOStQU2dWQ29paXFCSWtWUU1BbEh4WEVTWGZoSmdKWTZ3MVkyd0o1enk3WHIxNko0S0Nndjdqbko4VkJPRndkSFIwUmYrNHNhS2hRRGc2T01ESzZ2RXAzOWk2ZFN1MmI5OWU3bkc3ZHUwcWM3bXMwTkJRQkFjSG8yUEhqamh5NUFnQVlQMzY5Vml3WUFFMmJOaFFxWVIxMjdadGlJNk9MdmU0bzBlUDRzU0pFNlh1ZitxcHA5Q3FWU3NjT0hBQUFIRG56aDFvTkJvNXNlN1ZxeGUrL2ZaYm81cFByVllMenJsOEkySFFzR0hES2lYZmFyVktIaDVtZ0Q5b2VQaEo0U3dJd3FlTXNZOEFuQWtPRGo0R0lJWXhkdlQwNmRNWEFmQnl6b2ZBb09ZY1NzWVlySzJ0cWkwd3cwb2E4K2JOTTdtLytFMWxaUmxxd3l1U0NPZm41K1BERHorRUpFbm8yclVyM24vL2ZRUUhCOHMzQUxkdjM4YVdMVnN3ZlBod0tKVkthRFFhZUh0N3c5dmJHMlBHak1IaHc0ZngyMisvWWRxMGFSZ3hZc1JEbGJtVVI2dlZBZ0JtelpxRlk4ZU9ZZnIwNmJDMUxld01tVFp0bWxFTmZHa2FOV3BVWWx1OWV2WGc1K2VIOTk1N0QvLzk5eDkrL2ZWWEFNRENoUXZoN095TVo1NTVwdFQyTWpNemtabVpXZVdubkZwYVdrSVFCRERHRkRwSUZ1V2ZRY3BEeVRjaFpzUTVCMk9zQVlBWEFEelBHTHNISUMwb0tPZy94dGlhNk9qb0F5Z2pnWEwwOEhjRWVBT2xRZ2xuSjhmSDZsSFNuM3p5Q1NaT25GaGllOUY3THJGZHE5V2FuTGx2NmoxZHUzWU5TcVVTVFpvMHFWUnM1UzNQZGZ2MmJZU0ZoV0gwNk5IbDFueEhSMGZMaWJSR293RmpUSDdkb1VPSEVxVXlreVpOZWlRMTN3cUZBazZPRGxDcGxOQnFSUnNhSG41eUZQMU9xQUYwQU5DQmM1N0xPVThMRGc2T2x5UnBmVzV1N283RXhNUjdwWjNQb0xSZ2pDa1pZN0N5cXI3a096ZzRHQURrSk5LVThwNG5zSGJ0V3F4Y3ViTFUvWVlFZnVuU3BXVWVwMVFxY2ZEZ1FheGZ2eDZ4c2JHWU5HbFNxWk1xVjY1Y1dXcGJ6czdPMkxWclY3VituNERDK3ZnRkN4WmcyYkpsV0wxNk5aS1RrN0Z1M1RvSWdnQ1ZTbFdwdjgwblQ1N0V1blhyY09qUUlTaVZTb3dZTVFLeHNiR0lpb3BDVmxZVzVzeVpVK0ttUmFWU0lTMHREYUlvNHNTSkUxQXFsV2phdEdtVjNwdFZVZkxOT1Zlb29LVGt1eHBROGsySW1SWHJQUklBMkFHd0V3VEJHOERyd2NIQk53Q3M0NXovck5QcHJtczBtdHpFeEVTNUMwVXQ4SG9jVUNtVXltb2RicTRPYXJXNlJESzlZTUVDM0xoeEE3Tm56emFhWktuUmFCQVJFUUVYRnhmTW1ER2ozQW1ZMTY5Zmg0Mk5EYlp0MjFhaFdKNTU1aGs0T2o2YXRjK0RnNFBsSHZuaHc0ZVhPK0h5VWFwZnZ4NVVLaFYwV3AyU2hvZWZISXl4QjN1UmJRQjRNTVk4RkFwRnIzcjE2bVVHQndkdjQ1eXZab3dscEtlbjU2U2twT1FiRHBZRVVjbTRVbUNNd2VJUkx6MVhuQ1JKNVNiZkFRRUJaZDdBbmpwMUNxZE9uVUtEQmczdzhzc3ZsM3FjNFliZHdjRkIvdnJ6eno5SDQ4YU41V051M2JvRmxVcFY2bXBEbXpkdnhzV0xGNDNPcVU2Q0lHRDA2TkZvMWFvVkJFR1F2emNqUjQ2RUtJcGw5dTZMb2dnUER3LzVwdnkvLy83RGUrKzlCd0FJQ1FuQjFLbFRjZjM2ZFl3ZlB4NEE4TlpiYjJIanhvM1E2L1VJQ3d1VDIrblNwUXUrL2ZaYmRPeFlPUG0rZi8vK1ZaN1FyclpRZ3drQ0FNWWtob3JWQjVFeVVmSk5pQmtWN3dFdS91RnIrSm94MWdUQXg0eXhzV3ExT2xhdFZzY0VCZ1llNVp6L0Z4TVRjMDVnVURQR0ZJSWdWT3R3ODZNUUdSbUpEUnMyb0hmdjNpWHFPeTBzTE5DM2IxL01temNQU1VsSjhwQnFhYTVkdTRhY25Cd3NYTGl3ekdzYWxoWHo4ZkV4bVh5Zk9ISEM1SEJ3VmxZV0FPRHExYXZ5Y21zR05qWTJDQWtKS2ZPNlFPRVF1YW1ldWRKcXZnSEEyOXRiN20yc0RFdExTeWdVQ2tpU3BMQldzLzdCd2NIZE9lY1NZMHd5WUl4eHcydkdtS25YOG5HU0pPbUxYblBHbUNRSWdsNnYxMHVNTVM0SWdsNlNKRDBBS0JRS3czWkpGRVV1U1pKZUVBU0pNU1lwRkFxOUtJcGNFQVJKcDlOSm9panFiV3hzOUlJZzhLSjJ1RWFqNFFCUWZCc0FhRFFheWJCZEVBU3VVQ2prNDNKemM3bENvWkNQVlNnVVhLRlE4T3pzYktQWFNxV1NxMVFxRGdDM2I5L21TcVdTSzVWS3JsYXJPUUJZV1ZueFU2ZE9jUlNPTUptdFRNZlUzNEppZndjYUFRZ0g4Q1pqTE43QndlR2NnNFBEUVFBbm82T2pUMHFBVnNtWUhwekw1US9WNFlVWFhnQUEzTHQzejJUTnR5Uko1WmFMaElTRWxQbjdNbWJNR0FDRkt3eTkvUExMWlM3VCthQzJiZHZLcTV2OC9mZmZtRE5uRG1iTW1HRnk0bVRqeG8xeDlPalJNdGNJcnk0UEx2MEhBQk1tVE1DcnI3NWE2am1Sa1pFNGVmS2svTHBkdTNabzE2NGR3c0xDOE9LTEx3SUFtamR2am5idDJxRlBuejRJQ3d0RHg0NGQwYlZyVjZOMndzUEQwYkZqUjZTbnA2TkJnd1lJQ3FyNjZvQ2lUaXdjblFHWEpLRDZmc0RxTUVxK0h4MGxZMngwY0hCd1gzTUhRaDQ3SnA5QVdNNkhyeFZqckFQbnZMMGdDRU1BWkFRSEI4Y1U2UFFuOG5XU1FoQ0VhaDlHclM2aUtHTHUzTG5Zc21VTCt2ZnZqK25UcDV2c0xSczBhQkRjM053d2VmSmt2UEhHRzFpNGNLSEo1Y2tLQ2dxUWxwYUcxMTU3RFI5OTlGR1oxMTY3ZGkwV0xWcFVZajFpZzg4Kyt3enA2ZW1sbnI5ang0NFNDYlNucHlkKytlV1hNcThMRkU3YWZMQ3V1emhUK3dZUEhseWw1TnVxS1BsV0tBU2xXb25KQU93TXZhcU1NU2dVQ2hRbDJ5V0d3WXYvL0JtT0szNk00V2V4Mkw4ZEwvN3ZxRktwd0RrM3RHdlVqV3RvcDloTmw3eGZraVQ1M0tMWU9PY2NuSE5ldEpRY0w3bzJON3dQdlY3UHJhMnQ1ZTJHblpJazhYcjE2dVVBdUZmMG5nejdBSUEvY0FNbTd3c09EdWJGdDVWQnp4Z1RPZWRTMGJHY01TWVZCV0wwZGJILzVHTU41eFhGVmVxMURQOFdKdjRPcUFENE04YjhBYnlJd3I4RFNUbzkzNWVqTGJ4MGZrSDV0Y1VWTld2V0xBQXdlWk43NXN3WnVhZTVzbEpTVW5EOCtIRU1IRGdRZi8zMUYzNzY2U2VNSFR2Mm9kdUpqbzdHMUtsVFlXdHJpNisvL3Rwb24wNm5nMGFqd2JKbHl5b2Q1OE5LU2twQ3MyYk5qUDdPcGFXbElUNCt2dFJ6N3Q2OWEvU2FNWVlWSzFhVTJMWjgrWEl3eGtwZE94eUF2Q1JoZFNuUWFDQkpFamlZeVBSU1hyVTJYa2RSOGwzTkpFa1NsVXFsSG9YSmQzZHp4ME5xQjBQU3dRby9sYTBBMkhMT0d3aUFGY0NZVU1QRHpSV1ZtWm1KeVpNbkl6bzZHb01IRDBiTGxpMnhiTmt5akI0OXVzU3huMzc2S2RScU5WYXRXb1V4WThaZzFLaFJtRFZyVm9sZXBPdlhyd05BaFNZbkducXdTMXNXYk1PR0RkRHI5Umd6Wmd4ME9sMkpEN3ZpWW1KaU1HblNKTFJyVi9hanV5VkpRbHhjSEs1Y3VTS1hvNVJtNTg2ZGFOcTBhYWxySUQ4c3RZVWFDa0VCY0lreHBsQUNZSUNjek1uWmRYa1Q1VW9ia1NuUGcwbGpSZG8zdGEzb1o3M1U0dzJ2VFIzRE9XL0lHRE5rSmtZbmNzNU5MczNCR0N1N2RxS2MrTXVLdGF6ekhsYngrUktjY3dzQXRvd3hPODVGaGNBRUhlY2MrZm41WlRmeUVBeWxDL1hxMVpPM1pXZG5ZOHVXTFhKTmRWbjE0T1ZadEdnUk9PY1lPblFvYkcxdHNYSGpSZ3djT0JCdWJtNFZidU92di83Q3pKa3pFUkVSZ2FDZ0lMUnMyVkxlZCtmT0hZd2VQVnBlTWVtZmYvNnBkS3dQWS96NDhXalVxQkcrLy81N2VkdTZkZXZLbk9kaEtEc3hNTHl2OGl4ZnZoeXJWcTBxODVnREJ3NVU2VW1ZQlFVRmhVdENNdWpCcE9yN0FhdkRLUG11WmhxTjVwcFNxVndKb0pXNVl5R1BKODU1TThaWWlYSEowaEtXb3A1TERlZjhLb0NyQUM3bzlmcjFNVEV4cDV0NCt3V3FCZVZ3WHMzRHpkVWhOVFVWYjcvOU5qSXlNakJwMGlRTUdUSUVjK2ZPeGViTm05R25UeCtqb2VHclY2OWl6NTQ5R0RCZ0FMeTl2YkY2OVdxTUdqVUswNlpOdzQ0ZE80eUdvcTlkdXdhZ1lzbDNkblkyR0dOR3lVTnhEUnMyQkFDOC92cnIrUHp6ejNIcDBpVjA3dHk1eEhHY2MvejAwMCt3dExURWlCRWpqUGJwOVhva0pDUWdPam9hTjIvZXhMbHo1M0RvMENHNHVycWlYNzkrWmNZWEdSbUpzTEN3YWt1K1JaMElpVXZRYzRqNU92MDNhZ0c1akRGQkVBUUdnREhHQk02NUFvVXZGSnh6eGprWEJFRmduSE1GNTF3bzJpY0FFSXIyZ1hNdUZPMFRESWtxNTl6d3RlRzFvWnRjS0xvT0svcWFGYlhGaXAzUFlId3pJQmphSzRxSktSUUtnWFBPSkVrU2lub1FXVkVNckZqN3JLaDl6WlQ1ZXdBQUlBQkpSRUZVdzllZGluNWZQaTQ2bmdGZ2h2T0xYNWR6emd6ZkYxVHNzOUR3UFdKRjN5OUQvSEtieFpKNCtkcEYyK1ZyRnorUE1XWnlnWHRUZnd1S2ttNlJjNTRNNEFxQTgzcTlmbHRNVE14K056ZS9SaXBib1pmRU9iTHZsVG92czhvdVhicUVXN2R1b1hIanhwZytmVHBtejU1dGN0S3pLSXJsM21oczM3NGQrL2J0UTkrK2ZlSHA2WW0zMzM0Yk8zYnN3SlFwVTdCeTVjb0sxU2xmdm54WkxqWHg5L2ZIc0dIRFlHOXZqOWRlZXcwMk5qYVlOMjhldW5idGlrOCsrYVRHbnZ5Ym1wcUs2OWV2bDNpMC9NT1duYlJ1M1JvZmYveHhpZU95c3JLd2N1VktORy9lSEJjdlhrVHo1czF4K2ZKbHZQNzY2L0R5OGpMWmRsVW40dCs3ZDkrd1pyaFd5aGV6cXRRWUFVREpkN1dMajQrL0QyQmg2OWF0YVVZd01jblMwcklQZ0ZDZzdJUzdhSDhxNTN5VEtJcWJGUXJGOWJ5OHZKeTh2THhjdzJRck5WTVVnREc5SkVsVkhtNDJEQitYbDhRYjlwZFg1dUxrNUlTbm5ub0szYnQzbHorSURCK3czM3p6RGI3NTVodjUySVVMRjBLdFZzdUpyWnViRzFhdFdvWEV4TVFTTmFDR251OW16VXhXN3hpNWQrOGU2dFdyVis2a3NONjllK09ISDM3QS9Qbno4ZlBQUDVmb0pmcjU1NThSSFIyTnlaTW5sNGhuMTY1ZG1ERmpodnk2ZWZQbStPQ0REOUN1WFR0NVdiRFNhRFFhSkNZbXlzZTFhOWZ1b1I3MDhhQUNqUVo2dlI0Q1UranpDcVN0OFpkanpsVzZzWnBubEJ3Yi90KzJiVnNHQVBuNStVeXIxUlptb0tJby8xK1NKQVlBOXZiMlRLbFU1Z0JBZEhUMG81cnh5aDc0LzROZm05elh0bTNoc3V2NStmbnlQcTFXeStyWHJ5OG4zK1hjZkdjQitJTnp2bDZuMHlVSWduQS9NelB6ZmtwS2lnWUFVbExpTXQxOTJtUklrb1NidDFLaDErdXJaZVdqczJmUElpNHVEc25KeVRoNzlpenk4dkl3WmNvVVBQUE1NNGlOallVZ0NFWTNqbWZPbklGV3E4V3hZOGVNSmdFK2FQLysvWmd6Wnc2Y25Kemswckg2OWV0ajJyUnBtRGh4SWlaT25Jakl5TWh5RS9BV0xWcGc5KzdkOG5HLy9mWWJwa3laSXZjWUJ3Y0hJeUlpb3NZU2I2QndlVklBZVBiWlo0MjJYNzE2VmQ1bnlxMWJ0NHhldTdtNWxSZ0JPSFhxRkZhc1dBRS9Qei9Nbno4Znp6MzNISHIzN2czT09WYXZYbzBwVTZhVStYMnZERW1TY0RzdHZiRE1oZk83TjI1Y3ZGT3RGNmlqS1BsK05IVG56NS9YbVRzSThuZ0tDZ29xS0o0TUZrdTBKUUQ1akxGc3p2a3BBTXVpbzZQL1JCbVR3QXEwdWdJTFN3dFJrcVFxRHpjTGdvQ0dEUnNpTXpNVE9UazVKb2VUOVhvOWJ0KytqUVlOR2hnOTJ0a1V4aGltVFp0bXRNM1IwUkh2dlBNT2xpeFpnblhyMXVHTk45N0E3Ny8vamlOSGptRDA2TkZHa3l4ZFhGemc0dUpTb2wxREtjbkFnUVBMZlU5YXJiWkN5eEVxbFVwODhza25HRFZxRk9iUG40K3BVNmZLKy83Nzd6OUVSVVdoYytmT0dEeDRjSWx6ZlgxOUVSRVJnYWVmZmxwZWZhRjc5KzdRYXJYbFRnZ3RLQ2hBZEhRMFltTmpBUlF1ejFpbDVMdWdvTENIaXZFbmNYallaQjMwcVZNVmUxRG56WnMzS3pRUnRvb3FXaHR1cExUM1lJalh4UEtiK1p6eit3QXVjODYvejg3Ty92WEtsU3ZaWlFiR2hEZ0c5TDU5T3czMzcrZkF6cTV5cXgvOStlZWZpSXFLQWxBNGVjL1cxaGFpS0tKTm16WjQ4Y1VYNGUvdkQ4NDVWcTFhaFc3ZHVobVZkRjI5ZWhXblRwMkNoNGNIaGc0ZFdqSkd6dkhERHo5ZzhlTEZzTFcxeGFKRmk0ek9mKzY1NS9EQkJ4OWc2ZEtsZVB2dHR6Rjc5bXg0ZW5xV0dTOWpEQ2RPbk1DaFE0ZXdmLzkrWkdWbFljaVFJWEJ4Y2NILy9kLy9vVy9mdmhneVpBamVldXV0TXR0SlNVa3B0M3lqdUhQblROL1hIajE2RkxhMnR2SU5sOEd1WGJ2dzk5OS9sOXBlVGs1T3FlVTJOMjdjd0lvVks3QnIxeTY4OWRaYmVPKzk5NHh1MXNMRHcrSG01b1paczJiaGwxOStRWGg0T0xwMDZWSXROMkM1dVhsSXVWRzRhQklEeW44NEFxa1FTcjRKTWFPaVhxMXNBQ2NBSEFkd1ZxL1gvM3YyN05rYkZUbGZvUlB1dzRMclJMMitXb2FiL2YzOWNlalFJZXpldlJ1REJnMHFzZi9Ja1NNb0tDaVFhMEVyWTlpd1lUaDgrRENpb3FJZ2lpSldybHlKd01CQURCOCt2RUxuZCsvZXZjSVBvL251dSsvUW9JSkxNTFp0MnhidnZ2c3VWcTVjQ1FjSEI0d2NPUkluVHB6QWhBa1QwTHg1YzN6MTFWY21oOUs5dkx4TUR2ZXExV29jT1hJRVo4K2VSV0ppb3NsbDFFSkRReEVXRm1aeVBmVEt1SGZ2UG5RNkVaeERUOFBEVDQ2aXZ3TmFBR2RRK0hmZ0pBcFhNcm1BaWliNm5GOEFZMGk1ZVF0WjJkbVZUcjVkWFYwUkZoYUdWcTFhd2NmSEIyNXVibmozM1hmUnVuVnIrUHY3QXlnY3FVcEtTc0tjT1hPTXpoMHdZRUNwcFJXSmlZbVlPM2N1VHA4K0RTY25KeXhldkJndFdyUW9jZHlJRVNPZ1Vxa1FGUldGb1VPSFl2RGd3UmcyYkJnY0hCeE10anR4NGtTY1BIa1NiZHUyeFR2dnZJTVhYbmhCN2pnWU9IQWdObXpZZ0lzWEw1WmI4M3pqeGcyc1diT20zTytQZ2FrSmovbjUrVGg2OUNpNmRldG0xTnMrY3VSSXRHL2Z2dFNuaEFMQXNXUEhTdlIrUjBkSFk4dVdMZmp6enovbGNqekRTTU9EMSsvUm93Y0NBZ0t3ZE9sU2pCOC9IdmIyOXVqV3JSdmF0bTJMcmwyN1ZucENmazV1THBLdUZZNDJjaUMyVW8yUUVpajVKc1JNSkVtS0Z3UmhOWUQ5ZXIzK2VreE1UQ1llOHJIU0tTbHhtZTYrZ1ptaUtCWU9OMHNTRk9XVVdKVGxwWmRld3FGRGg3Qm8wU0kwYWRMRXFQNzV3b1VMK1BMTEx3RUFyN3p5U3FXdm9WQW9NSC8rZkF3ZE9oU0xGeTlHNDhhTkVSa1pXZUZlbXNEQXdESWZxVnpjcWxXcktweDhBOEM3Nzc2TDFOUlVyRml4QW1mT25NSEpreWZoNWVXRkpVdVdWSHBpMmZYcjF6Rm56aHh3emszZTBGUVh3L0N3VnFzRkdMSm9lUGpKd0RsUFk0ejlKRW5TRGdBSk9wMHUvZno1OHc4OWdVT25rWTZxTFJYNnkxZXVLbTdlU29WNzgvTExza3dKQ0Fnb2RRNUNabVltdnY3NmErelpzd2RmZmZWVmhXNkNrNUtTc0diTkd1emN1Uk9TSktGYnQyNzQ3TFBQU2wyQkNDaThRZmZ4OGNITW1UUHgwMDgvWWRPbVRlalNwUXRtejU0TmEydHIrYmkvLy80YlhidDJSV2hvcUR3UzkrQ2tTc01JMnU3ZHU1R1VsRlRxTlR0MjdGanV3N2VLTXl5ZFd0dy8vL3dEalVhRHA1OStHZ0R3NzcvL1FoUkZlSHA2NHM2ZE95V1dMWDJRdmIyOVBGOGtLU2tKa3lkUGhydTdPejc3N0RPRWhZV1ZXejduNHVLQ0w3NzRBbSsvL1RhMmJObUMzYnQzNDlhdFd5YVhQcXlvOVBRTVhJeFBBT2ZRYXlYcFlQbG5rSXFnNUp1UUdxWlFLS0pGVWV4NDl1elowcDliL2pBNFlzRFE1ZmJ0Tk9UbjVWVnA5WUZubjMwV0w3MzBFclp0MjRZeFk4YkExZFVWenM3T3lNek1sRCs0aGcwYlpuSlNZa1dscHFZaUtpb0tHUmtaVUtsVXVIUG5EdWJQbjQveDQ4ZFgrNE53N3QyNzkxREp0eUFJNk5PbkQvYnUzWXZqeDQ4REtIeEVmRlcrcC8zNjljT1ZLMWN3ZCs1Y3VMbTVsWmlJVlYwMEdxMDhQQXpPVDVaOU5Ia2NTSkkwUUt2VjdqMS8vbnhPVmR1Nm1SUjcwZDAzOEtSV3ErMTQrT2d4ZE9uVW9UcENOUEwzMzM4akppWUd5NWN2cjNDSlQwcEtDdjc0NHc4MGJkb1VZOGVPeFhQUFBWZWg4enAyN0lndFc3WmczYnAxMkxCaEF3SUNBb3dTYndENDl0dHZIeXArVVJSTnJpTWVFQkR3ME9WZVRabzBRV0Jnb0ZFUDk1NDlld0JBL3ZzNGMrWk0zTDkvLzZIYUJZQ1hYMzRaRXlaTXdJOC8vZ2hmWDk5eWsrNEhlWHA2WXVMRWlZaUlpS2pRV3V4bDJYZndIK2hFRVFELzcyWkM3S05mSkwyT3FOcTZSNFFRczJ2dTNlWURRU0Y4MjhyWEI5OHZpNEt6azFPVjI5eTVjeWUyYmR1R2hJUUU1T1hsb1g3OSt2RHo4OE9nUVlOS1BOUUJBREl5TXRDelowKzBiTm15MU9XMFltTmpzV25USnZ6MTExL2duT08xMTE3RE8rKzhnM1hyMXNuRHZUMTY5TUNBQVFNUUdCaFlvaWY4N05temhjdGRWWkJlcjhlb1VhTVFHaHFLMTE1N1RkN2VxbFdyRWhPNTh2UHpzWGZ2WG16ZHVoVm56NTZGbzZNalhucnBKZXpZc1FPcHFhbG8yTEFoZXZic2lSZGVlQUgrL3Y2bGZwaTk4Y1liY0hSMExQR0VTMUVVc1c3ZE9nd2VQTmdvZ2VqV3JSdjY5ZXRYTFdVbmQ3T3k4TmE3b3hFYmR4NWNraUtTNG1PaXF0em9FeVlrSklRRHdPblRwK3ZrWjV1N2I4Qkl4aFFybXJpNllQK3VIVkNwcXI5L3Jid25OWnB5NGNJRmVIdDdWN29HV2FQUkdNMHhrU1FKT3AwT2FyVzZ5c3MzVnFjclY2N2cyTEZqUm45dm5tUTZuWWpuZXZYSHpWdTNJT21sMGRjU1lwYWFPNmJhNHZINXFTV0VWSXF6VjJzL1M2WDZySVdGV3ZITCtqVUk4Q3U5cnJBbWlhS0kyTmhZSERseUJIdjI3RUZLU2dxVVNpVjY5dXlKa1NOSEdrMHVNa3gyMnJsekovUjZQZXpzN05DNWMyY0VCQVNnYmR1MjhQTHlRcWRPbmFEVFZYMGU4OGFORytIbDVZVnIxNjdoNU1tVE9IVG9FSTRmUHc2dFZnczNOemNNR1RJRUF3WU1nS1dsSlFvS0NyQjE2MVpzMnJSSlhtWEYydG9hUVVGQjhQWDFSZXZXcmVIajQ0TXRXN1lBQUg3ODhVZUVoWVVaclg1U1hIUjBOT0xqNDJGdGJZM2s1R1NzWHIwYTc3MzNIdDU5OTkwcXY2K3JTZGZRcS84Z2FIV2lYaEsxZ2RjVHo4ZFZ1ZEVuVEYxUHZ1dTcrVFZxYkt1OEJzWnNwMzh5RVcrOStkcGpsWnlTSndmbkhELzh0QkV6Wjg4Rk9MK3YwZXI4YjE0NWY5M2NjZFVXOUZ0SlNDM2c0ZHZtUHpDaFhjU1k5ekgyZzVIbURnY0FzSHIxYW5sWTJNUERBMzM3OWtYLy92M1JxRkdqVXMvSnlNakE3Ny8vanAwN2QrTHk1Y3NBZ0crKytRWmR1M2JGblR0M0h1cUJMNld4czdORFZGUVVmdnJwSndDRmo0czNMTm5Wb1VNSGswTzhuSFBFeE1UZ3dJRURPSHo0TUs1ZXZRb0FpSWlJUUs5ZXZkQ3JWeThBZ0xPek15SWpJOUdxbGVsbC9uZnMyQ0V2Z3lZSUFueDlmZkgxMTE5WFM3bk44bFZyTUcvQklraGNPbm50WWt6N0tqZjRCS3JyeVRmUVZ1WHVLNjRBOEphemt4UDdaZjBhdURWeE5YZFE1QWwwODFZcVhuOTdKSkt1WGVjQTM2QzlsL0h1elpzMzZlbVcxYVNPL29FaXBIWng5MmtUd1FSaFlWTTNOK3o5WStzakdXNStXS0lvWXVQR2plalNwWXZSazlzcTZ0YXRXMGhNVERSWjVsSlZhV2xwMkxCaEE3cDA2WUxnNE9DSEhrYlB5c3JDdVhQbjBMbHpaeWdVQ25ET29kZnJLOXlPSkVrUFhjZFpGbEVVRWRyN3hjS2FiMG1hZkRVK1puNjFOZjRFb2VRYmFONHFxSS9BK1dwQm9YQWNHVDRjRThaK1VLUHJYSk1ubjE2dng3THZWbVB4c3BYUTZuU1puT1BkYXhmUGJqRjNYTFZKOWYzMUo0U1lUWDRCdG9Qem5PU1VGR3phdkxWYWVvaXJTcWxVNHZYWFg2OVU0ZzBVenR4L0ZJazNVTGplK0xoeDQ5QytmZnRLSlNaMmRuWjQrdW1uNVJwV3h0aER0Vk9kaVRmbkhMOXUrNjB3OGViOHZpanFkbFZiNCtTSm83K2ZzWjl6ZGt5U0pQeTZkUWZPUEZIUFdTS1BnNHZ4bDdCdXd5K0daVXZQNk82bDd6WjNUTFVOSmQrRTFBSUtuZW8yQjM3aG5QUFZQNnhINnUwMGM0ZEVha2hhZWpwKy9PbG5jTTQ1Qi84dGgydVN6UjBUTVorVWxKUjhIZU9UT09jSkdYZnU0SXN2NStOaWZJSzV3eUpQaVBpRVJFejczMnlrcGFlREE1ZWgxNCtoY3BQcVI4azNJYlhBelp1bjhqaGptOEdRbFhMakJqWnYyMUg0cEVOU3EwbVNoRDkyNzhHVnE5ZkFHSEk1Mk9hNzVUd0prZFIrTnk2ZVRSQWwzWnVjODd1eGNlZngvcmlKT0hUa1gzT0hSUjVqbkhNY1BYWUNZei82R0dkanpvRnpaT3NrYWVTMVMrY3VtRHUyMm9pU2IwSnFpY0xoWnB6UjZVU3MvL2xYeENja21qc2s4b2hkdTU2TTFmKzNEaHFOQnB6akFnMFBFNE9VaFBNbndmbE16cEYvN1hveUprLzdISC91M1k5NzkrNURyNi80a3Aya2R0UHJKZHk3Zng5Ly8zTVlFNmQ4aGt1WHI0QnpYZ0JJYzIvRXg1VDlWQ0JTYVhWMlVnb2h0Vkh6bHY2dEJLVnlCd0N2NE1BQWZQbkZESGg3bFh5RU0zbnlKVjYrZ2s4Lyt3S25vcytBYzM1Vnozai81QXQxdThDWEpsd2FjM0JvYld2ZFVER2NDWXFwak1IRndzSUNRVzBDMERZNEVDN09UbkIwY0lDdHJRMHRSMWpIY002Ums1dUw5UFFNM0x5Vml1aXpNVGg5SnFid0poNjRCVW42S2pkVFhKMmVYdldIUHhIVDZEZU9rRnFtaVUvZ2N5ckd0aktHQnQ1ZUxUQnorcWZvMkw2dHVjTWkxWVJ6anRQUlovSDU3TG1JdTNBUm5QUDdFdmpyMXkvRy9HYnUyTXlOa20rVEZHNmVBYTJWS2lHQ01Rd0dZN2FNTWFqVmFsaGFXa0NsVkprN1BtSUdvaWlpb0tBQUdxMFduSE53SUk5TGZMTk9yMXQ0TS9GOERBQ3FXM3lFNkE4VUliV1Bxcmx2MENRR1BwMHhadG1raVNzaTUvd1ByWHk5WVd0alU2MHJiWkNhSTBrU2NuUHpjUG5LRll5ZCtLbGhkUk10d0NPdmlubi9RMktpeHR3eG1oc2wzMlZyNXRYYVQxQ29aekFCSFRtNEdweXB3RkM1eDA2U0p4dUhIb3pyR0tBRHh3a2RwSmtwRjJOanpSMVdYVUYvb0FpcGhScDVlZFd2TDlpTWdBSWZNekFuUzB0TGhBUzFRWEJnRzdpNk9NUEIzaDQyTnRZMDNQeVk0NXdqTnpjUEdYZnU0T2F0V3poejloeE9SWjlCZmtFQk9QaHR6bm5rZlRGdlpXWmk0ajF6eC9vNG9PUzdZcHljMnRpd2hvS0Rpb3YyQ3FheUFUaDl2K29VeHZXU05rOGg2Tk56N3dnWlZGNVM4K2dYanBEYVM5bmNxMDBiS05oNGdXRVFHTE5rak1IQ1FnMUxDMHQ2OE1ZVFFoUkZGR2cwUlpNcU9RRG91TVMzaUZ5M0lDWGgvQ25ROExDTWttOUN5Sk9BL2tBUlVnYzBheEhRVmxBSlV4bERPdzZvYUxqNUNWSnNlSmlEbjlicjliT1RFK0wrTTNkWWp5Tkt2Z2toVHdMcStpS2tEcmgrT2ZZVWdJRU9EcTF0cmV3VWpweEpqUldDMnBxR214OTNoY1BEakF0MzhnUnRla1o4L0gxelIwUUlJYVJxS1BrbXBBNUpUeitmZzNUa0FMaGk3bGdJSVlTUXVvaVdQU0NFRUVJSUlhU0dVUEpOQ0NHRUVFSklEYUhrbXhCQ0NDR0VrQnBDeVRjaGhCQkNDQ0UxaEpKdlFnZ2hoQkJDYWdnbDM0UVFRZ2doaE5RUVNyNEpJWVFRUWdpcElaUjhFMElJSVlRUVVrTW8rU2FFRUVJSUlhU0dVUEpOQ0NHRUVFSklEYUhIeXhOQ0NDRjFpSk5UR3h2V1VIQlFjZEZld1ZRMkFHZm1qb21ROGpHdTU3cGNBY0tkdkV3eFBUMzlmSTY1STZvc1NyNEpJWVNRT3FCNVMvOVdFQlFmQ1F3ZHdXQUpwckRna0ZUbWpvdVFpdUZRTW9VT1lCcmJ4cW9DNjBhQko3aGV0K0I2NHZrNGMwZjJzQ2o1Sm9RUVFtcXhwajQrcmdwWVRtY0MzZ0NZTFFDb2xFcW8xQ29vRkFwemgwZEloZW4xZXVoME9vZzZFUUtEUHhmVVE1cjd0bGt2YUhTenIxNjljTTNjOFZVVUpkK0VFRUpJN2FSczNqS29KMk9ZeHhoYXExUXFCUGkxUnNmMklYQjFjWUdEZ3ozcTJkcUNNYW82SVk4L3pqbHljbktSbnBHQm03ZFM4ZCtwMHpnYkcyZXQxV3JmNVpZV1QzdjR0UG5rYW56TUxnQTZjOGRhSGtxK0NTR0VrRnFvV2N2QVhvS1NMd1ZZMHhhZUh2aDBZZ1Q4V3Z1aWNhTkdVQ3JwNDU4OHVVUlJqOHk3bVloUFNNUlhYMytEQ3hjVFduRW1MUFB3Q1J4L05mN3NMd0M0dVdNc0M5M3VFa0lJcVJWQ1FrSTRBSncrZmJyT2Y3YTV0dkJ2YXFGUzdHT0MwTkxEdlJtV0xKd1BYKytXNWc2TGtHcDNLZkVLSmt5ZWd2UHhDWkFrNlFva3FVOVNRdXhGYzhkVkZscHFrQkJDQ0tsRjNOMkQzTlZxeGE5Z3JHWFhwenBqL1pxVmxIaVRXcXVsbHllK1g3RVl6ejd6TkJoam5rd1FmbkQzRFhJM2QxeGxvZVNiRUVJSXFTM2MzUzFod2I5aVlCMmF1THJnZzVFajRPVG9hTzZvQ0hta0hCMGNNUGFEa1dqVzFBMWdyRDNBRjdtNXVWbVpPNjdTVVBKTkNDR0UxQkpOMWZYYlEwQTNRUkRRdDNjUGhBUUZtanNrUW1xRVgrdFdlS2wvSHlpVkNvQ3hMc3kyY1ZkengxUWFTcjRKSVlTUTJrRWxDR3d3T0p3YzdCdmo5U0dEQ3hNUlF1b0FwVUtCd1FOZlFsTTNONER6UmdMbnI3aTZ1bHFiT3k1VEtQa21oQkJDYW9INmJuNzFHUEFhWTR5RkQzOERUVnhkekIwU0lUWEt4ZGtKYnc1OUZhelFRRzdSd01IY01abEN5VGNoaEJCU0N6UzBVYjdFR0d2VXhOVUZiNy81R3EzZlRlb2N4aGhlSC9JS1hKeWR3UmhycExhMDZHUHVtRXloNUpzUVFnaXBCUmpEYUFBWTBML3ZJMXZIT3pNekUyZlBubjBrYlZkVVVsSVMvdnp6VDBpU1ZPVzIwdFBUc1hYclZ0eTdkOC9rL3UrKyt3NEhEaHlvOG5VZUJ1Y2NDUWtKTlhwTmc5bXpaK09mZi80cHNUMHVMZzZUSmsweStwNGZQMzRjczJiTnF2UzFybDY5aW9zWC8vK0tnSnhYejlMY0twVVNRMThaQ0FCZ0VuKzNXaHF0WnJUS1BpR0VFUEtFYTlxaWxUL0FBdFZxTlRwMWFQZklyak4yN0ZqY3VIRURtemR2UnFOR2pjbzlQaTB0RFNkUG5qUzV6OC9QRDRJZ0lDc3JxOXgyZkh4OG9GYXJBUUQvL1BNUG9xS2k4T3l6ejhMQ3d1TGgzc0FEcmx5NWdsbXpaaUVnSUFEMTY5YzMybmZvMENFc1g3NGNFeVpNcU5JMUh0YXVYYnZ3K2VlZlkrWEtsUWdLQ2lyMXVHdlhydUhTcFV1VnVvYUZoUVc2ZGkwNUgvSFFvVU5vMnJRcG5ubm1HYVB0YVdscDJMOS9QeVJKZ2lBVTl0c21KeWRqLy83OW1EWnRXcVZpK1BycnIzSGx5aFhzM0xrVFI0OGV4ZUxGaXpGbnpoeDRlSGhVcXIzaW5uNnFNNVlzL3c0YXJTNmdpYmRmNEkyRU9QUGVNVDZBa205Q0NDSEVESUtDZ3NJa1NUb1lFeE9UVzlXMkJJWHFHY2FnYU9yV0JLNHV6dFVSbmttalI0L0dtREZqc0hEaFFuenh4UmZsSGg4Zkg0L3AwNmZEMzkvZmFIdENRZ0lpSWlKdzVzd1ovUFhYWCtXMjg5dHZ2OEhWMWRYa3ZxeXNMUFRwVTdIcUFtdHJhK3paczZmYzQwUlJ4S0pGaTZCVUt1SG01b2JqeDQ4YjdiZTF0WVdmbjErNTdVeVlNQUZIang3Rjd0MjdFUk1UQTYxV2E3VGZ6ODhQRGc0TzBPdjE4cmJRMEZCczM3NGR4NDhmUjZ0V3JZeU9MMzZ6Y2ZEZ1FVUkZSY0hTMHRKay9LSW9scnF2ZnYzNjVYNGY0dUxpc0dIREJnREE3ZHUzQVFBelpzeVF5NW11WDcrT3ZMdzhvK1Q3L2ZmZlI1TW1UY3BzdC9oN0VVVVJBTkMwYVZQY3YzOGZ3NFlOdzd4NTg5QzVjK2NLdFZFYUowZDdlSGcwUjN4Q29rSUo1Zk1BS1BrbWhCQkM2anBCRVA0UUJDRTFLQ2hvalY2djN5eEowdFc0dUxoN0FNU0hiWXN4K0FPQXM1TWo3T3dhVkh1c0JwMDdkMGIzN3QzUm9rV0xDcCtqVXFtd2R1MWFvMjBEQnhhV0JjeWVQZHNvaVE4TkRjWElrU014Wk1nUW8rUExLcU94dExURTIyKy9MYjgrY3VRSVltSmk4UDc3N3hzZHQzZnZYcVNscFZVbzVuWHIxdUhLbFNzQVlMTG4yOS9mdjhSN2VsQmFXaG9PSFRxRW5qMTd3czdPRHA5Ly9qbXlzN09OanBreFl3WXVYTGlBVFpzMmxUai81TW1UV0xseXBkRzJmZnYyd2M3T1RuNHRDQUtPSERtQzdPeHM1T2ZudzltNThNWnIwYUpGK1BISEgzSGt5QkVBaFRjb1dWbFpjSGQzeDZKRmkvRGJiNytWK3ozUTYvWEl5OHNEQUdnMEdnQkFYbDZlbkh4cnRWcHd6dVZqZ0ljckhWR3IxZkpOUjlPbVRiRm16UnFNSGowYW16WnRxbkx5Yld0akM3Y21UUkNma0Fnd2xENThZQ2FVZkJOQ0NDSG00eXdJd3FlTXNZOEFuQWtPRGo0R0lJWXhkdlQwNmRNWEFWUWttMkdNQ1MwQm9IR2pSckMxc2ExME1GcXRGczg5OTF5NXh4MCtmQmpmZmZlZHlYMFA5aTV6enZIbm4zOGFIWk9iVzlqWkx3aUNYTWFRbFpXRjNOeGNlSHA2UGxUTnVxV2xKZDU1NXgzNTlaMDdkNUNRa0dDMERRQXVYYm9rSjcvLy92c3ZqaDA3aHRUVVZBQ0Z5WGFEQmczUXQyOWZpS0tJWmN1V29YZnYzcGd5WllwUkc0c1hMOGFtVFp0SzNCeVlzbTNiTmtpU2hKZGZmbG5lTm5yMGFBd2JOZ3lTSk1rSjV0Q2hRL0g4ODgvajdObXo4UFB6Sy9IZUwxeTRnT2JObThQYTJocTJ0cWIvYmFkTW1ZTDA5SFNzV2JNR05qWTJKZmJQbXpjUEJ3NGN3UGJ0MjB2c0UwWFJxT2RkcjlkRG85SEExOWNYQ3hZc0FBQWNPSEFBRXlkT3hQejU4K1g0ZnYzMVZ5eGR1bFErQmlpODRWaTFhbFc1M3h1Z3NIWS9Qei9mNlBoT25UckJ3c0lDcTFhdFF0dTJiUkVjSEZ5aHRoNWtaV1VKUjN0N0FJREFtQzhLNXpoV2ZaSkFOYUhrbXhCQ0NERWp6amtZWTJvQUhRQjA0SnpuY3M3VGdvT0Q0eVZKV3ArYm03c2pNVEhSOUl4QUFJNGUvbzRjdktHQ0NYQnhkcXJTMnQ2Q0lHRFlzR0dsN2s5S1NzSmZmLzJGSGoxNndOM2Q5Qk84VlNxVjBXdFJGUEhUVHo4WmJTcyt3VEV5TWhJYWpVYmV0bVBIRHFOSmptUEhqa1c5ZXZWTVhrc1VSV1JrWkNBakkwTXViUkZGRVZaV0pSOXVxTlBwNUxyeE8zZnVJRDQrWHI1bVVsSVNMQzB0MGFaTkczenp6VGZ3OFBEQXRHblRqTW8yOXU3ZGkwMmJOdUdqano1Qzc5NjlUWCtEaXVqMWVtemR1aFdlbnA1R0NTUmpERXFsVWk2M0FJQm16WnJCeXNvS28wZVBSbmg0T0VhTkdpWHZ5OG5Kd1pRcFUrRGg0WUVWSzFhVWVyMHhZOFpnK1BEaG1EMTdOdWJNbVdPMDc1OS8vc0dmZi82Sjk5NTdENDRtbm5hNmRPbFNvMTc4SlV1V1lNbVNKV2pRb0FIKy9QTlA1T2Jtd3RuWkdlUEdqY1A5Ky9mbG5tOHZMeStNR2pWS3J0bTNzN09UYndBcXdsQWFVOXJ4S3BXcTBzbTNVcW1FazVNakZBb0Y5S0xZb0ttUGozTnlmUHpOU2pYMkNGRHlUUWdoaEpnUlkrekI0WG9iQUI2TU1RK0ZRdEdyWHIxNm1jSEJ3ZHM0NTZzWll3bnA2ZWs1S1NrcCtZYUQxUUt2eHhnc21DQ2dVY09HVllwRnFWUWFKWDhQT25EZ2dKeDhWNlNISENpNzdBUUF0bTdkaWo1OStpQWtKQVFoSVNIeTlxeXNMS3hjdVJMdnZQTU82dFdyaHkxYnRpQXBLUW1uVHAwQ0FQVHYzeDkzN3R3QjV4eEtwVkt1eTlab05MQzJMdmxzRmExV0s5ZE05KzNiRjMzNzlzWHg0OGZ4d1FjZllOcTBhZkR5OHNLUFAvNkltemR2NHNNUFA4VGh3NGZsYy9QejgvSFZWMThoTURBUWpvNk8yTHQzTDV5Y25CQVFFR0R5UFI4K2ZCaHBhV2tZUG54NGhiNUhEZzRPR0Q1OE9GYXZYbzNubjM4ZVhsNWVBQXJMUi9MejgvSEpKNStVZVg2clZxMFFIaDZPQ3hjdVFLZlRHZTNidkhrejJyZHZqeEVqUnBnOHQyL2Z2Z2dJQ0VCaVlpS1dMMStPZnYzNm9WdTNibENyMVRoNDhDQSsvdmhqK2Rpb3FLZ1M1OCtiTnc5QTRXUk5QejgvdWRTbFBOOSsreTFXcjE2TkF3Y095RGRGMWNuT3JnR1VDZ1ZFVVZRSmtxb0JBRXErQ1NHRUVGS28rSnJjaGtUYzhIL0dXQ01BNFFEZVpJekZPemc0bkhOd2NEZ0k0R1IwZFBSSmdVSE5PWlNNTWRqWVBINFA5TlBwZEhqcXFhZU10aFVVRkJpOTd0cTFLN3AyN1lycDA2ZWpZY09HbURCaEFwS1RrNDFxbnRldVhZdnM3R3dvRklVOSs4ODg4d3ljblozaDZPZ0lKeWNud3dnQzh2UHpUU2JmT3AydTNOVlIzbnp6VFJ3L2ZoeUxGeStXeTJFQXlLdDh4TWJHNHROUFA0VWtTUWdORGNYOCtmTk50dlBycjcvQ3dzS2kzSW1nMmRuWjJMdDNMNERDdW1kbloyZkV4Y1VoS1NrSjZlbnAyTHg1TS9yMDZZUExseS9qOHVYTGFOaXdJZHEyYlN1Znp6bVh6L2YwOUlTWGx4Y09IanlJYTlldXlmdkN3c0tRbDVlSC9mdjNBeWhjSmFVNFQwOVBlSHA2SWlZbVJuNXR1TEV5dEwxOSsvWVNJeG9HUjQ0Y3dlelpzOHQ4bjZZWVJqTnljbklxdEhMT3c3SzJzb0lnQ0dDTUtYU1FxcllzVGpXajVKc1FRa2l0RWh3Y1hMR2kwOGVVSVJFM2tZU3JBUGd6eHZ3QnZBZ2dJemc0T0VtbjU0ZHl0SkthTVFZYkUwbW5PUW1DQUJzYkd5eGZ2dHhvKzlTcFUrVWt1cmlDZ29KY1ZuMXlBQUFSMFVsRVFWUVNQYmNHdi83NksxUXFGWDc0NFFkRVJVVmg0c1NKSnBQcHZMdzhrN1hSR28ybVFrc1RXbGxab1Z1M2JuSXQ4ODJiTjlHdlh6OTgvLzMzYU5PbURRQmcwcVJKcFo1LzY5WXQvUHZ2ditqWHIxK0pjaG5PT1VSUmxOZkx2bjc5ZW9udmphRW5HU2lzWjkrM2J4LzI3ZHNIQUFnT0RpNlJmTStZTWFORURLSW9scm52d1dVVmdmK2ZhS2VtcHVMZmYvODFtdlNZbkp4Y2F2S2RrWkZoY250NUdoYU4wbVJsWlQzUzVKdHpybEJCU2NrM0lZUVFVdDA0NXpyR21Jb3habnA4L1FsbjZOa3QrdG9DZ0MxanpJNXp5WW94SmpER29MYW8vdUg3eWlvb0tJQ2ZueDkyN05oUllwK2h6dmZCUkp0emJ0VGpYRnhweWQrRDd0MjdoOGFORzVmWXJ0VnFTNTJ3dUhQblRwdzZkY3Brc21wUVdsd1AyckpsQ3pqblJxVTFCdDkrK3kyKy9mWmIrWFZBUUFDbVRwMWFvWFlmRkJJU2dyRmp4NW9zYlhsd3RaUGlUcDA2aGNURVJLTnQ1ODZkdyszYnQyRnRiWTNqeDQ5ajY5YXRXTHAwcWJ4LzVzeVpwY1poV0FuRllOT21UU2JMVTRwNzY2MjM1QnVadExRMGVIcDZsbmw4WlZoWXFNRUVBUUJqRWtQRmZuaHFDQ1hmaEJCQ2FvdlBKRW55RmdUaFNYbXUrbHVtTnBwYXJxMG82Ulk1NThrQXJnSTRyOWZydDhYRXhPeHI0dTBYcUZhbytvSnphRFhhRXVjK3JLTkhqNWJhczJ2b3NaMHlaVXFweWVqOCtmUFJwVXNYYk5pd0FVdVdMQ256V25QbnpqVjZuWnViYTdKazVHRmtabWJLTmRQRkZlLzV6czNOeGVIRGgrWFZQOWF1WFF0dmIyK1RFenNOSzRHWTZxbC9rQ2lLMkw1OU83eTl2VTNXZy9mbzBRTmR1M2FGSkVsR2liN2hBVFpsOGZmM2w1Y1NOTVRqNmVtSlE0Y09sVGcySlNVRm5IT1Qrd0RBMWRVVldWbFo4cktGUC96d0E5cTNiNC9MbHkvanhSZGZSRnBhR2o3OTlGTjgrT0dIQUFyTFRrb2JOZGk3ZDY5UlhiaS92Ny9SU2pNN2R1ekF2WHYzOE1ZYmI4amJnb0tDNE9EZ0FBQzRjZU5HbWUrN3NuUzZ3dDUvQmk1SlFOVi9NYW9SSmQrRUVFSnFoZWpvNk1nMmJkcFlhTFhhSnlMNXRyUzBsSlB2MHRaSExwcU1tUVhnRDg3NWVwMU9sd0FnSnpNejgvN05temNMQUVETkZBVzhNREZIWG42K3lYWWVSdE9tVFkzV3pTN3U2dFdyMkwxN04wSkRRMHQ5RW1IVHBrMEJGRTZxTEQ0cDgvTGx5NWc4ZVRMV3JWc25yMFppU01BTWJ0NjhpVzdkdWoxMHpQbjUrYkN5c29KT3AwTkdSa2FKZG9IQ2NoVEQ2aVdSa1pIWXNXT0h2R3plMTE5L2pXZWZmZFprMjRiNmRGTXJxRHpvNzcvL3hwMDdkekJ5NUVpVCs3Mjl2UkVXRmdaUkZJMlM3NDgvL2hncWxhclUzdjJjbkJ4ODhjVVhDQXNMazdmOStPT1BjaDMzZy9SNlBUam5aWmJITEYyNkZDRWhJVWhNVE1TK2Zmc3dhOVlzdWNkNi9QanhHREpraVB6NDk5RFEwRkxiZWZDbW9YWHIxbWpkdXJYOCt0U3BVMkNNbGZpWmtpUUphclZhWGsrOXV1VVg1RU9TSkhBd2tlbWx2UExQcURtVWZCTkNDS2t0eEppWW1JZCtRSTI1R0ZiMktGNU9VaVNmYzM0ZndHWE8rZmZaMmRtL1hybHlKZHRVR3dCUW9OVVZXRnBZNktveitYNXdqV3lEQXdjT1lQZnUzZWpldlh1NXE1MDBhTkFBZCs3Y3dTdXZ2SUp0MjdiQnhjVUZBT1ExcXgrVW1wcUtsSlFVT0RrNVBWUzhCdzRjd1B6NTgvSDc3Ny9qNHNXTEVFVVIzdDdlSlk3THk4dVRFK2lubjM0YUhUcDBnSzJ0TFNJaUl1RG01b2FNakF5Y09IRUNxYW1wNEp4ajU4NmRBQXB2T0lEQ0VZSHo1OC9Mc1FLRjVTcGR1blNSZTVBM2I5NE1LeXVyY3BjaU5HWFNwRWtZTUdCQWllMmlLS0pqeDQ0bHRqKzRwR0J4aHJLVFk4ZU9sWHZkSDMvOEVmYjI5bmorK2VmbDVGdWhVTUROelEwM2J0eEF5NVl0OGZISEgwT3BWRUtTSklTSGgyUEVpQkh5NCtrdlhyeUl6WnMzVjdnc3gwQVFCUGo0K0NBdUx1Nmh6cXVvL1B5Q3doc0RCajJZVlBWZmpHcEV5VGNoaEJCaVJrVzkyMW9BWndBY0IzQVNoU3VaWEVBRkhyS2owQW4zWWNFMUV1ZTRXN1RtOHVQQzhGQ2JoZzBiNHY3OSt3Q0FGMTU0UWQ2L2JkczJSRVZGd2N2TFMxN0hldnIwNlpnd1lRTEN3c0t3ZE9sU2VXTGVnOUxTMHJCdzRVSWNQSGdRam82TzBHZzAyTGR2SHdSQk1KcVVhRkE4K1g3KytlY0J3T2l4OFpjdlh6WmF0Y1B3dGFFdVBTb3Fxc1FEY0diUG5vMlZLMWZDenM0T3ljbkpPSEhpQkFZT0hHanlRVGZsdVgvL3Z2d1k5K0llN0ZuVzZYUWxWaXg1a0dIdDdRZHJ1eDlrWjJlSEZpMWFvSFhyMWlhWCsrdllzU04rL3ZsbitYVm1aaVlBSURBd1VDNnJDUWdJd0N1dnZGTG1kVW9URWhLQzlldlhJeWNueDZnZVB5OHZyOHJsUjFuWjJZYVNJYTJVTHo1V3Z4aVVmQk5DQ0NGbXdqbFBZNHo5SkVuU0RnQUpPcDB1L2Z6NTh3OVZuNXFTRXBmcDd0TW1RNUlrM0xoeEMzcTl2a0wxeVRYQmtDUmV2WHBWam1uV3JGbHkvWENEQmczUXJsMDdiTml3QVpzMmJjS1VLVk9RbHBhR09YUG00UERodzVneFkwYUpwUER1M2JzQWdDRkRocUNnb0FEOSsvZkhSeDk5SkQvWXBrT0hEaVVTOXB5Y0hFaVNWR1pDMTdGanh4SVRGRVZSeEt1dnZvcVVsQlMwYnQwYTMzLy9mYWs5dkpzM2J3WUFveWRhUHNqdzlFaFQ5ZDFSVVZIbFRsUUVDbnZkWDMzMTFYS1BBMUR1Y1lNSEQ4Ym8wYU5ObHRTTUd6Zk9hSzN6NHNhT0hXdHkrK0xGaTlHbFM1Y3lyNm5UNlhEanhnM1kydHJpMldlZnhkcTFhN0YvLzM3MDc5OWZQcVpmdjM0WU1HQUF4b3daVTJaYnBaRWtDYW0zMHdvZlpzVDUzUnMzTHQ2cFZFT1BDQ1hmaEJCQ2lCbElralJBcTlYdVBYLytmRTVWMitKTWlHTkE3NHc3ZDNEL2ZnN3M3QnBVUjRoVkZoY1hCNFZDZ2FsVHB5SWlJZ0pBWVpKclNJSlBuVHFGVmF0VzRjU0pFd2dQRDVjVDEzYnQydUdUVHo3QjBLRkRNWGZ1WExtWFZhL1h5NCtxdDdPenc3UnAwK1FsOGViTW1ZT2NuQnk4K2VhYkplSXc5QVEvVEkrMFZxdkZ6Smt6a1p5Y2pLaW9LRXlkT2hWZmZmVVZQdjc0NHhJM056cWREci85OWh2OC9Qemc2K3RiYXB2TGxpM0RzbVhMVE80Yk4yNGNldmJzV1dLN0pFbm8yN2V2L05yVjFSVTdkKzdFbFN0WEVCY1hoNTQ5ZTBLdFZ1UHUzYnZJeU1oQXk1WXRBUlIrci83NDR3Kzg4TUlMY25KOTc5NDliTnk0RWVIaDRWQW9GR1Urc243OCtQRkc1VWZaMmRtWVBuMDZuSnljY09YS0Ziejg4c3RHTmVnQTVIa0FtWm1adUhYckZsSlRVNUdhbW9yMDlIUzgvLzc3U0U1T2xzdDZQdi84Yy9UcjF3OGVIaDVZdjM0OSt2YnRDMEVRa0pXVmhheXNMS09uaXo2czNOdzgzRW90SEVWZ1FIU2xHM3BFS1BrbWhCQkN6T0RNbVRQYnFxMHh6aStBTWFUZVRrTldkbmFsazIrZFRsZm1xaHVHeDZLTG9saGlpYm5pREwzRCsvZnZSM2g0T0JJVEUrVWw5UXlUUzlQVDB6Rmx5aFRVcTFldlJJOXArL2J0c1g3OWVreWVQRmt1ZFFBS2E1Rjc5T2lCMU5SVVRKOCtYVTZtdDIvZmpzMmJOK081NTU1RHAwNmRTc1JqZUlDTVlUS29nYW1KcnB4ekhEbHlCRkZSVVVoS1NzTDA2ZFB4LzlxNzQ1ZzQ2enVPNDUrSE93cHRnVXdMNGJUUW5tTnBGQ2ZVdGJPanNIOW80dEkwTFRHdGx6bW1LWTFwdFVIVHhEWFJwQ1d6d1N5THRwRDRoMTVEbXNVQzA2NU1WdjdvSDVTa1hZMm9RTEhlb2dVcktDRFlBQk1FZW5KM3ovMzJCK09KRlVwcm0zb0YzNi9rRXZMa3VkL3p6ZS95SkYrZWZKL3ZOeTh2VHdjT0hOQnp6ejJucnE0dVBmdnNzMDZyUEdtcTQ4Zkl5TWhWbndoUDgvbDgycng1czJ6YjF2YnRWemE3U1U1T25yWGUvYnVqNktmM0lEMDlYWldWbFdwdWJ0WmpqejJtcFV1WDZ0Q2hRK3JzN05UeDQ4ZmxjcmwwNmRJbEhUbHlSTUZnMEltcnE2dEw5Zlgxc20xN3pyYUtrdVQxZXAzOU9IdjJyQTRlUEtqVTFGVDUvWDYxdHJhcXJLeE00K1BqZXZycHAzWDMzWGRMbWlvWHljL1B2MktJa21WWnpoQ2t2THc4WldabUtpTWp3eGtkdjN2M2J1M2R1MWRWVlZYYXVYT25Bb0dBcEttdUtUZHFmR0pDZlY5T0RiUTBVdUNHRjdwRlNMNEJBSmpud3BQUmR4Y2x1dXllM2o1WC84Qlg4cTVjY1VQcmxKU1U2Sk5QUHJubWVkY3o3bnpUcGswYUdSbFJZV0doZHV6WUliL2ZyNk5IajJyTGxpMWF1M2F0UEI2UEhuNzRZWGs4SHZYMTllbllzV09TcHBMTjZjKzZkZXZVMXRhbTVPUms1d1hWMHRKU3VWd3U1eVhWMnRwYUhUcDBTQmtaR1Nvcks1TTBOY1RIdG0wbEp5Zkx0bTAxTmpacXlaSWxUc0xYMk5pb2dZRUJ0YmEyU3BLU2twTFUyZG1wMDZkUDYrVEprK3JwNlZGbVpxYjhmcjl6M1lLQ0FsVlVWR2ovL3YwcUtTblJxbFdyVkZCUW9LZWVla3AxZFhWS1NrcWE5Y24xdE56Y1hPWGs1Q2c3TzF2R0dGVldWbDd4WXVqTEw3K3N5c3JLYSs2OU5GV2ZmdXJVS1QzNTVKUE9QeURGeGNVcUtTblJpUk1uOU1namp5ZzlQVjJQUHZxb2FtcHFuQ2ZNZVhsNUtpMHQxYXV2dmlxUHg2TmR1M2JOdXY3bHk1ZlYxdGFtYytmT3FiR3hVY1BEdzlxNmRhdEtTMHVWbUppb0RSczJLQ3NyUytYbDVkcXlaWXZXckZtanRXdlhhdVBHalhyaWlTZTBlUEZpclZ5NTBrbTA1eG9mWDFoWXFLMWJ0OHJ2OTZ1bnAwY1hMMTVVUWtLQ1ZxOWVmVjE3TVp2QndTRjkxdFV0WTJTSG90RXpON3pRTFVMeURRREFQTmYvZWVDQzk5N2MxbkE0dk82ZGQ5L1QrdDg4ZEVQcjdOcTF5Nm1wdmhuVE5kY1BQdmlnazJBKzg4d3o4dmw4YW14czFQbno1OVhlM3E3aDRXRk5URXdvRkFwZE1mblJzaXk1WEM2NTNXNjUzVzc1ZkQ1bjdlKys5RmhmWDYrREJ3OXF4WW9WZXUyMTE1ekpqUzZYUzZkT25YS2VHaTlmdmx4NzkrNTF1cElFQWdIVjFOVEk3WGFycUtoSUhvOUhKMCtlbE4vdlYxWldsdmJ0MjZmTm16ZlBlTUZ5L2ZyMXFxdXJVMVZWbFJvYUdwU1NrcUtlbmg2MXQ3Zkw1L1BOV1NwUlVWSGgvRzFabHRNdFpGcFJVWkVlZW1qbTd6WmJ5OEJYWG5sRktTa3BLaTR1ZG83bDVPUW9OemRYdGJXMVR0ZVVIVHQycUw2K1hrMU5UVTRKeWZidDI5WFIwYUhEaHc4clB6OS8xaWZNb1ZCSTVlWGx5c3pNMUxadDIxUlVWRFNqanQ3cjlhcXFxa3F0cmExcWFHalEyYk5uVlZ4Y2ZOV0VmaTR2dlBDQ3ZGNnZxcXVyTlRZMnBqMTc5dHhVMlVuVG1YLy8vN2MzTGYyZGdRczN2QkFBQU1EVmVPOTlZT2M5OTYwMkJSczJtbEFvYkc0SDNkM2R0M1I5MjdaTmRYVzFHUnNidStvNTRmRE12WWhFSWlZVUNobmJ0cDFqMFdqVWRIUjBYUGUxZzhHZ2lVYWpwcjI5M2J6Kyt1dW10N2YzaHdWL0UxcGFXc3laTTJkbUhPL3U3amFqbzZOWEhCc2NISnh4WGpBWU5FMU5UWE5lSXhLSjNGeVFNUklLaFUxKzRVWnp6MzJyemNwVk9idGpmVi9PWmw0TUlnQUFBSE5MeWJqL3pqdVQ0cnN0U3luN24vK1R0ai8raCsvM0R3Y1dOR09NM3FoOVN5Kys5RmNaWTBaRG9YQk9mOWZIUGJHTzYvdCtXRWQwQUFCd1cvcW1MM0hNa2pscWpER0hqN3loTC9zSFloMFM4S01hK09xUy9uYTBWc1lZWTJTTzZkdVJvVmpITkJ1U2J3QUFGb1MyY05Tb3pwSUdCNGVHVlB2V2NXZEFETERRUlNJUi9mTmZEZW9mR0pBc2ZhMm9lYnUvdi8rMkdpcy9qZVFiQUlBRjRvdkowV1pqclBlaTBhaU92MzFDelIrMHhqb2s0RWZSZmo2ZzZyLy9RK0Z3Uk1ib1EvdnkxNmRqSGRQVjNCNGpzQUFBd00wYkdZa3NUVXMvRnlmOUxoZ01MdXY0OUZPdFdaMnIxTlJsc1k0TXVHVTZPaTlxMzRzdnFmdUxMMlNrejJUYmovZCtmdkcycmJzaStRWUFZQUVaRzdvMG5IVG5zZy9pckxodFE4UC9YZnhPOC92S3VzZXJsU3N5ci8xbFlCNHh4cWo1L1JZOXYrL1B1dEQ1cVl6UmFOaEUvOWpiR1dpSmRXeHpJZmtHQUdDQitXWjRjT0JueTlLRHN2VGIwZEZ2RmpWLzBLTE1qT1ZLUzEybWVIZTg0dUxvZ29MNXk3YWpHaHNmbTBxOHl3Nm9wN2RQUnJvc1JmL1MyL0hSbTVLdVBxYjFOc0RkQndEQUFwU1dscDIwNUE3Mzc2MjR1QU9XcGJzU0VoS1U4OHRzL1hyTnIzU1hKMTFwYWFsS1RrcWlIU0htQldPTXhzYkhOVFEwclA2QnI5UjY3a09kRC94SGs1T1RNdEtBakhseFlqaGNNemo0OFhpc1k3MFc3amdBQUJZdVY4YlBIOGgyeDhmdHNTejVaRmxKbG1WcDBhSkZTa3hNVUx3N1B0YnhBZGN0SEFscjh0dEpUWVpDTXNiSVNKZE4xTlNGN1hCRi84V1BQNUpreHpyRzYwSHlEUURBVDhDS1gyVGZIK2VPMzJkWjFub2pzMGpHaXBkRitTbm1FU05ibGdsYlV0aEUxUnl4b3VWOUZ3S0JXSWYxUTVGOEF3RHdFNUtlbnJQVXVpTXVMZDVFVWwxVy9GTEprQXRnSHJDTWJjSVRMaXN5TkRFY056UWZ5a3NBQUFBQUFBQUFBQUFBQUFBQUFBQUFBQUFBQUFBQUFBQUFBQUFBQUFBQUFBQUFBQUFBQUFBQUFBQUFBQUFBQUFBQUFBQUFBQUFBQUFBQUFBQUFBQUFBQUFBQUFBQUFBQUFBQUFBQUFBQUFBQUFBQUFBQUFBQUFBQUFBQUFBQUFBQUFBQUFBQUFBQUFBQUFBQUFBQUFBQUFBQUFBQUFBQUFBQUFBQUFBQUFBQUFBQUFBQUFBQUFBQUFBQUFBQUFBQUFBQUFBQUFNQU0vd044UldmUnROMEpSQUFBQUFCSlJVNUVya0pnZ2c9PSIsCgkiVGhlbWUiIDogIiIsCgkiVHlwZSIgOiAiZmxvdyIsCgkiVXNlcklkIiA6ICIxMjE3MTIwNTM2IiwKCSJWZXJzaW9uIiA6ICIzMyIKfQo="/>
    </extobj>
    <extobj name="ECB019B1-382A-4266-B25C-5B523AA43C14-2">
      <extobjdata type="ECB019B1-382A-4266-B25C-5B523AA43C14" data="ewoJIkZpbGVJZCIgOiAiMzkwOTY4MzM1NjE1IiwKCSJHcm91cElkIiA6ICIxNDE3MDYxMTIxIiwKCSJJbWFnZSIgOiAiaVZCT1J3MEtHZ29BQUFBTlNVaEVVZ0FBQkc0QUFBRHpDQVlBQUFEWGVsRGtBQUFBQVhOU1IwSUFyczRjNlFBQUlBQkpSRUZVZUp6czNYbDRFOVg2Qi9Edm1hUkp1dENXUWtzQkthV3lYeTFXQVFVRVVkbEJSTDJncUlDaS9sUUVBY1VGdUtDQ0lJZ0xpQXA0VVJRQk4wUUZaRk5FUlBFQ1FtbEI5cVVVQ2kzZDk3U2R6UG45VVJLVEp0MmdKV243L1R3UEQzUXlNemt0blRmdmVXZk9PU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bFNUYzNRQVBvb1NGaFFWSWczK1FWSFFOb0duZWVyMk9QNTh5cUtwRlFsSHlZVkhUVUlDMGMrZit6Z0NndWJ0ZFJGUWxSUDJJQ1A5Nk90OEdVcEZCMGlKOEdSTnJGMVcxU0tIbzhxQ3BhVG8xSnpVdUxpNFRnSFIzdTRpb1hDSXNMQ3hRR3Z5RG9PaURwR2J4WVh5dVBxcHFrUkRDRE0yU3lueVhMZ1A3bUc1UzIvcXEvS1VCUkxNMmtYZnBGT1VwQU0wQkdJV1VSaW1FRHBEOCtaUkRTS2hTaUFJQUJkQndSZ3E1OU15Um1PL0E1SitvcGhMWHRMNituMTRubmdSRVMwQ1lHQk5yS3lHRmxCWmJESmZ5cEFaOEZIOGs1a2N3aGhONUl0R3NUZVJkZWlHZWtFSkVnRG5yVmVPUTcwcDVUZ0pMbU85U09kakg5QUMxcWE5YWgzOXAyaHZDVytzR0NFV1pBU0d1QndBaEJMejBlbmg1ZVVIUktlNXVZSTJnV1RRVXFTcUtpb29nWmZIdnY1VHlxQWI1UXZ3UmRUTndxTkROVFNTaWl0R0h0YnErcDZMVHZTWUV1Z0xGTVZGL0tTYnFHQk5ySmMyaW9haW9DRVdxYWgvRDkxcUFLV2VQeFB3Q1FIVnZDNGtJYUc5bzNsclhTMUdVT2N4WjNVUFROQlFWT2VlN0VuTHFtU1BxT3VhNzlBLzJNVDFKYmVxcjFzbkNUZjJJaUlBQVE3MlhCY1FZQ1BpYmpFWjA2M29MT2x6M0x3UUhOMFJ3d3didzl2YUdFSFh5eDFOaFVrcms1K2NqSlRVTnlTa3AyQjl6QUgvdTJvTzgvSHhBSWt1VDJrZlpscnlaYVNkT1pMbTdyVVJVdW9adDJ0VHpFNFpKRU1wWUFSSGs1ZVdGV3pwM1JGU0hTSVEyQ2tIREJrSHc5ZlZsVEt4bHBKVEl5OHREU21vYWtpNWVMSTdodS85Q1FVRUJKR1NHMU9RSHVTaVltM0wwYUxhNzIwcFVWMWx6VmdnOEpTQUNUVVlqYnJtNUUyN3NFSW5nNElabzJDQUlQajQrak0vVlNFcUpmTE1aS1NtcFNFNUp3WUdEaC9EN3p2OFY1N3VRMlpvbWx6RGZKWUI5VEU5VDIvcXFkZTYzcGxtYk5rMTB3dlMrRUdJUUFLODdiNzhOVHozK0NDSmFoQ1BBM3grS3dpcm81WkJTSWlNekU2ZE9uOEdTanovRno3LzhDa0FXYXByNE9hK2c4TEhrdUVPSjdtNGpFVGxyMnJadEF5OFkzaE5DL0JzUWhpNDNkOEtFc1U4aG9rVTRBZ01DK2FSTkhhRnBHakl5TTNIeVZCemUrM0FKL3ZoekZ3QlpxRW14dGtETkdaTjQ0a1N5dTl0SVZOYzB1all5eE50TExDNlpzN1lJYjQ3QWdBRG1yRzRncFVSbVZoWk9ub3BqdmtzTzJNZjBiTFdocjZwemR3T3VxcFl0alVFNm43a0FIalFZRFBxSGh3L0RqR21URVI0V0JtK1RpZFhQS3lDRWdMZkpoQ2FOUTlIcjlwN0l5TXpBMGVNbmRSYUxlcTFScC9qNkdIVy9abWRuRjdtN25VVGtRTitnWWRNWEFURkdyOWZyQnczb2l6a3pYa0hMYXlQZzQrME5SV0ZNckN1RUVQRDI5a2JUSm8xeGU0OWJrWkthaWhNblQrczB6ZEpXSjd4RVp2MTZ2eUV0emVMdWRoTFZHUzFiR2h0NkdWNFJ3Q01HZzBILzczc0dZL1pyMDRwelZ0NnhkeHNoQkV4MithNjV3SXkvRHg5bHZsdlhzWS9wOFdwRFg3Vk9GVzdDR2paN1VDaVlyQ2lLY2Z5WUovSE1rNC9EejlmWDNjMnFkYnk4OU9qYzhVWjRtN3p4dnoxN2hKUm9xM2o1bk05TVRkcm43cllSMFQrYXQ0cThSMUdVTnhSRk1ZMTVZalFtVFJpTCtvR0I3bTRXdVptM3R3bTMzTndKZXIwZWYrM2JKeURGZFFHSzduUm15c1VEN200YlVWMFIxckRaZ3pxQmFZcWltTWFQZVJManh2d2Y2dm41dWJ0WlpNZkxTNCtib202QXQ4bkVmTGVPWXgrelpxbXBmZFU2VTdocGRtMjc2M1I2L1pkQ2lJQ2g5OTZOU1JQSHdkdmI1TzVtMVZvR2d3R1IxLzBMS1dscE9Iam9zRkVLMmMwL09HaERWa3JLUlhlM2pZaUFKcTJ2Yit1bDA2MkJRUDNCZy9wanlvdlB3OWZIeDkzTklnOWhOQm9SMWVGNm5MK1FoTU5IajVrQTBTTXdLR1JkUnVyRkZIZTNqYWkyczh0WkE2MDVxNCszdDd1YlJTNFlERjdNZCtzNDlqRnJwcHJZVjYwamcrM2FHM1JlaG5sQ29FRzdOcTN4N0pnbllUUVkzTjJvV3M5b05HRFMrR2ZRdm0wYktFSnBvSmVHeFVCNy91Q0ozTS9Mb0ZObVFLQmg4N0JtR1B2a0V6QWFlV21TSTZQUmlJbmpua2FyYXlNZ2hBaUdvcnpMR0U1VTdieXNPV3ZMYXlPWXM5WUF6SGZyTXZZeGE3S2FkdTNXaWNKTml6YjZmaENpazhsa3d1T1Bqa1RqMEVidWJsS2RVVDh3RUk4OThqRDgvSHdCSURLc3JiNnZ1OXRFVk5lRnRicitOa0RjcXRmcjhmQUR3eERSb3JtN20wUWVxbkZvSTR4NmVEaE1KaU1BMFlreG5LaDZoYlc2L2pacnp2ckl3OE9aczlZUXpIZnJKdll4YTc2YWRPM1crc0xOTmRkYzR5MkZjaCtrck44NHRCRjYzZDZEczNwZlJVSUkzTkd6QjhLYmgwRUNmZ3JFdlEwYnRxbm43bllSMVdGNlJkSGRDeWtiQmRVUHhMMURCakVtVXFrVVJVSC92cjNST0RRVWdLeXZRTndiSGg3T1o4Q0pxc0UxMTF6amZTaysxMjhjMmdnRCsvVmhmSzRobU8vV1BleGoxZzQxNmRxdC9iOWRQZzJDQU5sTENLRTgvY1JvMUt2bmtmOFB0VnFBdno5R2ozd0lRZ2doQk80ME5EQTJjWGViaU9xcStoRVJ2bEF3VUFpaFBEdm1LVTVHVE9XcUh4aUFKeDhiQlNHRUlnVHV0QmpyQjdtN1RVUzFraytESUd0OGZ2cUowUWdJOEhkM2k2Z1NtTy9XTWV4ajFobzE1ZHF0OVlVYnZaUTlBRFFPYmRRSWR3M3cyQ2VmYXIzK2ZYb2h0RkVJcE1RMUJrMTJkWGQ3aU9xcWVvcGZEMGpaTENRa0dQZmVQY2pkemFFYTR1NUJBeEFTSEF3cGNZMndxTjNjM1I2aTJrZ3ZaUTlJMll3NWE4M0ZmTGZ1WUIremRxa0oxMjZ0TDl3SUhVWUxJVVQvUG5mQ2FEUzZ1emwxbHRGb3hLQUIvWW9ybVlyeWtMdmJRMVJYS1Y1NFdnZ2g3dXpaNDlLOEpVVGxNeHFONk52N0RnZ2hoS0pYUnJ1N1BVUzFFWFBXbW8vNWJ0M0I2N1YycVFuWGJxMHUzQVNIdHcrVkVIZnE5WG9NNk52YjNjMnBkbGxaV1VoT1RuWjNNMHAxNytCQjBPbDBrRUwwYk5UbzJoQjN0NGVvcm1sMGJXUUlwT2luMCtuUSs0N2IzZDJjT3F1Z29NQ2pZM1ZwN3VyZkZ6cWREb0RvM2FSSjY0YnViZzlSYldMTldYVTZuVnR5MXZqNGVDUWxKVlZvM3hVclZ1RG8wYU5WOHI2N2QrL0d0R25UWEw0MmYvNThiTjY4MldIYnJGbXo4T2VmZjFiSmUxY1g1cnUxWDEzclkxcEpLY3ZkSnpjM0Y1czNiMFo4ZlB4bHY4K3hZOGVnYWRwbEgzKzVQUDNhcmRXRkcxK1QvblloaEdqVHVpVWFOdzUxV3p2TVpqTXlNakl1KzA5RjVPWGxZZWpRb1pnNGNTS0tpb3FxK1R1NlBDRWhEZEc2VlVzSUFaMHgwSytQdTl0RFZOZVl2TVN0UWdoeGJZdHdoRFZyV2lYblBIWHFGUHIwNllQang0K1h1czl2di8yRy92Mzc0NkdISHFyVUIvR1BQLzZJMGFOSFY3Z3pVUk5vbW9iaHc0ZmpsVmRlcWRSeEdSa1o2TmV2SDdadTNWcE5MU3RmNDhhaHRoaXVyMmRrNVkrb0NsbHoxbXRiaEZkWnpxcHBHcFl2WDQ3dnZ2dk82YlZqeDQ1aDE2NWRVRlVWQURCaHdnUXNYTGl3UXVkZHNHQUI5dS9mYi92NndJRUQyTFZyVjRYK2xKU1FrSUJmZnZuRjVmdjg3My8vdzRrVEp4eTIvZnJycnk0N2hLZFBuOGFCQXdmSy9aT2ZuKzkwN0xKbHkvRE1NODlVNkh1dkNPYTd0VjkxOXpHblRwMksxMTkvdmRUWEN3c0xNVzdjT1BUcjF3L3IxNit2OEhsVFUxUHg3TFBQWXVYS2xaVnUwOTkvLzQzaHc0YzdYSk5uenB6QjNMbHpIZnFleWNuSm1ESmxpbE9CZGRXcVZmanJyNy9LZlorNHVEZ01IejRjcTFldnJuUWJyNVNuWDd0NmR6ZWdPa21KS0NHQVp0ZGNBMTlmSDdlMTQ0c3Z2c0Q3Nzc5LzJjZnYyTEVEUGo1bHQ5L0h4d2NqUm96QXUrKytpN2ZmZmhzdnYvenlaYjlmZFRFYWpXaDJUUk1jUG5JVWlpSTdBbGpoN2pZUmViS2JicnJKUzByWlBTMHRiV2RjWEp6NVNzOG5JSzhIQkJvM0RvVy9mOVZNZWhrVEU0T3NyQ3cwYTliTTVldlIwZEdZUEhreW1qWnRpdVBIaitPRER6N0F1SEhqS25UdTBOQlFuRHg1RW1QR2pNRm5uMzBHUHorL3kyN25wazJiTUhYcVZPajFlbXpldkJtQnBVekt2SG56Wmt5Wk1zVmhtOGxrUW5oNE9QcjI3WXZodzRmRHk4dkxhZi9odzRkajBxUkpBSURFeEVSY3VIQ2gxTGEwYjk4ZUd6ZHV4TnExYTB2OXVRRkFaR1RrcFNkY2dJMGJOeUlsSlFWdDJyUngybS93NE1FdU95UDJ4bzBiaDhHREI1ZTVUM2w4Zlgxc01SeENSQUg0NW9wT1NGU0RWWFY4dHVhc2pSdUhWbG5PS29UQVgzLzloZDI3ZDZOdDI3Wm8xNjZkN2JWUFB2a0VlL2Z1ZFhxaTVYTE1taldyek9LOXZiMTc5NWI1K3NLRkMyM0Yrc1RFUkd6ZnZ0MGhudWJrNUdEOSt2VTRjT0FBQUtCTm16WVlNV0lFNXM2ZGl6MTc5cFQ3L3A5Ly9qbE9uanlKdDk1NkM5dTNid2RRWEJndksyWlhGdk5kenhNWkdYa05nSkRZMk5ob0FPVS9ObEtPNnU1ajd0dTNEM2ZmZmJmTDExUlZ0UlZHV3Jac2lmbno1Nk5qeDQ0SURTMi9nT1RyNjR0NjllcmhuWGZlZ2JlM04rNjk5OTRLdDhuWDF4ZloyZGw0NUpGSE1HZk9ITng2NjYwNGMrWU1WcTllamNURVJNeWJOdzk2dmV2U3dzNmRPL0hPTysrZ1ZhdFdXTEZpaFMyM3ljakljQ3JvL3Y3Nzd3QUFuVTVYYW55S2lJaEFxMWF0S3R6Mml2TDBhN2RXRjI2RUVCMEFvSEdqRUhpYnZOM2RIRXlmUGgwbWsrTXFxdDkvL3oxaVkyTXhmZnAwcC8yM2I5L3U4aGQyN2RxMUxwTjB2VjZQd01CQUpDVWw0YXV2dm5MWmhzR0RCOFBiMnowL0M2UEJjR2xKV1VCSTBkRXRqU0NxV1h3QWJLMWZ2LzdaZ0lDQWp4UkZXU2VsUExOLy8vNXNBSmJLbmt4QXVRNEFRb0lib3A2Zjd4VTFMRHM3R3dVRkJkaTdkeS9hdG0yTG5Kd2M1T1RrQUFBYU5HZ0FJUVMyYmR1R0tWT21JQ1FrQkI5OTlCSFdybDJMQlFzV3dHZzA0di8rNy8vS2ZZK2Jicm9KQ3hjdXhCTlBQSUUzM25nRHMyYk51dXoycmx1M0RrQnh3ck5od3dZOCtPQ0RaZTdmcEVrVFJFUkV3R0t4SURFeEVVZU9ITUdSSTBmdzIyKy80Y01QUDRUQllDajEyUFhyMTJQUm9rWGx0dW0xMTE0cjgvVmZmLzBWOWVyVmc2WnArUExMTDlHMGFWUHMyN2NQKy9idEExQmNVT3JUcHc5U1UxUFJybDA3OU9qUncra2Nack1aUzVZc0tiZXdVeEUrM3Q2MkdLNEk1WVlyUGlGUnplWVVuMVZWalQ5dzRFQVdMaWMrWDhwWlE0SWJWbG5PS29UQXE2KytpcUZEaCtMbGwxL0dxbFdyNE92ckMxVlY4ZWVmZjZKUG42cFpidnpUVHovRjh1WEw4Y1VYWCtDTEw3NXd1akdRbHBhR2h4OStHRGZkZEZPNTV6S2J6Y2pMeXdOUS9NUlFVVkdSN1d1Z2VLaUcvYmJDd2tJQXdPTEZpd0VVNTlvSkNRbjQrT09QQVFDN2R1M0NtREZqc0c3ZE9qUnBVcnhRek5HalJ4M09XZFdZNzNvZVJWRnVVaFRsKzZpb3FDTlN5c1ZTeW8yNXVibUpKMDZjeU1VVlhLOVYyY2RVVlJVWkdSbElUVTNGeFlzWDBhcFZLNlNrcEFBQXZMMjk0ZXZyaTV5Y0hMejQ0b3ZZdFdzWG5uLytlUXdjT0JBUFB2Z2dubnp5U1h6d3dRZTQ1cHByeW53UGs4bUVtVE5uSWo4L0gyKysrU1lpSXlQUnNtWExDclV2UER3Y24zenlDWjUrK21sTW5EZ1JjK2ZPeFIxMzNJRkpreWJoelRmZnhJd1pNMXptTlVlUEhzWExMNytNUm8wYVljR0NCYmFpRFFDY1BYc1dVNlpNZ2NGZ2NJaEZKcE1KNzd6empzdDJtTTFtakJvMXFub0tOeDUrN2RiYXdrM0RObTNxUWFDcFRsSFFwSEVvREFhdjhnK3FabmZjY1lmVFVuRi8vZlVYRGgwNmhMNTluV2NqUDMvK3ZNdkN6WWNmZm9pMHREU0h1NzcyZHUvZWpkMjdkenRzVTFVVnFxcWlaOCtlYml2YzZIUTZOQTV0QkoxT0I0dEZEUXNPYnUrWG5Id294eTJOSWFwQmhCRE5kRHJkVEFCVHBKUjdvNktpZGtzcEQ2aXF1dVBnd1lNbkszS09SbzBhK1VxZ3FTSUVHb2MydXVLSjlGNTU1UlhiM1VvQURqRnMwNlpOV0w1OE9WYXRXb1hRMEZCODhNRUhDQXdNeElnUkkzRDY5R2tzV2JJRWNYRnhtRHg1Y3JuTFowWkdSbUxjdUhGNDk5MTNNV0RBQUhUclZ2a0ZqUzVldkloZHUzYWhjK2ZPMkwxN045YXRXMWR1NGVhMjIyNnpQVUVERkE4ckdEOStQS0tqbzdGNjllcHlqd2VBTDcvODBxbFluNWVYaDU5KytnbURCdytHRU1MbGNWOS8vVFZXclZwbCszclRwazA0ZCs0Y1RDWVQ1czZkYTl2ZW9FRUQ5T2xUL0NSdjI3WnRNWExrU0tkelpXUmtZTW1TSmVXMnRTSzh2THpRT0xRUkZFV0JackUwWXd3bmNvelBlcjErZjFSVTFKK1hFNSt0T1d2ajBFWlZtck1HQlFWaDh1VEplT21sbDdCczJUS01IVHNXZS9ic1FVNU9EdGF1WFlzTkd6WUFLTzRNblR0M0R0dTJiWE00ZnZEZ3dYanBwWmR3OHVSSi9QMzMzd0NLaXljSER4NkV0N2QzOGNUbGZmdGk1TWlSMkxScEUyYk5tb1YzMzMzWGR1YzlLeXNMTDczMEV2ejkvUjNtc2lrb0tBQUFXQ3dXaDYrZmUrNDVXOGZ1Z1FjZVFQZnUzUjJHTWZYdTNSdjMzSE1QN3IvLy9sSy81OUppNjlYQ2ZOZHpDU0hhQ2lIbVN5bGZxMWV2M3U2b3FLaTltcVpGSzRyeWUzUjA5UG1LbktPNitwZ25UNTUweUMxZWZQRkYyNytIRFJ1R0FRTUdZT3JVcVVoSVNNRG8wYU50Kzc3OTl0dDQ2cW1uOE1namoyRDY5T2t1YitMWVV4UUZNMmJNd05DaFEvSDY2NjlqMmJKbEZiNW1HalZxaEtWTGwyTGV2SG0yUXV6OTk5K1BreWRQWXVmT25TNkh0aTljdUJEZTN0NVl2SGd4UWtKY1R4dXpjT0ZDZE94WXNUckpiYmZkVnFIOUxvZW5YN3UxdG5CanRCZ0RoSUNYM3NzTERZS0MzTjJjS3RlL2YvOXk3OWJhKytxcnIvRG1tMjlXWTR2S0o0UkF3d1pCTUJxTnlNMjE2RXdtaXo4QWo3a1lpRHlabEJKQ0NHOUZVVzZWVW5ZVFF1UWFESWFrcUtpb3Z6Vk5XNVdhbXJyMjNMbHpwVDVXWVRFRitRUFNxQ2c2aEFRSFgzRjcvdk9mLzJERWlCRjQvUEhIOGU2Nzc5cnUyUHorKys5NC9QSEhjZTdjT1hoN2UrUHBwNTlHWW1JaUVoTVRBUUFEQmd6QThlUEg4ZE5QUDJIdjNyMFlOV29VN3IzM1hxY0NoNzFodzRaaDRjS0ZlT2VkZDNETExiYzQzSzJwaVBYcjEwTktpWUVEQjZLd3NCRDc5Ky9IOGVQSEszVzNwblhyMW5qbW1XZnd5aXV2NE5kZmY2MVE0YVpwMDZhMllhNGJOMjVFdTNidGNQSGlSWHoyMldkSVNFakFqQmt6NE9YbGhZS0NBaXhkdWhUeDhmR1lPM2N1QWdJQ2JPZkl6OC9IQng5OGdMNTkrMkwyN05tVityNnJtaldHZTNucFVXQ3hlREdHRXhXenhtY2hSQmNwNVMyWEU1K0ZMTTVacXlJK2w5U3JWeTlNbno0ZC9mcjFBd0NzWExrU2pSbzF3dGl4WTIzN0xGaXdBRTJhTk1IUW9VTWRqclVPNTl5OWU3ZHQyTCtVRWx1MmJNRXZ2L3lDd01CQTlPM2IxM2FIL0xISEhzUDQ4ZVB4K3V1dkl5RWhBVk9uVGdVQUxGcTB5RFpFdGFDZ0FGMjdPcTYyYS8zNnhSZGZ4SUFCQTJDeFdEQjgrSEEwYXRUSVliN0hKNTU0QXExYXRVSkdSZ1pNSnBQVFo0ZVVza3FlSXJvU3pIYzkyNlhyTlFCQWJ5bmxuWXFpWkFHNGVNTU5OK3hSRkdYRnZuMzd0Z0FvZFVLKzZ1cGpSa1JFWU4yNmRYam5uWGVRazVOakc0MlJtWm1KenovL0hLTkhGeS9vZU91dHQrTG1tMjkybUMvbThjY2Z4L3Z2djQrSkV5Zmk5dHR2eDJPUFBlWXdOTElrUHo4L0RCNDhHRXVYTHNYR2pSc3hZTUNBY3R1bnFpcjBlajJDZ29Md3hodHZPTHoyNG9zdklqOC9IL1hxMVVOY1hKekRhM1BuemtWNmVucVpUd01kUG56WVZzU3RTRHVxaTZkZnU3VzJjQU85OEpHQVhsR1VNanNFVjFOaVlpS3lzN01kdHVYbDVVSFROSncvNzF6a3pjckt1bHBOdTJwTUpoUDBPaDJFa0RwcDBMdHY0aUdpR3NodU5uOEJ3RTlLNlNlRXVGYW4wdzBPRGc1T0RnNE8vbFpLK1VsZVh0N3B2THk4WFB1T2dxL0p5eVFBTHlFRXZLc2dKZ1lGQmVIMzMzOUhRRUFBa3BLU3NINzllc3laTXdjLy9mUVRNakl5TUhYcVZPelpzOGZwd3gwQUFnTURzWHo1Y3J6Kyt1dFl2WG8xaGd3WlV1Wjd4Y1RFUUZWVnhNWEZZZjM2OWFXTyt5N04rdlhyWVRBWTBMTm5UNWpOWnV6ZnZ4OXIxNjdGODg4L1g2bnpXT2VYdVhqeFlwbjcvZnZmLzBhdlhyM3crKysvNC9qeDQzanl5U2N4Wjg0Y2pCa3pCdmZmZno5bXpweUphZE9tNGRaYmIwVklTQWhtelpxRnMyZlBvaytmUHNqTHk4T1FJVVBRcTFjditQcjZZdW5TcFVoTlRjVTk5OXpqbEF5Rmg0ZmIvcDJhbW1xYjg4R2VkZmhhVlRHWlRGQVVCVklJUFdNNDBUK3VORDViYzlhcWlNK3VXT1BtMGFOSDhlZWZmK0taWjU1eDZLd3RYYm9VVFpzMkxiVUROM3o0Y0F3ZlBod0EwS2xUSnp6MzNITk9UNzJFaDRkajJiSmxlT0tKSnpCa3lCRGs1dVlpS2lvS2I3Lzl0c1B3S1M4dkw3ejExbHNBZ0E4KytBQUpDUW0yd25UcjFxMHhldlJvbkRwMXF0enY2ZUdISDhiRWlST3hjdVZLMjNEWXhNUkVxS3FLQng1NEFBQnN3MFRIalJzSEx5OHZOR3ZXektsb1ZCMlk3M28ydSt0VkFSQUlJRkJSbE5ZQUhvcUtpa29Bc0VKSythWFpiRDZycW1yT2lSTW5DbXdIVjFNZjA4dkxDMDJhTk1IaHc0Zng4TU1QNDlsbm44WFVxVk5SV0ZpSXpaczNvMHVYTGhnMmJCZ21UNTdzY3BMZjhlUEhJeXNyQzh1V0xVUFhybDNMTE53QS84dzN0WGp4WXZUcDA2ZlUrV21BNHVIeGp6LytPUHIwNllOSEgzM1VWaHhkczJZTjNuNzdiWmZIdlBQT08zanZ2ZmNjdGxtZjRDdnB3dzgvckhEQjFXeSs0aW5GeXVUSjEyNnRMZHpvVmZnS0w2RlhGQUdqc2ZTNUNLNG02NGVJSzNmZGRkZFZiSW43R0kxR0tEb0ZrRkI4alVwVVZGU1VkV2tiQ1FCQ0NGc2t0VmdzSmJjNTdXUDl0NnFxRHErNTJxZXkrMXYvTGlvcUtuVWZSVkZjbnFld3NOQnBXOGxqck5zS0NnckszY2U2elpxQVdGOHYrZjcyeDVuTlpwZXYyZStqMCtrY3R1WG01a3I3N2ZhdldiZFovODdNekhRNmovVnZ2VjV2ZTgzTHkwc0NRRkpTa20yYjlYWHIzd2FEUVFLQXQ3ZTNiWis5ZS9kYS8xMTlwZlVheFA0eFZ2dmxHSzMvRmtJRUEzZ0t3S08rdnI1SGZYeDhEalJvME9BM0FIdGlZbUtpcFVYNFNIMXg0YWFxRW8yZE8zZWlTNWN1eU1uSlFWSlNFaFJGd2F4WnN5Q0VRSEJ3Y0ptVDNwbk5adHg3NzcySWpJd3NkL0wxYmR1MlFhL1hvMFdMRnZqa2swOHdhTkNnQ2o5MUV4c2Jpek5uenVDT08rNkFuNThmZXZYcWhYbno1bUhqeG8wWVAzNThtWWxLU1ptWm1RQlE3dkN1d01CQStQbjU0ZGxubjBYVHBrMmQzcU5mdjM0SUNBakFoZzBic0dIREJyUnExUW9mZmZRUmJycnBKa3laTWdYNStmbDQ2NjIzb0NnS2V2ZnVqZlQwZER6MTFGTk83N05yMXk3YnViZHMyWUl0VzdaVStIdTVYRWFqRVlwUUlBQjlKV040cVRHMlpEeDJ0VS9KZlV1KzV1cllrckhiZmg5WHNkcyticGQ4clRKeDIvNGNCUVVGTHVOdnliWll0K2ZuNXp1MXNXUU10bTlMeVpoZGNsL3J2NjN4dXVSMjRKODRmSVd4Mm9JcW1QQ3pwcXFLK0t4Y3lsbXJLajZieldaOC9mWFh0cTlidG15SnJsMjdJaWNuQjIzYnRuVjZzdVpLcEtlbkl5WW1CcnQzNzhhMmJkdVFrcEtDTGwyNklEazVHZnYyN2NPamp6Nkt6cDA3bzFXclZtamV2RG4rOWE5LzRmYmJiMGQyZGpiT25qMEx2VjZQMjI5M1hLaHU2TkNoZVBUUlIwdDl6NmVmZnRyMjcvYnQyOXYrRDVZdlg0N1EwRkRiTUZMcjVLbTlldlZDUUVBQUFnTURiY095cXBNMTM1VWFGQitEdVA1U3JKUkNDR214V0tSOVhMVEdNRlZWcFgwOGM3WGQvcldpb2lMYk52dllZci9kUGo0VkZoWTY3YS9UNmJUOC9IeGJITEx1cjlmcnRieThQRnY4VXhSRjZuUTZhWjh2V3IvVzZYUlNwOVBKOVBSMDJIK3QxK3VsbDVlWHZIRGhBaFJGa1hxOVh1cjFlbWt3R0tTM3Q3ZDBWNTVYZ2V1MUtZQ1hoQkRQZW50N0h3SVEzYUZEaDUxU3lqMnhzYkVIcTdPUGVmcjBhU1FtSnFKYnQyNVlzR0FCOHZQejBiVnJWM3oyMldlNDdycnJBQUIvL1BGSHFjZEhSMGVqVWFORzVkNFFTMHRMUTB4TUROcTNiNDlEaHc1aHc0WU5aUzVnWURBWTBMSmxTM3o0NFllSWlZbkI3Tm16NGVmbmg2S2lJcGpOWmp6KytPUGx4cTVseTVhVmV1MTV5bEFwd0w2dktoUXZ2V0RoNW1xUU90VkhTaSs5SXBRcm5zdWhxcnozM250T2JWbXhZZ1gyN05tREJRc1dPTzIvYWRNbWwwczQxbVJHZ3dFNlJRY0k2RTFldWpGQ2lMWW9KZG16VDA1THNHMjNCdGxMbmJoU2swYjdKQm1BdGJOVDd2bnQ5blg1bWwwN3BIMTdyTWVVZk4rUzU1RlNscHprMU9FODl0czFUWFAxdSt6eS9FSUlXY3BjUm1XMjM4ZkhwK1I3TysxdlhjNjVYcjE2VHErNStuNnRQNXJTeHJYQ3hmOG5BRVJGUmNtU3IxOE9JWVFHb0tqNDlOTCtuTFlrNTlKMmgvZTdkQnhjSEdQNzd5NVJWQ3p0L0ZxSjg3cmExLzU4VXRNMENDR2twbWw2VitPT1hTVWRkZ21IRVVBa2dPc1ZSYmtIUU1vTk45eHdzc2dpLzhncmdsRUlBYVBweW1PaWRYTExLVk9tT0R3eEdCSVNnaGRmZkJHeHNiRU8rMCtZTUFIOSt2VkRYbDRlVENZVE1qTXpNWHYyYkllNVhGd3BLaXJDNXMyYjBhMWJOd3daTWdRVEowN0VwazJiTUhEZ3dBcTEwM29YdG4vLy9nQ0tpeXBkdW5UQmpoMDc4TWNmZjFRcUFiRE9PVmFSNU9LYmI3NUJRa0lDWnM2YzZiQTlPVGtaSDMvOE1iNzc3anY0Ky92anBaZGV3bjMzM1llWW1CZ2tKeWRqMEtCQkdEOStQR2JQbm8xcDA2YWhSWXNXZU82NTUvRGdndy9pcWFlZVF0ZXVYVzF6MmRqSHBrR0RCdUh4eHg5M2FrZFdWcGJMdVc4dWw5RmdnQ2krSzJhNHpCaGVXdngyZU0ycWxOanRjdCtTMnl1eXIvMzFVOFZ4V3dLb2NNeTJOc1JGNGx0cVRBVlFjczQ2bCtmV05FMjZLamFXL0Q2dDdROEpDYW53Wnk5Z2k5VlhYTFFSUWxnemV2dVk3RkRva2xMYXgxUHJOdnRPc0xRN1I4bjRhOXZmK25YSkcwTjIyNXppdVgxSFcwb3BOVTN6cXVMNDdLVUlwVXJpTXdEazV1YmFsdmZXTkEyREJnMUNaR1Fra3BLUzhOQkREMkhIamgxTyt5Y2tKTmptdkxGMzdiWFh1bHpSRGlpZVJOMzY5R0pJU0FoNjllcUZZY09HNGRDaFF3Z0xDNE9xcWxpL2ZqMTI3ZHFGcjcvK0drRkJRZmpoaHg4QUZCZmxyY012Tm16WWdEdnV1TU4yRFdSbFplSHMyYk9sZm4vV1NZa0JJQ29xQ2xGUlVjakp5Y0g3NzcrUEVTTkcySWF6N3RxMUM2dFhyOGJkZDk5dG01ejRyNy8rc24wbVZKZC84bDJwOHpicVJ3c2hiRE16bDRpTnR2aFJNcGUxSzZJNGJMZisyOVgyTW1LWnRJdGJ0bDl2VGRPa1haeXl2OGJ0ODhnSTNLUXdBQUFnQUVsRVFWU1MxNzdUYTVxbUlTQWd3S250VWtxRWhvYVdqQTlTU2xtcFBFOElZYlpldTBJSXplNDYxdXp5T08zU3VlV2xhMTllaWhsU0NOR29sUFBhTjhyaGIxRTgvUEVtS2VXTmlxSThBQ0FsS2lycWNFR2h1aWRQVmFxbGo3bGp4dzQwYjk0Y1lXRmhEdHMxVGJNTmRiUnEyTEFoVnF4WWdhS2lJbGo3Q092V3JVTkdSa2E1aFpzTkd6WkEwelQ4NXovL3dZd1pNMnczeFVwNzZzVm9OR0xXckZsbzNMZ3hsaTFiaGttVEp0a21CQWVLbjhncmJiVk9xOUlXemdHQXlaTW5sN25vZzcycWZwSzRKT3UxSzRYVVNWVmMyVW9lVmF6V0ZtNnNKUDdwYUxxTGRjeGVwMDZkbkg0cE4yL2VETDFlNzdJajRPcXhkNkE0b0p3OWV4WnIxNjZ0Y0JzT0hqeFlpUlpmSFVJSUx5bWxxY1EydTMrV08xRldSV2JTS25jZktlVVZuK2RTVzZ1a1BhakE5MTVlbXk5OTZGUm9wckdTYjFiS2UxLzFuM1ZGZmdFcXE3UlRsdlZXNVNYbUZUMVBaZmE5a3ZINWx6b3IxcCtmVVVycHB5aEtnTkEwSTFEODg1ZFZFQlAzN05rRHM5bU1idDI2NFp0dkhGZUZUazlQUjJob0tEcDA2QUNndUhpU241OFBWVlhSdlh0M2ZQNzU1MmpRb0VHRjNzYzY5T3F1dSs1QzkrN2RFUkVSZ1U4KytRVDkrdlVyOTZtYmdvSUNiTm15QmI2K3ZnNlRHdmZ2M3g4N2R1ekF1blhyeWkzY0ZCUVVJQ0VoQWQ5ODh3M1dyRm1EZ0lBQVBQVFFRMlVlazVPVFkzdjAyUG96QUlBZmZ2Z0I4K2ZQUjJCZ0lDWk1tSUI3N3JuSDFrbFp2SGd4TkUzRDBxVkxNWGJzV0x6MzNudTQvdnJyTVdUSUVOdmovWHE5SHZYcTFYTzVoTGkvdjcvTDdmWnpRMVFwS1lVUVNuWEg4R3FQMzFVWnU4djdoc3RxYTRsaE5oVituekxlOG9xL3A0citiTjBkcXlzYmp5dmEzTXArTGxSRTJmSDVVb1dvaW5MV0JnMGEySmJIdGo1ZGs1cWE2ckE2bjNYaENtc2NPblRvRUtaTm0rWlVRQnd4WW9SVDRlYllzV040KysyM2NjTU5OMkRpeElubzFLbVR3ejZqUm8zQ2tDRkQ4T3l6eitMNjY2OEhVSHlYUHpNejAvYVU1VTgvL1FSL2YzL2s1ZVZoOGVMRitPbW5uMnhEcUhiczJHRmJRYytWdExRMHAyM0xsaTJEeFdLeFBXMVRtbzRkT3pyazNaZWV0aXZ6bUN0a2tGSjZBN0QvLzdmbjZzMmR0cFZ5VGJySzRTcXlYNW5uTHkwbVdZOHJtVHFXOTM0bHoyOTN1Z3IvNE8xM0xYbFlhYTlkeWY5cmlldlZHOFZESVAyRm9oaUE2dWxqL3ZMTEx5N3prc0xDUWlRbkorT2hoeDZDRUFKbnpwekJrU05IQUFBZmZmUVJqaDA3NXZJaEFGYzBUY09hTld2UXFsVXJ0R25UQnFOR2pjTGt5Wk94ZWZQbWNndWFZOGVPUlVoSUNHNjR3WEZoeWJTMHRITG5ubkZ4VTlybTNudnZSVVJFUklYYVAyUEdqQXJ0VnhXa1RuUHZoRmtsMU5yQ2pWQjArUUxTSWpYdHFqd1NXUmJyTDNKcHEwQlZWbjUrUG1KaVlrb3Q3TGhTMXNWeU5abk41dUpDbG9RbHIwQmI2RzNBUmVDZllLN1Q2ZXdqckxCL3pTN2dXL2N0YXgrSDErdzZlR1dlRXdBVVJSR3U5clhmcCtUeDFuYVh0YTkxbS9YOHBiVzE1TFlLN3Urd2IxbjdsRHlQL1lkOGVlMi9WRkNvY1BzcnNiL0R2cVU5YVZKWlVrcTk5VDFLYVl2TDc5ZXVjRkxtNzBKbDlnVWNFcVV5LzArc2Ywc3BEWXFpT0Qwclh0cjFMSVNBbExKUVNua1d3R2twNWQrYXBuMGJHeHU3STZ4OWgzOHB3R0FwSmZLcllIencvdjM3b2RQcE1ISGlSQ1FtSmlJakl3TlBQUEVFdW5mdkRxQzRVRzFkQ1dUbnpwMlg5UjVTU2l4YnRneUJnWUhvM3IwN2hCQjQ5TkZITVczYU5LeGR1eGIzM0hOUG1jZHYyN1lOT1RrNUdEUm9rTU5kc2R0dXV3M2UzdDdZc1dNSE1qSXlYTjRsc2k1cmF5OGtKQVJ2di8wMkdqWnNXT2I3K3ZuNTRhdXZ2b0xGWXNHUFAvNklkZXZXSVNjbkI4ZVBIOGZFaVJNeGRPaFFoOCtEK1BoNEhEeDQwRGFjZHVUSWtUQ1pUT2pYcng5T25EaUJyVnUzQWlnZXFyVi8vMzdiS2xHQmdZRzQvLzc3Ylhlc3J3YXoyVnljcUFwUm1GZWdMZlF4aWlUN2VLalg2MHVOT1pXTTRlWEc1TkxleC81enBMeTJWR1JmNjljdVl2R1Z4dm1TY2J0QzV5OGxacnM4dnF5NFY4RjRYZVpuZ1R0amRZbDRXdWIvby8wNXk5b1hKWDYrMW0ybC9EeU1WUm1mZFFJUFNFMnJrdmhjbXViTm16c01zMWkrZkRuZWYvOTkyN1pWcTFiaDdiZmZ4aSsvL09MMEpFRmNYQngyN05pQnZYdjNRdE0wZlAvOTkxQVVCV0ZoWVhqNDRZY3I5UDVCUVVFSXVqU1o2NGtUSjdCejUwNE1IandZVzdac3dZY2Zmb2dSSTBiWWhuY05IVG9Veno3N2JLbm5Lam5VYThPR0RmajAwMC94MkdPUEliZ0NFend2V3JRSVJxTVJGb3NGbXpadHF2S2xoYTM1cnBSQ3k4M1gvdXRyRW5NdTVhUFczMHZsMHQvV2JkYjh4NXBVaUV1eFFVZ3BSWW5yejdiZHVzMjZqMDZuYzlwdVBjWXUvam04aDNXZk10N0RkaTFkdWtDY2ppbTVmMFcyU3lsMUtKNWpwa3hTU3AwUVFpblpIdnhUK0hGcXYvMzJTOXV1QlRESXhibGR2dWVsNjdVQVFKeVU4aVNBd3hhTFpWVnNiT3krNXUwaWIxUVU4VkJWOXpFdEZnc09IRGlBN094c0hEeDRFRVZGUlZpd1lBR1dMVnVHWWNPR0FRQ2VmZlpaNlBWNi9Qenp6N2JDVFdYOS9QUFBPSFBtak8xSnVWNjllbUh4NHNWWXRHZ1JldlhxVlc1LzFkb1dlMWM2OUxKVHAwNFZIaXBWM1FzMVdLOWRJWVVtTFBxOGFuMnpTcXExaFJ1b1dyN1U2VlJOMDJCMmMrRW1OemNYT3AwT3g0NGRjM290TXpNVEZvc0ZSNDhlZFhvdEpTWEZhWnVVRW5sNWVYam9vWWZ3M0hQUFZiZ05YMy85TmViTm0xZmRkeFRLWlM0b3NENkJwQlZhdEpoak1RY3VMK29RVll5cmdraDUrMVZxdTNVNXhQejgvRkxQWDFoWTZQSTFWVlhMM083djd4OWdNcGtlQmNwT0xpNjluZ3BnbmNWaVdTR2xQQzJFeUVsTFM4cytkKzZjR1FDMEFyVkE1NlV2a2xKV3ljUnVIVHQydEQwWkZCMGRqYUtpSW5UczJCSE5temZIamgwN3NIMzdkbHk0Y0FGQStaUDVsbWJ0MnJVNGRlb1Vubi8rZVZ0aG9sKy9mdmpzczgrd2FORWk5TzdkRzM1K2ZxVWVieDBtZGV6WU1hZDRhVEFZa0orZmowMmJOcm1jZnl3NE9Cak5taldEVHFkRC9mcjEwYkZqUnd3Y09MRGNNZHhtc3htLy92b3J0bTNiaGovKytBTkZSVVhvMGFNSFJvMGFoYzgrK3d3TEZpekEwcVZMYmZ0cm1vYnM3R3o0K2ZuWkhtMFdRdGdtL1V4T1RyWU5hYkF1MTJzZEl0QzRjV1BjZDk5OVVGVVZGeTllZEZrZ3ErcEhpczBGQmRBMERWSktTNkdteFJ6Ynp4aE9WYUlpc2ZxSzR6VGdPbFpmVG95dTZ2aXNlT21MYzlacW5ualRYbnA2ZXNuaGRrNnNoZUh2dnZzT0sxYXNzQld1aHc0ZGltZWVlUWIxNnRYRHJGbXpuSVpZbWMxbXJGeTUwbWw0eEFzdnZJQWhRNGJnbzQ4K1FsaFlHQ0lqSTdGbHl4WmNjODAxV0w1OE9abzJiWW8xYTlhNFBOYWUvY3BVbXFiaGh4OStRSzlldmZCLy8vZC9EdnNGQlFXaFo4K2VpSTZPaGhBQ2pSczNCbERjZVQxMzdoejBlajBhTjI3c01HZE9WYkRtdTRxQXBtcnlZRXhNTEdQbDVYTXFuSmJ4YndBUUpYTXpvOUU0V0FneENLalE5Wm9vcGZ4YVZkVnZoUkJueldaemRtRmhZVTVjWEZ6eHhWbE5mVXdoaE1QdjcvNzkrOUdxVlNzMGE5Yk1ObUxqbFZkZWdSREN0bEpuWlJVV0Z1TEREejlFY0hDdzdlYVhvaWg0K3VtbjhmTExMMlBseXBWNDVKRkhTajIrb0tBQXYvNzZLM3IyN09sUTNIM2pqVGZLek1jQVlOcTBhYVcrTm03Y09JK1puUGlmdnFyVWhLS1Z1aHFnTzlUYXdrMUJrWnJ2cmRkYmlqOEUzVnU0eWNqSWdNVmlLWFA1Mklvc0xRc1VGM3FrbENoanZoQ1hoZzBiNXJKQ2VyWFo3a0FJWVNrb1VqM3FZcUJheVdsTWVGV3p6c3BmSFc2NjZTYURmWUpobDFUSVMrTzlzelJOT3l5RVdKYVVsTFQ2L1BuenBkNFprRUpubGdLcWxCTDUrVmYrb2RlcFV5ZDA2dFFKUVBIajZmbjUrWGp5eVNjQkZNL2RGUklTWW5zODN2cTRmbVdrcDZmanZmZmVRM2g0dUVQc1VoUUZFeVpNd05peFl6Ri8vbno4NXovL2NYbjh4WXNYc1d2WExnREZoUnRYaFhPZ3VMampxbkRUcTFjdlRKbzBxZEx0VmxVVjgrYk5RMGhJQ0o1NTVobjA3OS9mOWtUUG9FR0RjT2pRSVJRVkZUa2M0K3ZyaTQ0ZE85cnVSTnZyMHFVTHVuVHBBcUI0VlpnNzc3elQ0UzYwdGNDL2FkTW1iTnEwcWRMdHJTenJFemRDQ05YTUdFNVZwMXBqZFhYRTZhcU96MElJaTZacFZSS2ZLK3Jnd1lObzBhSkZxYTliVjdsNzdiWFhNR0RBQVBUcjF3OXQyN1pGNTg2ZDBhSkZDOXRFN2IxNzkwYkxsaTBkam4zdnZmZlFvVU1IcDJFZjExOS9QUklTRXJCMTYxYW5HR3NkN2hrZUhvN3UzYnZiSml4ZXMyWU4vdmpqRDRmVmEvNzczLy9hY21GRlViQnc0VUxvZERxbkliU3RXclhDekprejBiMTdkenovL1BPMmZQdmJiNyt0OE0vcGNqRGZyVktWbnZPdzVEVi93dzAzRkxrYVFpV0w1OERKRjBKa1NpbjNBbGdhSFIyOUhtVXNCMTVkZlV4RlVXeDVGRkNjV3cwWU1BQmR1M2ExclNKMTNYWFhRVkVVR0F3R25EdDNydEx2c1d6Wk1wdzlleFl6Wjg1MEtOcjI2dFVMa1pHUitPaWpqOUNyVjY5U2wrNk9qWTNGbENsVDhNSUxMemprVHAwN2R5NTNqcHV5bnVRWk9YS2t3MUNwL1B4OHBLZW4yK2Fsc2xmZFE2VTgrZHF0dFlVYm5RblpFaWdxVWxXa3BLYmF4aW02dzRVTEZ4QWVIdTd5MGE2UFAvNFlPM2Z1eE1jZmYrejAydHExYS9IbGwxODZiRHQrL0RnQUlEUTB0SG9hVzQya2xFaEpTVU5CWVFHRWxCYWpOR2E2dTAxRU5jV2wrSlVQWUMrQTNSYUxKVnBWMWYvOS9mZmZKeXB5dks1UTVnb3ZVYWhwR3BLU2s2c2xKbG9zRnR1OEErM2F0Yk05TmJKNjllcEtuVWRLaVduVHBpRWpJd016Wjg1MEdnYlVwVXNYM0g3NzdmanV1Ky9RclZzM3A5VklnT0lsd0tXVWVQREJCMTB1KzYycUt2cjM3NDhqUjQ3Z3hJa1RUcDJPeStYbjU0ZHZ2LzBXZ1lHQm1EUnBrcTBOQUJBUkVZR0lpQWlzV3JVSzMzMzNuZFBjUUVWRlJSZ3paZ3dlZlBCQmw5K1R2Y0xDUWhnTUJ0dFRUYSsrK2lwNjl1enB0RjltWm1hbGwwOHZqVFdHcTJvUkpGREVHRTVVekJxZnBaVDdBZng1T2ZGWmVoWG5yTlVWbjB2NjQ0OC9zRy9mUHR1UVZsZlMwdEtRbXBxS3dzTENVaWNuQm9vN2JaMDdkM2JZdG1USkVyUnQyOVpweVhDZ09INjFidDBhOTl4ekR6WnUzT2owK3J4NTh4eStYcjkrUFVKRFEyMDNBd0E0TFROc01CaXdiZHMyWkdkbk81M1BXaXcvZVBCZ3FmTkRSa1pHSWp3OHZKVHZzSEtZNzNxMlM4T2dNZ0hzRmtMc2tWSkdXeXlXUDJOaVloSXFjdnpWN21ObVoyY2pMNis0N2p0MDZGRGJVS25LRGtPUGpvN0cwcVZMY2YzMTF6dk5aU09Fd0VzdnZZUVJJMFpnOHVUSitPU1RUMXdXV3FLam93RTRQc1VJRkQvQlZ0NEtvU1dmbEVsTlRjWFpzMmZ4ODg4L1EwcUpQWHYyNE9hYmIwWmdZQ0JlZmZWVjdOeTVFNHNXTGNLMTExN3JjRnpYcmwyeGN1VktaR1Zsd2QvZnY4TGZmMFY0K3JWYmF3czNDVWVPcERkdjJ5Rk4welFrSmlhaHNLZ0l4Z3JPVmwyVlZGWEY4ZVBIY2ZQTk43djgwQXNJQ0lCT3AzUDVtcXQ1Rkt6akdlMC92R29LVlZWeElURUpGb3NHQ1NURnhlMzNxSXVCeUZOSktSTUFMTmMwYlVOaFllRkpIeCtmbE9qbzZLSnlEN1FUSDM4Z0k3eGRaQXFrUkZMU1JaZ0xDdUI5QmN2Tzd0eTVFMGVPSE1HRkN4Y1FIUjJOczJmUG9tdlhycmE3UVJzMmJNRCsvZnNCd0dIVnFZcVlQMzgrL3Z6elR3d2JOc3oyS0h4Smt5ZFBSblIwTktaUG40NlBQLzRZclZ1M2RuaDkvZnIxQUZEcVJIdDZ2Ujc5Ky9mSHlwVXJzVzdkT2t5Y09MRlNiU3lMOWE1VFRFeU15N2tXVWxKU2NPclVLYWZ0bXFaaDM3NTk2TldyVjVublAzSGlCRjUvL1hWOCt1bW50dFc3MnJadDYzS1pjdXZrK0ZXaHNMQVFGeEtUb0drU2tESXBMaTZHTVp6cVBQdjRyQ2pLS1VWUmtpOG5QbHR6MXFTa2k5V2VzMjdhdEFrelpzekFOZGRjNC9ERXQvVU9mSHg4UEZxMmJJbnQyN2NEUUptRjdTTkhqamc5UlFnVXg1N2s1R1NYOHpHR2g0ZGo4ZUxGVGtOUER4MDZoQkVqUnBUNlhpVTdpMER4RXdpZmZmWVpBR0RwMHFXSWk0c3I5Zml0VzdmYXZxZVNYbmpoaFNvcjNERGY5VnhTeWhOQ2lHVUF0bGdzbHZqWTJOZzBWSEk1OHVycVk2YWxwZUhubjMvR2hRc1hrSmlZQ0ZWVjhjSUxMOEJzTnVPeHh4NERBRHoxMUZNUVFpQTlQYjFTNXo1NzlpeGVmUEZGK1ByNjRyWFhYbk5aYUdyYnRpMUdqeDZOcFV1WFl1Yk1tUzZmYk5tN2R5OENBd09kWXNJYmI3eFJxZllBeFhuYXdvVUxzWDc5ZWlRbkoyUEtsQ2xZdW5RcG9xS2lNR0hDQlB6OTk5OTQ4c2tuOGQvLy9oY3RXclJBZW5vNlRwMDZoZURnWUt4YXRRcTdkKysyelZWVlZUejkycTIxaFJzQUdqVHNndzdkTGlRbElUOC8zeTJGbTcxNzl5SW5Kd2ZYWFhkZGxaeHYyN1p0YU5La0NSbzFjcm1xblVjckxDekNoYVFrQUlDRTNJZHFHcnBDVkZ2azUrZm5tMHltZnVucDZkdHRZNnN2bjRRVXNSQVljREU1QlRrNXVWZFV1Rm0vZmoxaVltSVFGaFlHazhtRVJvMGE0WVVYWGtETGxpMHhmZnAwWEhmZGRiYWxLNjJyaEFnaEVCd2NYT2Jqc29zV0xjS0tGU3R3eXkyM3VIeFN4cXBCZ3dhWU1XTUd4bzhmajJlZWVRYnZ2LysrclFBZUd4dUxNMmZPb0ZtelptamZ2bjJwNXhnOGVEQldybHlKalJzM1l0eTRjVmR0Z3QvTFpiRllzRy9mUG56OTlkZG8zTGd4TEJZTHRtelpBbjkvL3dxdnhuQWw4dlBOdGhnT0tXUEFHRTUxV0pYSDUwczU2OFhrbENyTldSTVRFNUdXbG1hNzJ6MXAwaVJzMjdZTkVSRVIrT0NERHh5S0p6ZmZmRE44Zkh6d3dBTVBRRkVVYUpxR2J0MjZvV25UcHFXZS8vbm5ueTkxdm8wTkd6YTRYRjU4L3Z6NXRvbnM3YlZvMFFLZmZ2cXB3N2J2di84ZTY5YXRRMFJFQkRJek16Rmx5aFNISVJuMmQvbFhybHpwc2gxNWVYbm8zcjA3eG84ZlgrR3BDYTRFODEzUG85UHBvbFZWdlRrbUptWVBydnovbzFyNm1KbVptVmk0Y0NIQ3dzSVFGaFlHSVFTR0R4K09IajE2SURjM0YwRHgxQnBDQ01UR3h0cWVWcXRYcjE2Wnc1VE9uVHVIcDU5K0dwbVptWGovL2ZmUnZIbnpVdmQ5NG9rbnNIZnZYdno0NDQ4d21VeDQrZVdYYlhQUG1NMW1IRGh3d0xaWWhMMHRXN1lnSUNDZ3pPOXYwS0IvNW9hV1VtTHQyclc0NVpaYkVCb2FpdVRrWklkOUF3TURzWERoUW93Wk13YUppWWxvMGFJRkRoNDhpQWtUSm1EeDRzV1lOV3NXSms2Y2lGZGVlUVZ2dlBGR2xUM3g1T25Ycm1kbnFWZEkwY20vQUlINHN3bkl6YzFEWURtL1VOWEJPam1tcXcrbzhsanZZRmgvR2VQajR4RVRFMVBtcEZHZXJLQ2dBR2ZQWGhxUEtiWC91YmMxUko3djBLRkRoUUEyVjlrSk5leUhEamgvSVJHWldWa0libGl4SmJsZHNSLzZ1V3paTXZ6NjY2OE9jUzRzTE13MjNPZkREejhFVUx5S2tIVWVGdXNRSDJ0OE01dk5lT09OTjdCKy9YcEVSRVJnN3R5NTVSWlN1blhyaGdrVEp1RGRkOS9GNk5Hajhmenp6MlBJa0NHMnVGdmVzcFl0VzdaRXUzYnRjUGp3WWZ6NTU1K1hGYWV2bHZqNGVDUW1KdUxDaFFzWU9IQWdwa3laZ2oxNzl1RGd3WU1ZT0hCZ3FVdWpXeCt2dnBJbDVxMXljM050TVZ4Qy9uWEZKeVNxd2FvNlBsdHoxdk1YRXFzc1p6MTM3aHllZlBKSnFLcUtyVnUzWXMyYU5Yand3UWNSRlJXRisrKy8zeW5HTm1uU0JOOS8vejBPSHo0TVZWVVJFQkNBRGgwNk9PeWpxcXJEMEpBbFM1YTRYQVo0MUtoUjZOMjd0OHNWcDBxNytlanQ3ZTJ3ZFBpU0pVdXdidDA2dlBEQ0N4ZzRjQ0NlZSs0NXpKNDlHK1BHalVQZnZuMUxqWHZ1eG56WDgremR1emNlUUh4Vm5hODYrcGd0V3JTd0xVWUFGTitzdi9IR0d4RVpHV21iNDZaSGp4N1E2L1d3V0N5MndzM0lrU050eDF5YWc4NzI5YjU5Ky9EQ0N5OGdJeU1EVTZkT2RSclNXSkplcjhlYmI3NkpSeDk5Rk45Kyt5M2k0K014ZmZwME5HblNCTHQzNzBaQlFZSEwxWjkwT2wyNU9WdFJVWkV0RjltK2ZUdmk0dUl3YnR3NEFQL2tLUGF4SkRRMEZOOTg4NDN0T2o5dzRBQ0VFTFluak1lT0hZdEZpeGJoMEtGRCtOZS8vbFhtZTFlVXAxKzd0YnB3VTFDZy9tbzBHbkR5NUNsY1NFeEUweWFOcityN0h6cDBDQnMzYmtTblRwM0tuUHpONnZUcDAxaXpaZzE4ZlgxdFN5MzYrZm5aSGwyZFAzOCtoQkQ0OTcvL1hkMU5yeGJKcVNrNGVUb09Va3BaVktUOTdPNzJFTlUxS3ZKLzk0SVB6c1NmeGJsekNXZ1pVWDVjdWhLblQ1K0cyV3hHYW1vcWZIMTlvYW9xdG16WkFoOGZIOXZZN1ByMTZ5TTNOeGNqUjQ1RVhGd2NPbmZ1akRmZmZMUGMxUW1zSG43NFlhaXFpb1VMRjJMV3JGbkl5c3JDMUtsVE1YWHExQW9kdjJMRkNvZXYrL2J0aTc1OSsxYjRleXh2LzJQSGptSFZxbFVPMnc0ZE9nUUFUdHRkZFg2c0RBWURHalZxaEVjZmZSVC8vdmUva1pPVFkzczAyZjRPY2w1ZUh1Yk5td2R2YjIvb2REcGJzbGZhUklPVmNlSGlSVnNNVnkzQzlYZ0RJcm9zMXB6MVRQelpLc2xaVTFOVDhkaGpqOEZpc2VEenp6L0htalZyTUd2V0xMUnExUXBkdTNiRjZ0V3JZVEFZb05QcG9DZ0tkRG9kTEJZTFZGV0ZxcW9vS2lwQ2ZIdzhvcU9qMGJKbFM5U3ZYeCt4c2JFNGQrNGNwSlMyTy95bHhSYWRUZ2QvZi85S0RUODZlZklrOXUzYmg1MDdkMkxuenAxbzNydzVGaTllakJ0dnZCRkE4VTJBenovL0hIUG16TUc3Nzc2TG5qMTc0c1liYjhUSmt5Znh3dzgvbEhwZTZ5VFNpeFl0d3JKbHk4cHN3M2ZmZlZmaHo1L1NNTit0L2R6Vng4ekt5a0o2ZWpyKy92dHYrUHI2QWlpZXU4azZ0T3AvLy9zZmJyMzFWZ0RGazNyUG5qMGJCb01CYytiTVFlL2V2U3YwSGtGQlFWaXlaQW5HakJtRFBYdjJZT1RJa2ZqKysrOXRSU1hyd2hSbFNVdEx3NXc1YytEajR3TXZMeThrSkNRZ0l5UEROdG53d1lNSEVSNGVqaDQ5ZWdBb0xob3Jpb0tsUzVjaU1USFJxU2g3L3Z4NWZQSEZGNGlLaXJJTkMzL2trVWR3eHgxM0lDd3NyRUxmVjBWNCtyVmJxd3MzNTA4ZGlnOXZHL2xua2FwMjJiYjlkM1M4TWVxcXZuOXViaTY4dkx3d2R1ellVdmN4bVV5MkR3aWowZWlReVB2NStkbm1YWWlQajhmMjdkc3hiTmd3MjFLR05jM0d6VDliT3lhN3pwODZWR1ZWYnlLcW1IUEhqaVcwYUJlNVExWFY3ci85OFNkNjlyaTFXdDdIYURUQ1lERGcyMisveGNHREIzSHJyYmZhN2hMTm56OGZxYW1wME92MXVPKysrMnh6d1BUbzBRT2RPblhDcEVtVEtqMWs2WkZISGtIejVzM3g0NDgvdXJ5NzZ5NEJBUUU0ZmZxMHcvTGY5cSs1Mmw0YTY1MG42N0NBdzRjUEl6VTFGUU1HREVEYnRtMXQrL240K09DMzMzNURSa1lHZ09JNzJQZmNjdzl1dWVXV0sveHVnSiszYnJ0MHR4MS9KSnlJcmZ4eUZrUlVLbXZPcWxaUnpob1lHSWpBd0VCTW16WU5ZV0ZobURCaEFqcDM3b3pWcTFkajdkcTFsWm9qNC9YWFg0ZVVFdSs4OHc2RUVJaUtpcXFXSnhTM2J0MktiNy85RmwyN2RzV0NCUXVjNHBhaUtCZzFhaFR1dmZkZWZQZmRkL2pwcDUvUXJsMDdkT3ZXcmNvVzdhaUsrVEtZNzlaK1Y3dVBxZFBwWURLWmNQSGlSY3laTXdkZVhsNjJwMVVPSHo2TU9YUG1BQ2pPRllZT0hRcWdlQ0dIVnExYVlmcjA2V2pYcmwybDNpODBOQlNmZnZvcFpzK2VqYnZ1dWd0K2ZuNW8zTGd4YnJqaGhnb1ZZd01EQTNIaXhBbms1dVpDVlZYbzlYcmNkdHR0dU8rKyt3QUFZOGVPeFZOUFBXVjcwcVorL2ZwNCtlV1g4ZEZISCtIVlYxOTFPcC9KWkVKa1pLVFRUYm1xTE5vQW5uL3R1bWVacGFzb3ZFMkhSNFVpUG1sMlRWTnMzZkQ5VlovRElDNHVydEtUbmFtcUNrM1RZQ2d4WG5MdDJyVzQ4ODQ3YlJYV21rUlZWZlFhZUEvaXo1NkQxTFF4Y1VkakY3bTdUVVIxVVZpYkc0YnFGSHpkdEVsai9MTHhoekxubTZrdTFrZDU3Ui9uZGVmS2Z6VlZmSHc4NnRldjczSlNZaWtsTkUycnNxRUVxcXJpanY1MzQxekNlVmdzMnFqNFk3SExxK1RFUkdSVDFUbHJibTV1cVRtajlha2FpOFVDVGROc2NWbFJGS2MvOXA4VG1xWlZ5ZEJMVjZyejNGY0w4OTI2dzkxOXpKSXNGb3ZUWno1enE0cXJDZGR1elk2T0ZTSEVOa2lrbkQyWGdPMDcvcmpxYjM4NU05VHI5WHFub2cxUVBKRm1UU3phQU1DT1AvNUUvTmx6Z0pUSkZoVTd5aitDaUtxRFJaaC9rVkplVERoL0FWdTN1V2UwaTZJb1Rva0VFNHZLQ3dzTGMxbTBBWXAvbmxVNS84TXZ2LzZHY3dubkFTbVRpNHFLT0V5S3FEb0lzVTFLZWJHcWN0YXlja2E5WGc5dmIyLzQrZm5CMzk4ZmdZR0JDQWdJUUwxNjllRHI2d3R2YjI4WWpVYW40bjUxRmxacWV0RUdZTDVicDdpNWoxbVNxODk4NWxZVlZ4T3UzWm9mSWN1Um42NGxTeUczU1NubE8rOHRRbjcrbFU3OFQ1V1ZsNWVQUmYvOUJGSktLU1YreWJaazhSRjdJamRKT09LYkJZaU5Va281NTYwRnlNM05jM2VUeU1QbDV1WmkvZ2RMYkRGY0ZHUW1sMzhVRVZWV2ZycVdiSTNQNzd5M0NIbDUrZTV1RWxVQzg5MjZoWDNNMnFPbVhMdTF2bkNUbEJTYkt5VytoRUI2M0prejJMSjFHelJOYzNlejZnd3BKYmI4L0F1T0hEc0JJWkFySmI3S2lJdkxjSGU3aU9xdXZVV0EvRUlJSkoxUFRNUTNhNzVuVEtSU2FacUdIOVp2Uk55WmVFQWdYVXA4ZGY3OGVWYjdpS3BCVWxKc0xpQy9zT2FzYXpkc1pIeXVJWmp2MWozc1k5WU9OZW5hcmZXRkd3QW95a3JlQkluWWZMTVpuMzYrQ2trWGViUHdhc25Jek1Tbks3NUFUazRPcElaRGxyelVUZTV1RTFGZHArYWsvaVlsOXFpcWlsVmZmNHN6OFdmZDNTVHlVRWtYTDJMRmw5L0FiRFpEYW9obURDZXFYbXBPNm0vV25IWEZxcStaczlZUXpIZnJKdll4YTc2YWRPMVczUUI0RDVhZG5WM2sxeUE0V29GNE1PbGlzcW13c0JDM2R1MENuYTVPMUszY3BxaEl4ZHZ2ZllETlAvOENLV1dXUlpWM256dHovTHk3MjBWVTEyVmxaYW4rZ1ExaWhWQWVUTS9JTU9YbjU2Tm45MjVWT2ljSzFYeEZSVVY0ODkyRitQVzMzeUUxbVZtb1dlNDdIM2ZpZ3J2YlJWU2JaV1ZscWRhY05TVTFsVGxyRGNCOHQrNWlIN05tcTJuWGJwM0owck5TTHliVmJ4QnlFbEQ2SER4MHlLVFg2M0JkKzNZd0dLNytpaXAxUVU1T0xqNzlmQlVXL2ZjVFFDSlQwK1Q0c3lkaWYzSjN1NGlvV0daYWNuSkFTUEJCU0tYdjRhUEhmRFJOdzNYL2FsY2xTNkZTelplZG5ZMlBQdjRNSDMrMkFoSXlYWlBhL3lVY084aEppWW11QW12T0tvWG85ZmVodzk1NnZRN3QyN1dCMGNYQ0ZlUmV1WGw1V0xaOEpmUGRPb3g5ekpxcEp2WlY2MHpoQmdBeTZ2dWZERkM4R2t1Sm02SmpEaWdGQlFXSTZoREpDNnVLbWMxbXZMdHdFVDcrYkFVS2k0bzBDWHlzWnFjc3lNN09MbkozMjRqb0g1a3BGMDhGTkdoa0VBTGQ5OGNlVkZKU1VuSGpEUjNnN2UzdDdxYVJHMlZrWnVLdCtlOWorY292VWFSYUxCcndYcnhPWFl6a1pJdTcyMFpVVjJUVTl6OFpLQXorVXFKTGRNd0JKU3NyRzUxdXVwRTVxd2N4bTgxWTlOSEhXUEx4cDh4MzZ6ajJNV3VXbXRwWHJWT0ZHNlNsV2Z3YTF0K2xRR21wV1N3dDkwYkg2Qkl1WEVCVWgwam9GQVY2dlo3THBsMG1LU1hNWmpQUzBqTXc4NDE1V1BYMXQxRFZvaUlKYkpKNTJyUG56cDNNZG5jYmljaUoxTld2dDkrbzZKdHBGcTNkMzRlUDZrNmNPbzNPSFcrQ29oUXZKODJZV0RkSUtaR2ZiMFphZWpxbXZ2STZ2bCszQVJhTFdnaUpOZG1XM0pmeWp4N2xoTVJFVjFOYW1rWDZodXcxZWFHVlpyRzBqRG53dHkxblZaaXp1aUxPT0RnQUFDQUFTVVJCVkkyVUV1YUNBcVNscFdQbUcvT3dmTlZYekhlSmZjd2FvRGIwVmV2bWIxQjR1Q25jR0RCZUNQRThCSUtER3piQXpaMDZvazJybG1qWXNBR0NHemFBdDdjM0w3QnlGQ2Y2K1VoSlRVTktTaW9PSHp1R1BYOUY0Mkp5TWlDUkxDSGZqMU56NStMRWlRSjN0NVdJeWhBZWJnbzMrajhGb2J3Z0JKb0UxYStQVGpkRm9WM2IxZ2dKRGtiREJrSHc5ZlZsVEt4bHBKVEl5OHREU21vYUxpWW40OGpSNDlpemR4OVNVdE1nSVJNaHNTQk96WDJYTVp6SWpTN2xyRkF3UVVDRUJqZHNnSTQzUmFGOW16Wm8yTEFCR2pZSWdvK1BEK056TlpKU0l0OXNSa3BLS2xKU1VuSHN4RW44Yi9kZnVKaWNEQ21SQ3NqM21POFNBUFl4UFV4dDY2dlc1ZDhhcjJadE85eXVrM2hKS09JT0FGQVVCVWFEQVVhVEVYcWQzdDN0cXhGVWk0cUNna0lVRkJUWWxzQ1RFcjlaSUdlZFZYTzMxNVFMZ1lpZ2E5WTZzcXRPcHp3dmdMdUI0cGhvTUJoZ01ocWgxek1tMWthcXFxS2dvQUFGaFlYL3hIQm9HNlFtM2pwek5PWjNBQjc5MkRCUkhlSFZ2RTJIV3dYd0g2ZWNsZkg1cXJCWUxEQVhGRGpsdTFKZzdwbWluSzNNZDhrTys1Z2VwRGIxVmV0eTRjWW1ySFhrbllxQzZRSWlRZ3A0QVVJUFNBVmdPYlJzRW9Dd0FGSVZFa1VTOHFUVTVKdG5qaDNZNE82V0VkSGxDMnZkL2xaRjhab21CTnBKd0F0U2VFRXdKdFkrVWtJS0RhSTRoa1BncU1VaTM0Zy9GcnZWM1Mwakl0ZUtjMVl4UlFDdHBZQVhwTkF6UGxjM3gzd1h3QmxOMDJZejM2WHkxSVkrcHRTa3JXQWdBUWlseGpRZHRhMnZXcE4rOHRWTkNRc0xDNUFHL3lDcDZCcEEwN3oxZWgxL1BtVlFWWXVFb3VURG9xYWhBR25uenYyZEFVQnpkN3VJcUVxSStoRVIvdlYwdmcya0lvT2tSZmd5SnRZdXFtcVJRdEhsUVZQVGRHcE9hbHhjWENhS3N4d2k4bXdpTEN3c1VCcjhnNkRvZzZSbThXRjhyajZxYXBFUXdnek5rc3A4bHk1RGplNWpHdlhhdFVhOU1sSVJ3aXUveVBKeGdhcWNkSGViS3FxMjlWVnJ6QzhORVJFUkVSRVJFVjBkVVZGUnR3a2h2cFJTbWdBTWlZNk8zdTd1TnRWVmlyc2JRRVJFUkVSRVJFUkVyckZ3UTBSRVJFUkVSRVRrb1ZpNElTSWlJaUlpSWlMeVVDemNFQkVSRVJFUkVSRjVLQlp1aUlpSWlJaUlpSWc4RkFzM1JFUkVSRVJFUkVRZWlvVWJJaUlpSWlJaUlpSVB4Y0lORVJFUkVSRVJFWkdIWXVHR2lJaUlpSWlJaU1oRHNYQkRSRVJFUkVSRVJPU2hXTGdoSWlJaUlpSWlJdkpRTE53UUVSRVJFUkVSRVhrb0ZtNklpSWlJaUlpSWlEd1VDemRFUkVSRVJFUkVSQjZLaFJzaUlpSWlJaUlpSWcvRndnMFJFUkVSRVJFUmtZZGk0WWFJaUlpSWlJaUl5RU94Y0VORVJFUkVSRVJFNUtGWXVDRWlJaUlpSWlJaThsQXMzQkFSRVJFUkVSRVJlU2dXYm9pSWlJaUlpSWlJUEJRTE4wUkVSRVJFUkVSRUhvcUZHeUlpSWlJaUlpSWlEOFhDRFJFUkVSRVJFUkdSaDJMaGhvaUlpSWlJaUlqSVE3RndRMFJFUkVSRVJFVGtvVmk0SVNJaUlpSWlJaUx5VUN6Y0VCRVJFUkVSRVJGNUtCWnVpSWlJaUlpSWlJZzhGQXMzUkVSRVJFUkVSRVFlaW9VYklpSWlJaUlpSWlJUHhjSU5FUkVSRVJFUkVaR0hZdUdHaUlpSWlJaUlpTWhEc1hCRFJFUkVSRVJFUk9TaFdMZ2hJaUlpSWlJaUl2SlFMTndRRVJFUkVSRVJFWGtvRm02SWlJaUlpSWlJaUR3VUN6ZEVSRVJFUkVSRVJCNktoUnNpSWlJaUlpSWlJZy9Gd2cwUkVSRVJFUkVSa1lkaTRZYUlpSWlJaUlpSXlFT3hjRU5FUkVSRTlQL3MzWGRjVTlmN0IvRFB1WmxzUkpaS2xTcFZSQVhSYWx0SHY2NnZ0blg4ckxPT3I5WTlXK3RldFU3RVZmZHFCYld0cFc1YlM3WHV1cXRTM0lpNEZSVVZsSjBBU2M3dkQ4Z3RJV0ZwQWtHZjkrdmxTN2k1dVRuUkowL09mZTY1NXhCQ0NDRldpZ28zaEJCQ0NDR0VFRUlJSVZhS0NqZUVFRUlJSVlRUVFnZ2hWb29LTjRRUVFnZ2hoQkJDQ0NGV2lnbzNoQkJDQ0NHRUVFSUlJVmFLQ2plRUVFSUlJWVFRUWdnaFZvb0tONFFRUWdnaGhCQkNDQ0ZXaWdvM2hCQkNDQ0dFRUVJSUlWYUtDamVFRUVJSUlZUVFRZ2doVm9vS040UVFRZ2doaEJCQ0NDRldpZ28zaEJCQ0NDR0VFRUlJSVZhS0NqZUVFRUlJSVlRUVFnZ2hWb29LTjRRUVFnZ2hoQkJDQ0NGV2lnbzNoQkJDQ0NHRUVFSUlJVmFLQ2plRUVFSUlJWVFRUWdnaFZvb0tONFFRUWdnaGhCQkNDQ0ZXaWdvM2hCQkNDQ0dFRUVJSUlWYUtDamVFRUVJSUlZUVFRZ2doVm9vS040UVFRZ2doaEJCQ0NDRldTbHJhRFNDRUVFSUlJWVFRUWtqcDhmZjN0NU5JSks2NXR6SEdQRG5uRXNhWUFNQXpNREN3U3U3SE16SXlFcUtpb2xKTHRLRnZLQ3JjRUVJSUlZUVFRZ2doYnpCQkVBSVlZeWZ6Ym1lTTZYL2NuT3RuQUlCQ29XZ0c0S2psVzBkWTRic1FRZ2doaEJCQ0NDSGtOU2F0VzdmdWRVRVFxaFpsWjg3NTNmUG56MWNIa0dYaGRoSFFIRGVFRUVJSUlZUVFRc2liVGdNZ0JBQTQ1K0NjRysyUVovdFBvS0pOaWFIQ0RTR0VFRUlJSVlRUThvWmpqUDNHT1UvTmUwdFVubjNBT1UvVmFyVjdTckJwYnp3cTNCQkNDQ0dFRUVJSUlXODR6dmtqQVA4VVlkZC9OQnJOWFV1M2gveUxDamVFRUVJSUlZUVFRc2diN3NLRkN5bU1zWE04NTM2bzNMZEw2WC9tbkhQRzJObW9xS2lFMG1ubG00a0tONFFRUWdnaGhCQkNDTkZxdGRxTGpMR1UvSFpnaktrNDU1R2crVzFLRkJWdUNDR0VFRUlJSVlRUUFzNzVTYzc1MHdKMlNkWnF0V2RLckVFRUFCVnVDQ0dFRUVJSUlZUVFBdURTcFV0M0FGelNUMUNjZXlVcHhoaDBPdDJWbkgxSUNhTENEU0dFRUVJSUlZUVFRdlIreU84Qnh0aDNKZGtRa28wS040UVFRZ2doaEJCQ0NBRUFwS1NrN09PY1A4bTlMV2NaOEdjcEtTbS9sMWE3M21SVXVDR0VFRUlJSVlRUVFnZ0E0T2JObXhrQXR1bHZsOHJsdDV6SFNBbWp3ZzBoaEJCQ0NDR0VFRUpFV3ExMkF3QjFyazFxenZuUHBkV2VOeDBWYmdnaGhCQkNDQ0dFRUNLU1NDUVBPT2UzR1dQNjI2U2lOUnJOcmRKdTE1dUtDamVFRUVJSUlZUVFRZ2dSdlhqeElnWEFQendIZ010WldWbUpwZDJ1TnhVVmJnZ2hoQkJDQ0NHRUVDSzZlL2V1bW5QK0Q0Qk14cGlHYy83UDlldlhVMHE3WFc4cUt0d1FRZ2doaEJCQ0NDSEVnRmFyUGNFWWV3b2dTYXZWbmlqdDloQkNDQ0dFRUVJSUlZU1FYQUlEQS9jSEJnYWVLZTEydk9tTTF2Y3FnNFRLbFNzN2NibWpDeGNrNWFIVDJVaWxrdGZoZlZrOWpVYkxJUWdxYURYUGtZSG5zYkZYRXdIb1NydGRaUlNyWExteU01Yzd1a0NRdW5DZDFwYml1R1JvTkZvT3h0VFFhUk1vamtzRjVmQlNRam04VkZIT0x5VVU5NldLNHI2VVVGK25WSlg1Zm82TmpIOGtnTW5Uc3JDN3ROdFNISzliM0plcG9NbUR2VlhEdjcxRUVJWUNxQUpBd1RoWGNNWWtBQy9MNzZ0TVlSd2F6bGdHZ0F6b2NJOHpIbkl2K3VJdUFMeTAyMVpHc0xkcStMZVhNamFJTTFZVkZNZWx3aUNPT1kvbHdIY1V4eFpIT2R3S1VBNHZjWlR6clFERmZZbWp1TGNDMU5jcGNhOVJQMGZmWGxibVl1VjFpdnN5RmpRQTRDZjNyaTc1aEFuQ0xEQldCd0FZWTVCSnBaREpaQkFrTkcxUFNkSnBkY2pTYUpDVmxZWHN5Y1lCenZsMUhmajQrOUdhZlVCVVppazMwVXI1eWF0VWw3UVNCR0VleFhIcDArbDB5TXFpT0M0WmxNT3RDZVh3a2tJNTM1cFEzSmNVaW50clFuMmRra0w5SEd1U1g5eHo4S24zb2pXL2w2VzRMMU9GbTNKVnF6bzV5UjBtTWJEaFlIQlVLaFJvM09oOUJOU3VCVGMzVjdpNWxvZU5qUTBZSzFOdnE4emluRU9sVWlFKzRUbWV4Y2Zqd3NYTE9IM21ITkpWS29BaldjZDEzNmRvMDJjL3Yza3p1YlRiYWszMGNReUdvUXpNV2FsUTRQMzNHcUJlZ0QvYzNGemhXdDRGdHJhMkZNY2xoSE1PbFZxTitQZ0VQSXVQeCtVclVUaHg2bStLWXd1Z0hHNWRLSWVYRE1yNTFvWGl2bVJRM0ZzWDZ1dVVET3JuV0pjQzR4NDhSYWZqMzVXbHVDOHpVZk5XalJvVkpVeTVrakhXRG9Dc1pmUC9ZT2pBejFIMWJXODRPVHBDRUtoNldabzQ1MGhNU3NMdE8vZndYZWhHSER6OEZ3Q2VxZE94ZytrWm1RT2UzWTJLSyswMldnT1Bhdjd1TmpLMk5tOGN2KzFkQmM1T1RoVEhwWXh6anFUa1pOeTZmWmZpMk13b2gxczN5dUdXUVRuZnVsSGNXd2JGdlhXanZvNWxVRC9IdWhVVTkxck9COGZHWEh4WTJtMHNqS1MwRzFBa1BqNEtGNG50ZkFBOTVYSzV0SGVQYnBnMWJUSzhLMWVHalZKSlZVc3J3QmlEalZLSmloVTgwYXA1TXlRbUplTDZqVnNTclZaVFRTRVI3R3dWa3I5U1VsS3lTcnVkcGNySFIrRXFrMDlud09keXVWemE1ZE1PbUR0elduWWNVL1hkS2pER29LUTROai9LNFZhUGNyZ0ZVTTYzZWhUM0ZrQnhiL1dvcjJNQjFNK3hlbm5qWHAyaHh0VnIxeVZhcmFhYXdMaWJyVnl5MzlyanZrd1ViaXE3dnRXVENaZ3NDSUppMVBBaEdERmtJT3p0N0VxN1dTUWZNcGtVRGQrdEJ4dWxEZjQrZDQ1eERsOUJadnNvS2VGSlpHbTNyVFJWZG4ycnA0UmhtaUFJeWxIRGgrQ0w0WVBoWUc5ZjJzMGkrYUE0TmgvSzRXVUx4YjU1VU00dld5anV6WVBpdm15aHVEY1A2dWVVTFRLWkZQVUQ2OEpHcWN5T2U4QkhrTmsrdFBhNHQvckN6VnZWYXRhV1NLV2JHV05PWFR2OUg4YU4vZ0kyTnNyU2JoWXBoRnd1aDMvdFdvaC8vaHhYb3E0cE9PT05IZDFjOWlUSHh6OHQ3YmFWaGx4eDdLeVBZMXNibTlKdUZpa0V4Zkdyb3h4ZU5sSHN2eHJLK1dVVHhmMnJvYmd2bXlqdVh3MzFjOG9tdVZ3bXh2M1ZxOWZrWlNIdXJmeG1Peis1UkNaZnlCaksxNnhSSFY4T0h3S0ZYRjdhalNKRnBGRElNVzdVQ1BqNTFvREFoUEpTTGw4TCtMMkovNEV5ZlJ6N1ZLdEtjVnpHVUJ5L0NzcmhaUm5GL2t1am5GK0dVZHkvTklyN01vemkvbVZSUDZjczA4ZDlRSjFhWlNMdXJicHc4M1lONlVkZ3JJRlNxY1RBZm4xUXdkT2p0SnRFaXFtY3N6TUdmTjRiOXZaMkFPQmYyVmZhcHJUYlZOSXF2MVBuUC9vNC9yeDNENHJqTW9qaStPVlFEaS83S1BhTGozSisyVWR4WDN3VTkyVWZ4WDN4VVQrbjdDdm43SXdoQS9xSmNmOVdkZG1ucGQybS9GaHQ0Y2JMeTh1R002RXpPQzlYd2RNRHJacC9TTE54bDBHTU1iUm85aUc4cTFRR0Ird0ZzRTZ1cmpVY1NydGRKY1hMeTh0R0VDU2Q5SEhjOXFQV0ZNZGwwSnNleHkrRGN2anJnV0svZUNqbnZ4NG83b3VINHY3MVFIRmZQTlRQZVQwd3h0RDRnL2ZFdUpkSTBObGE0OTU2bzh1MnZBdkFXekhHaEdHRCtzUEJ3U3IvL1VnUk9EazZvbitmWG1DTU1jYlFVbDVlVWJHMDIxUmliTXU3UUVCYmZSdzdPVG1XZG92SVMzcWo0L2hsVUE1L2JWRHNGd1BsL05jR3hYMHhVTnkvTmlqdWk0SDZPYThOQndkN01lN0JXUk5yalh1ckxkeElPZjhRUUFWUER3KzAvNFJHNnBWMUg3ZHVCVThQZDNBT0w3bU9OeXJ0OXBRVUtlY2Zndk8zS0k1ZkQyOXFITDhNeXVHdkY0cjlvcUdjLzNxaHVDOGFpdnZYQzhWOTBWQS81L1dpajN1QWUxcHIzRnR0NFlaSjBKOHh4ajV1M1JJS2hhSzBtME5la1VLaFFMdFBQc3F1NEF0Q3I5SnVUMG1oT0g2OXZLbHgvRElvOWw4dkZQdEZRM0gvZXFHNEx4cUsrOWNMeFgzUlVOeS9Yc3BDM0Z0bDRjYk4yOCtUZzdXVVNxWDRwTTEvUzdzNUpZWnpYdWcrYVdscDJMZHZIKzdmdi8vU3J4TVRFd09kVHZmU3ozOVpuVHEwZzBRaUFXZXNtWWRITmZjU2IwQUowOGV4UkNLeGVCd25KaWJpL1BuelVLdlZSby9kdjM4ZjE2NWRzK2pybHdUT09YNzQ0UWZzMmJPblZOdnhwc1h4eXlpTkhCNFZGWVc0dURpekhTOGpJeVBmeDlMUzBreHVweHorWml2Sm5KOVhlbm82dG0vZmp0alkyQ0kvNThHREJ6aCsvSGlCKzBSSFIrUGN1WE92MnJ4WFlzN1A5Y3VndUM5WVNjVDl5SkVqOGNjZmYrVDdlRVJFQkNaTW1HQzIxOHZLeWtKaVlpSXlNek5mNnZtYzgySjlGcTBSeFgzQjN0UnpWYjJyVjYvbTJ4Y0NnRDE3OXVEcFU2dGRWVHRmMWg3M1ZsbTRzVk5LbXpQR1dJM3FQcWhRd2RQc3h6OTI3QmoyN05sVDdEK1BIejgyZTF2MHJsNjlpaDQ5ZXVEbXpadml0bnYzN21IKy9Qbkl5c29TdHoxNzlneFRwa3pCNmRPbkRaNGZGaGFHaUlpSVFsL243dDI3Nk5HakI3WnYzMjYreGhlUnU3c3Jxci9qQThZZ1VUamJ0eTd4QnBRd2ZSeFhlOXZiSW5HY1cwUkVCQVlPSEdpeWd4c2FHb3BKa3libCs5elUxRlNrcEtRVStDZDNEQlpHclZZak1USHhsZjZZT2dFT0R3L0g4dVhMNGVibVZ1UzJXTUtiRnNjdnc1STVuSE9PME5CUVJFVkZHV3dmTm13WTVzMmJKLzZ1VnF2UnIxOC9iTjI2TmQrQ3lwWXRXekJuemh5ajdYRnhjZWpVcVJOMjc5NXQ5SmhhcmNabm4zMkdoUXNYR215bkhFNHNtZk1qSXlQeDJXZWZJVDQrM3VUamYvMzFGNEtEZ3hFVEUxUGtZeDQvZmh5elpzMHFjSitWSzFkaTFxeFowR2cwK2U2alVxbnc2TkVqb3o4QW9ORm9rSjZlWHVpZi9GeTdkZzN0MjdmSHBrMmJpdnkrekkzaXZtQWwwZGVKaW9vcThDUXdQVDBkaHc0ZE1zcXJ1V2swR3FNLytSWEE1ODZkaTVZdFcrTHUzYnN2MWQ0NWMrYWdUNTgrQlo3WW10Sy9mMytzV0xIaXBWN1QzQ2p1QzJicGM5V1N3RGxIV2xvYUhqOStqT2pvYUp3NWN3Yjc5Ky9IbGkxYnNIcjFhc3llUFJ2SGpoMHplbDVHUmdhKy9QSkxmUDMxMXlhUEd4Y1hoNkNnSUV5WU1LSEE3dzVyNU83dWlscCt2bFliOTlMU2JvQXBuQ09RTWVBdEx5L1kyZG1hL2ZoTGx5N0Z2WHYzaXYyOHVYUG5va0tGQ3VMdnFhbXBhTjY4K1V1MzQrdXZ2OGIvL2QvL0FRRHM3T3lRa3BLQ3p6Ly9IUFBtelVPVEprMXc3OTQ5Yk4rK0hYRnhjVmk0Y0NHa1V0UC9YYWRPbmNMaXhZdnh6anZ2WU5PbVRaQklKQUN5UjJHY09YUEdZTjhUSjA0QUFDUVNDZmJ0MjJmeWVGV3JWc1U3Nzd6ejB1OHJQd3FGQW05NVZjUzE2T3NRQlA0dWdGZnVpWGw1ZWRtNHVybzJ2M0RoUXVrT3d6QkJIOGNWS25pYU5ZNFRFeE9Sa3BKaXNDMGhJUUVBOFBqeFkvSC9YeTh0TFEwYWpRWVBIand3T2xhbFNwWFFvVU1ISkNVbEZmaWFIMzMwRWQ1OTk5MThIL2YwOU1RSEgzd0FBRml6WnMwcmQ3SVBIVG9FWjJkbjhmZkV4RVN4TS9QVlYxOFYrM2h6NXN4NXBjOXFicGFJWXdDb1ZhdVduMFFpMFY2NmRPbTZPWTVYbWl5Wnc4K2VQWXZWcTFmRHpzNE9mbjUrQUxMalB6VTFGYjYrdnVKK2dpREF4OGNIOCtmUHgxOS8vWVhwMDZmRHc4TndtYzZFaEFUczJyVUxsU3RYUnA4K2ZjVHRIaDRlOFBYMVJWQlFFQ3BXckdnUSs2dFdyY0tqUjQ5UXMyWk5nMk5SRG44NVhsNWVOdVhMbDI5NjhlTEYvV1pvWXFteVZNNEhBQmNYRjl5N2R3OVRwMDdGbWpWckFCaU8vTnE3ZHkrY25KeFFyMTQ5bys4SFBibGNYdUJ3ZnJWYWpkVFVWSU50blR0M3hyaHg0N0IvLzM0MGJOalE0REVIQndjb0ZBb2NPWElFMDZaTk16cmVtVE5uOE91dnZ5STRPTGpROTNmaXhBblkyTmdZdFdmV3JGa1FCQUV1TGk2RmpnNENnQVlOR2tDcFZCYTZYM0ZZS3VmNysvdlhBL0QwMHFWTFpYcG9oaVhqdnFnYU4yNE1GeGNYaElXRmlYMlIzTkxUMDlHMGFWT2o3YzJiTjhlaVJZc010dDI4ZVJPLy8vNDdCRUhBeG8wYk1YZnVYS1BucGFhbTRzYU5HL20yeDl2YkcwbEpTVmkxYWhYKys5LzhSMk5VclZvVlRrNU9BSUFiTjI3ZzRzV0w2Tml4bzlGKzA2Wk53OTkvLzUzdmNRRGd3dzgvTlBrNWZGa1U5d1d6OUxtcXVZU0ZoZUhjdVhOUXFWUlFxOVZRcVZSSVRVMUZhbW9xMHRMU2pDNXN5ZVZ5T0RvNm9seTVjbkJ5Y2pKWk1OMjdkeThTRXhQUnYzOS9rNi9wNmVtSk1XUEdZUDc4K2Zqbm4zL3czbnZ2V2VTOVdZSkNvY0RiVmFyZzB1V3JabzE3YzdIS3dnMWpMQUFBS25pNHcwWnBVOWp1TDZWdDI3YjQ1cHR2aXJSdlhGeWNXR0RKVFM2WDQ0c3Z2bmpwTnVoUE9vRHNKTDkrL1hvTUd6WU1vMGVQeHZ6NTg5R2lSUXVNR3pjT0N4WXN3S3hac3pCejVreWpZMXkvZmgyVEprMkNoNGNIbGkxYlpuRFMvdURCQTB5Wk1nVnl1ZHhnZVRxbFVvbkZpeGViYkpOYXJVYmZ2bjB0MCttWHkxSEJNN3NxelRqTHZ3cFFNR210V3JVY3BWSnBGY1pZVjhaWUg4WllKUURNYkEwMUUzMGN1N3U1bWpXT1EwSkM4TXN2djVoOGJPVElrZmsrejFSbjROQ2hRMWkwYUJGMjc5Nk5Bd2NPR01SRlJFUUUxcTlmajNuejVtSG56cDJZTTJjT25KeWNJSmZMRFk2Um1KaUk5OTkvMzZpek5HUEdES045Qy9Qbm4zOGFWZmM1NTVnNWN5WVVDZ1ZXclZvRnhvci9YMjNPZURaVEhBczFhdFN3azh2bGJvSWdOQk1FNFF2R1dGMmRUdmNWZ0RKZnVMRmtEdi8xMTEraFZDclJybDA3Y1p0K2xFSHV3bzFjTHNmVXFWUGg3KytQNE9CZzlPL2ZIN3QyN1RLSXlTRkRodURjdVhOWXNXSUZhdGFzaVFZTkd1amJqNWt6WjZKbno1NzQ2YWVmeE1MTjZkT25FUllXaHY3OSt4dThQa0E1dkJpa2RlclVjUkFFd1J0QVIwRVFCbGhyRGk4dVMrVjhJRHUrUm93WWdTVkxsbURkdW5WbzM3NDkycmR2YjdSZnk1WXQ4ejFHNzk2OU1YcjA2SHdmMzd0M3I4a1JhQUJNbmhET25qMGJuM3p5Q1lEc1FtbDRlRGdBNE9qUm81Zy9mNzdCdnN1WEx6ZFp1UHpycjcrd2MrZE9vNklOQUFRRkJTRW1KZ1lTaVFSQlFVSDV0aHVBZUp0d2VIaTR3UVUyY3pCWHp2Zng4YkczczdQelpJejlsekUybkRIbXA5UHBPZ0lvMHlld2xvejcvSnc5ZXhZUEh6NDAyRmFsU2hWVXFsUUp1M2J0TXRoZXJsdzVORzNhMUdna3k1SWxTd3d1RUFIWm8zSm16Wm9GYjI5dkRCczJEQk1tVEVDclZxM1Fva1VMZy8xdTNMaUJnUU1IRnRyT0xWdTJZTXVXTGZrK3ZtalJJdkdpMHM4Ly93eEJFSkNWbFdVdzJyTkZpeFpJVGs2R0lBam8xY3YwdEJ1Yk5tMUNjbkp5b2UwcERvcjdncFhFdWFvNXVMcTZ3czdPRG01dWJyQ3pzNE9kblIxc2JXMFJGeGVIelpzM28yYk5tcGc4ZVRLY25aM2g1T1JrTWhmbnB0VnFzWEhqUm56NDRZZW9VNmNPVWxOVDhlbW5uNXJjVnhBRWs2Tnl2dmppQzNUbzBNRXM3OC9jRkhJNXZDcGxMeWoxQ25Gdk1WWlh1SEd0VWNNQkRKVWtnb0NLRlR3aGw4c3M4anFjYzJpMTJpTHRtOTh3TDdsY2JuQ1Y5bFY1ZUhnZ0pDUUVDeGN1UlAzNjlRRUEzYnQzeDYxYnQzRHExQ2s4ZWZMRTZEa3JWcXlBalkwTjFxNWRDM2QzMDdmaXJWaXhvc0RSRXJuOTV6Ly9lZmszVUFpSlJJSUtuaDZRU0NUUWFqV1YzZHo4N0o4OWkwb3QvSmxBdlhyMWFuTE9HekhHYXVmODdRL0F2SmZWek1qRHc4Tk9IOGNWUEQzTUdzZTlldlZDbXphR3M5ZWZPM2NPcTFhdFFuQndzRkduZGQyNmRiaHg0d1lXTEZoZ2RDeDdlM3ZVcTFjUGtaR1JrRXFsQmxYeHhNUkVBRUJnWUNCYXRteUpSbzBhWWRTb1VVWkZ6TTZkTzhQTHk4dm8yQzFidG9TdGJmR3VRbHkvZnQyb2NMTnk1VW9jTzNZTUV5ZE9oS3VyYTdHTzUrYm1KbDdOTXBkWGlXTi9mMzkzeGxoalFSRHFNY1lDT2VjZk1NWmN6TnJBVW1iSkhKNlltSWdqUjQ2Z2ZmdjJzTGUzRjdmcmI1dktYYmpSYTkrK1BXclVxSUdrcENTalFxSkVJc0hjdVhQeDJXZWY0ZXV2djhadnYvMkc2OWV2NC9uejV3Q0FuajE3d3MzTkRVZU9ISUZHbzBGd2NEQzh2THpnNStlSEkwZU9BQUNxVmF1R3lwVXJBNkFjWHBDQWdJRHFnaUEwemNuaDd6SEdBbUhGT2J5NExKbno5WHIyN0lralI0N2c5T25UNk4yN04xYXZYZzBBMkxwMUswNmNPSUg1OCtjWDJPbldmemNjT1hJRVQ1OCtGZWRGMDU5WSt2cjZZdEdpUmRCcXRiaHg0NGJKejFOa1pDUUNBZ0lna1VnTUxqNEJFRWUwbWNxNTc3Nzdyc25SUG1mUG5vV0xpM0VLL1BiYmI3Rm56eDdVcVZNSHQyL2Z4cmZmZmlzV1ZuTlRxOVZZdUhBaGZ2MzFWM1RxMUFtZW51YS9aZUZWNGo0d01MQ2lUcWRyd2hnTFlJdzFBTkNRTVdiZUw2VlNaTW00ajR1TEUzT3hWcXZGMDZkUEVSVVZCVWRIUjJ6YnRnMkhEeDgyZXM3NTgrZU50dFdzV1JQTm1qVkRnd1lOc0hMbFNuVHExQWxWcWxUQmtpVkxqR0oxNWNxVnVIYnRHa0pDUWhBUUVJQ09IVHRpMnJScDhQTHlRdlhxMVkyT1BYWHFWSk54dVh2M2JyUnMyUkoyZG5ZbTM5dTFhOWN3ZWZKazhmZlkyRmpzM2JzWE1wbk1xQ2dmRUJBQUlMc0FsZDg1eCsrLy8yNXkrNnVndU05ZlNaMnJta1ByMXEzUnVyWGhIVDg3ZHV6QTl1M2JVYVZLRlV5Y09ORW8xMGRFUk9ESmt5ZG8yN2F0MGZIMjdkdUhodzhmNHR0dnZ3V1FmUzc4di8vOVQzdzhQVDBkR3pkdVJKczJiVkN0V2pXVGJhcFJvOGFydmkyTGtVZ2txRmpoMzdoM2NmRnhmUDc4cG5tcm9xL0E2Z28zQ3EzQ2lUSElwRElaeXB2NE1qY1gvYncxMWtLajBVQXFsY0xGeGNWb1dQR0VDUk9nVXFuZzRPQmdkTC90L1BuejhlTEZDNU1uem5yWHJsMTc1U0tWT1RERzRGcmVCUXFGQW1scFdvbFNxWFVFa08rWGdKK2ZuNzFNSnV2SUdPdkJPYThKd0IyQW5YN0VCZWY4cFVaZmxBU3Qwc1dSOGV3NGRqZnpuQ3dWS2xSQXVYTGxjT1BHRGRTcFV3ZEE5cEQxeE1SRXZQZmVlMFlka1M1ZHVpQXVMZzUxNnRRcDlOOHM5NFNzdVdOQkVBUlVxRkRCYUo0bmxVcUZlL2Z1NVR0YzhsV0ZoSVJnNDhhTjhQWDFOYnFDV3hRVEpreEE5KzdkemRxbTRzWXhBQVFHQnY0SHdQOEFOQUxna2RPQmtUREd4R0dxMWhyTHhXWEpISDdyMWkxa1pXWGg5OTkvTjhqZitqbGtPbmZ1WEtUajlPelpFeU5HakFDUS9Ya0tEZzZHazVNVGxFb2wxcXhaVStCa3JFbEpTUmczYnB6NCs4aVJJOUd2WHovSzRTYms1UEMyakxFK2dpRDRjczQ5VUVaeWVIRlpNdWZyQ1lLQVJZc1d3Y0hCUVN5MHA2YW1JaUlpQW0zYXRFR3paczBBQU9QR2pVT2pSbzNRcVZNbms4ZlpzV01IenA4L0w4N3pzWHo1Y2dEWko2M05temZIcGsyYjhOTlBQMkg5K3ZVR0hmcExseTdobDE5K2dVNm53L2p4NDEvcVBWeTllaFUyTmphd3M3UERvMGVQRUI0ZUxuNlBBZG54dTJEQkF1ellzUU5qeDQ3Rlo1OTlodW5UcDJQa3lKRVlOMjRjT25mdUxJNCtpNHlNeEx4NTgzRDc5bTJNR0RIQ1l0OURMNUh6aGNEQXdPYkl6dmtmQ0lMZ0RzQ1JNU1lBRlBkRkZSb2FpcDA3ZDRxL2I5MjZGVnUzYmtXTEZpM3d6VGZmWU9MRWlkQm9ORGg3OWl3YU5mcDM1ZDZIRHgraWZQbnk0aTF6K3BGZUNRa0oyTFJwazNnU201U1VaTkJmK3VXWFgvRFRUei9ocTYrK0Vvc2xFeWRPeE8zYnR6Rnk1RWlzV0xIQzZJVFR6YzBOYjczMUZvRHNDMmlNTVhoNWVXSG56cDA0ZXZRb1ZxNWNLUmJrOSt6Wmc3Q3dNS3haczhab3JyNWx5NWJCdzhNRDI3WnRzNXJWaVNqdTgxZFM1NnJtOXZqeFl3UUhCK1BNbVRQbzA2Y1BCZzhlREpuczM2S1RWcXZGaGcwYjhOMTMzOEhkM1IzdnZmZWV3UVhUek14TXJGNjlHaDA2ZEVDMWF0VncvUGh4ckZ1M0RuUG16QkV2WU9ubjlXdmN1TEg0V2RQUEoxWGNVZmlsZ1RHR2N1WEsvUnYzNVpST2VBNHEzT1JMeW13NUlCVUV3ZXozS2VmMndRY2Y0UFBQUHkvU3Zna0pDWmd5WllyRjJwS1Nrb0tCQXdlaWRldlc2TmV2bjlncDJibHpwMWpSekd2eDRzVmlaMHV2UTRjT21EaHhvdEcrcTFldk5oaG1YeEJUcXhLWmsxS3BoRlFpQVdOY3d1VlNnK0VZWGw1ZU5pNHVMZzRBcWtva2trRUFPakRHWEFIRDFWckt3b211blZLbTFNZXhqUVhpZU51MmJWaXpaZzFXckZpQit2WHJJeVltQmx1M2JrWHo1czBSR0Job000dGNmZ0FBSUFCSlJFRlVzTy9reVpNeFpNZ1EzTGx6QitQR2pjT1lNV1BRdUhGam8yT21wcVlhZEg3eTh2THlNbG9sNGZyMTYrQ2NtN3d5cTNmbXpCbU1HVE1tMzhlZG5aMU5yaFlSRnhlSGRldldvWC8vL25CMWRVVkNRZ0wrL1BQUGZJK1RWMEgzbGIrcWd1TFl6ODlQcnRQcEhHeHNiRHdBZE9hY0QyYU1pV2ZsbkhPamU0cXRPWmFMellJNXZGS2xTaGcxYXBUQnRveU1ES3hkdXhZQkFRSGlpV3RoYXRXcVpmQjc3cmhmdlhxMTBZU1ZZOGFNUVZKU0VrSkRRNDJPSlpGSUtJZm44UEx5c25GemM3UFhhclhWSkJKSlh3QmR5bW9PTHk1TDUzeTljdVhLR2Z5K2VmTm1wS2FtR2x5SlAzSGlSSUVqVDFhdVhBa2dlKzZERFJzMjRNQ0JBd2FQZCsvZUhYLzg4UWNtVHB5STdkdTNReWFUUWExV1kvcjA2YWhSbzBhK3QrVHFSenNVTklmZzJyVnJjZXJVS2ZGM1QwOVBnK01GQndjalBEd2MwNlpORTIvdm5URmpCcXBVcVlKRml4YmgxMTkvUmE5ZXZiQm56eDZjUG4wYTc3enpEalpzMkdCUS9MR0VndUxleDhkSElRaUNnMEtocUNDVlNuc0I2SjF6KzUvSnVIK2RXREx1di96eVN3d2NPQkJQbno3RjU1OS9qbjc5K3FGcjE2NVFLcFZ3Y0hDQWc0TURRa0pDc0hidFdtemF0QW0rdnI3UTZYUVlNbVFJS2xTb2dLVkxseHJjbnFlZkMxQS93aXNwS1VtOFZlcm5uMy9HNHNXTDBibHpaNFBSQTNLNUhFdVdMTUhRb1VNeGFOQWdmUFBOTjJqVnFoVnExcXlKSFR0MmlQTXdEUmt5QkwvODhnc2tFZ2tXTGx5STc3NzdEa09IRHNXYU5Xc3dZTUFBekowN0YyZk9uRUhObWpXUmtKQUFIeDhmN05peEErN3U3b2lNak1UaHc0Y3hkdXhZbzR0am5wNmU0dmVvV3EzRzVjdVhUZjViRmJRSzRxdWd1TTlIQ1oycm1rdHljaksyYjkrTzBOQlExS2xUQjVzM2I4YmJiNzhOSVB2L0p5VWxCUThmUHNTQ0JRdHc2ZElsZlB6eHg1ZzBhWkxCeUdZQTJMaHhJNUtUa3pGOCtIQnd6ckYyN1Zxa3BLU0lveTBqSXlPeGJkczJkT3pZMGFCbzA2ZFBId1FFQkpqczMxZ2poVndoeHIxY3drd1BteXNsVmxlNGtXcGd4MlJNS2dnTUNvWGxLblBseTVjdjh0QnovZW9JdVowNGNjSnM5NU0yYmRvVVBqNCtXTDE2TlM1ZXZJaTVjK2ZDM3Q0ZVdWbFpVS3ZWR0Rod1lLR0pZY09HRGZrbWJtc1paZzlrVC9va1NBU0FNMEVtWmJZQUVCQVFFQ2dJd251Yzh5WTVReXE5R1dOeXdIVENMMHBudjM3OStyS2twQ1JCclZZTEhoNGVUS1ZTQ1ptWm1ZSzl2YjJRbFpVbGFMVmFabU5qby85WmtNdmxBdWVjeVdReVFhdlZDbHF0VnREL3pEbG5VcWxVMEdxMWdrNm5FMlF5R2RQcGRJSk9weE1rRW9uNE4rZWNjYzRGUVJDRXRMUXN6d3dPbVNBd2l5VDFYcjE2NGZ6NTg1Z3dZUUpHalJxRm9LQWd0R3ZYRG5YcjFqWGFWNjFXZzNNT1QwOVAxSzVkRzE5KytTVzZkT21DQ1JNbUdNeW5ZV05qWTNCaWV2cjBhWU43d212VXFHRTBOUG1mZi82QnM3T3orQVZnaWxhcmhWcXR4dURCZzQxdTQvcnp6ejhSSFIxdDhubWVucDVZdTNZdEFnTURzV1hMRm1SbFpSbDArQXRUbkpXd2lzdFVITmVwVThkWEVJUjNCVUZvQXVBOUFPOHd4dXh5ajZySjdXVlBXdXZYcnk5VHFWUXNQVDFkMEdnMHpNWEZSZEJvTkV5cjFiS3NyQ3pCenM1TzBPbDBUQi9qV3EyV2FUUWF3Y2JHaG1rMEdvRnp6alFhamFCUUtKZyt2dVZ5T2RQSGQ4N25RSHdzZDh6bmZCYkUrQWZBSkJJSjQ1d0xuSE1tQ0lLUWtxN3gwRERMNUhCUFQwK2pvZUlIRHg0RUFIejIyV2RHdzRFTGN2NzhlVnk3ZGszOHZXUEhqckMxdFlVZ0NDYUxKSXl4ZkNjWGxzdmxsTVAvemVIMUpSSkoxVmZONFNaSS9QejhKSm1abVV5ajBiRHk1Y3NMV1ZsWkxDTWpROUJxdGN6ZTNsN0k5UmxnV1ZsWitzK0JvRlFxOWZITmREb2RrOHZsUXQ3WTErZDV6cm5SN3pxZFR0REh2VDdQNThTOW1QUFQwelVlbHNyNSsvZnZ4OG1USjhYZng0NGRDMGRIUjZTbnB5TXNMQXlOR3plR2o0L1BLNzNHa3lkUERFNEtXN1ZxaFpTVUZCdzllaFFBY1Bqd1ljVEd4bUxNbURGaVd4d2NITVRiYTNVNm5WaUFLV2gwMktSSmsvRGt5Uk5rWm1iQzBkRVIxYXBWTXhoaE1HellNTFJ0MnhiMTZ0VVR0MGtrRW5UdTNCbVBIei9HcjcvK0tzNjNVNnRXTGN5WU1RTlZxMVo5cGZkZUZLYmlQakF3MEEvQXV3Q2FBbWdJd0lleDdNZk1HUGZTK3ZYcnM2U2tKRUdqMGJETXpFekIyZGxaMEdxMUxHL2M2M1E2cGxRcVRjYTlUQ2JUeHpMTDNiZlI1M2Q5M09mK3ZZQzRGL085U3FWelZZTkxMUkgzK3VLTWZrTDJ1M2Z2NHZidDIrSjhlckd4c1ZpL2ZqMjZkKzh1WGp3U0JBSEJ3Y0VZT0hBZ1pzeVlnZG16WjR2Lzd2ckNUYmx5NVpDYW1ncU5SZ01IQndkTW16WU5lL2Jzd1gvLysxOE1HelpNdkUwOHQzbno1bUhLbENtWU9IRWl2dmppQzN6KytlZnc5dmJHdEduVGNPTEVDWXdkTzlaZ2Z4OGZINnhac3dZSERoeEF0MjdkWUdOamc2bFRwNkpqeDQ3WXRXc1hmdnJwSjRTRWhNRFcxaGExYXRWQzM3NTlFUklTWWxUb1g3MTZ0ZmdaZS9EZ1FZRVhuQzF4K3duRnZlbTRUMVByS21SeWJ2RnpWWE9JalkxRjE2NWRrWm1aS1JaaXBrMmJocFNVRkNRbkp5TWxKVVg4Zi9QdzhNRGl4WXROOWlOU1VsSVFHaG9LTnpjM0xGaXdBRWxKU1lpT2pzYlNwVXVoVUNpUW1KaUlxVk9ud3NmSHgyQkVwbFFxUldCZ0lEWnYzb3hHalJxWm5DVGMyc2dWTWpIdXRZemJGLzZNa21OMWhSc3UwZGh5THBNS1RMRG9jTUc5ZS9lS0hmNlhzWExseWdKbmxDK09RNGNPSVNnb0NCVXFWTUNHRFJzd2J0dzRyRjI3Vm55OFI0OGVSaE9vNVZYUTVHZVRKMDh1OHZDMHZDdEttSnRDTG9kRWtBQ01TKzJrUXUrNmRldStLd2hDTlFCdUFKUXNKOE1YZDBSQ1lHQ2d3WTNObkhQQjBkRVJqbzZPakhQT2xFb2xGQW9GQThEa2NqbkxPYWI0TStlY0FXQTZuUTZNTVNhVHlSZ0E1T3FjUXhBRUpnZ0NBMkQwYzg3emtkTitwclNSM05ka1FpNHdBUXFsK2VOWUVBVE1talVMblR0M3hzeVpNL0h4eHg5ajZ0U3BSdjlPK2c2MElBaXdzYkhCekprelVhOWVQVVJIUnh1dFBpV1JTQXkrK1BQZTBoRVFFSUFOR3pZWURDOCtlL1lzR2pac1dLVFJBRTJiTmpXYUV5RW1KaWJmd2cwQWc5RkRLU2twUnFzL0ZLUzR5M0FXaHo2T2RkQko3T1dTam9HQmdkTUJCRExHeW5QT0hmS0xZNkRnV0JZRTRjdkF3TUN1akRFSjUxd0dRSkozSDg2NW9GUXFvVlFxOVFkaVVxbFVqT0YvWDRhSmowbWxVakdHZ2V5NDFqOEdJSGQ4STNlODYvZGxqTEdjZUJIalBPL3YrdjN0YkNTWGs5UmNadWtjcnJkdjN6NElnZ0EvUHorVEhlN2NiRzF0eFZ6NHp6Ly9ZUHYyN1ZDcjFVaEpTU2x3VHFhY3ZKRHZjUlVLeFJ1WncyMGxraDUxNjlaZG1qdUhJeWYyaXB2RDY5V3JkNXh6THVURXZxbkFZWXd4bG5OeXlISUtLL3BZQnZMRXVsUXFGVDhQbkhNbWtVZ005czBaSHM2UVhYd1U0MTcvdS81OTVJNXRsazMvUFAxamdJVnpmbUppSWg0OGVJRG56NS9qd1lNSEdENThPQndkSFJFZUhvNmtwQ1M0dWJrWkxBK3YwK2x3OCtaTm95WGpBd0lDOHAyMCtzcVZLNWcrZmJyUjltM2J0b2sveStWeWNiUU9rRDNwdS82a1VoQUVzYUN6Yjk4K28xSEtrWkdSQmtQeXBWSXAwdFBUeFdKUjdkcTFvVlFxNGVycUNsZFhWMmkxV3NURXhPRGN1WE00ZWZJa3pwOC9EOFlZV3JSb2dlYk5tK1B3NGNNNGV2UW91bmJ0Q2hjWEY5U3FWUXRWcTFaRmxTcFY0Tzd1RG5kMzkzem5WM2dadVhPK25aUjFEZ3dNbkEzQVB5Zm4yNzlzMzRVeEZod1lHRGdCZ0N6bmo5RXVuSFBtNk9nb3htN082eGpGUGZ2M3hVekdQV05NL0s3STAzOEJjdUkrSjk4WEplNFpBTWdWdUtiT1lESkw5WFdBZitkdnVYUG5EaVpObW9RZmYvd1JsU3BWd3ZUcDAxR3VYRG54dGxlOTZ0V3I0OXR2djhYSWtTUGg0dUlpanZpTmo0OUh6bmVuT0xHeGk0c0w3TzN0TVhqd1lDUW1KcUpWcTFiNXRtUHAwcVU0YythTU9LbHFkSFEwL3Z6elR3d2JOc3hnTGh1MVdvMnRXN2ZpaHg5K1FIcDZPcnAwNllMQmd3ZmoyYk5udUhYckZobzNib3p2dnZzT1gzenhCVUpEUTJGcmE0c3Z2L3dTblR0M3h2TGx5M0gvL24xeFRzTGN0MVI1ZTN0ajZkS2xKdHYyS2d1bEZJVGkzblRjSzJVc0pqTVRKZGJQZVJYNmVma1lZM0IxZFlXTGl3dGNYRnhRcmx3NTNMcDFDN3QyN1lKV3EwWDM3dDB4Yk5pd2ZFZElPVGc0aUhQM1pXWm00dHk1YzJqZXZEbWFObTBLbFVxRlNaTW1RYVZTWWQyNmRaQktwVWhOVFlWYXJZWmFyVWFiTm0zdzY2Ky9ZdWJNbWRpK2ZYdWgvYUhTSnBkbHh6MW5YQ0xSU0tsd1V4UWNNQnF1Yms1K2ZuNUdxNExrSnlrcFNad0VVQzgwTkxUUTlrMmVQQm5SMGRGR005em5wYStBamh3NUV1N3U3a2FqSnA0L2YxN292QVVGRFVYczFLbFRrYTlJelpvMXEwajdtWU5PZ0VJUUJDZk91VDBBUlVFbnU0VmhqSW4vYUR4SHpuYWVheC85ejF5L1grN2ZUZTBEZ09lY2hJaS81eHJtbi9jMS9uME9CRG5uV25BQTNBSnhyRmFyc1d6Wk1zVEh4d1BJdnNvdUNBTE9uVHRuY0R1VFBrYWpvcUlNNHJCNjllbzRlUEJnZ1oyVXZBSUNBaUFJQWs2Y09JRzJiZHNpS1NrSkZ5NWNNRGxqdkNXNHVMZ1kzTzllR0V2ZUttV0FjemtBSndCMkFHeGZKWTRCVkdXTVZRWHk3L2prQkdDaDhaMXJYK1RkYm1yZlhNYzBlbDdPdmVtbW5tLzhlaHh5Y012bmNDQzdPSGZ5NUVub2REcVRLLy9sbFhzVm5JRURCMkxnd0lIWXZYdTN1TnJUMXExYnNXelpNcVBuWldabWduTnU4aGJEM0xmNnZXazVYSkNhTDRjRGFLS1ArUUppWHd3b0Uva1hLQ1QyODlzWHhubmU0QkM1WGl2Mzh3eWZiOEdjMzYxYk4zVHIxczBnVm9Ic09jYWNuSnh3NU1nUmNiSnNJTHRnZi9IaVJYRzFOYjBSSTBZWUZXNDBHZzIyYmR1R3JLd3NnMUU5QUhEczJERkVSRVJnOE9EQlJrUG1pK3ZMTDc4VUM2QzUvMzk1enEyak8zYnNnRlFxUlZoWUdHN2N1SUZyMTY1QnBWSkJMcGVqWHIxNm1EaHhJaGhqOFBQemc2K3ZMejc1NUJQRXg4ZmowS0ZET0hyMEtNNmRPMmV3WFBpQUFRTXdmUGp3VjJwemZwZ2dtQzNuTThacUZ2UjQ3djVNenY3bWl2c0M4MzFSWDRzSmdneGNaN0crVGt4TURHN2N1Q0d1SkhqbHloWE1tVE1IdFd2WHhxVkxsekJreUJBa0pDUVlGTjNqNCtNUkVSR0JQbjM2WVAzNjlYQjFkVVdmUG4yUWtKQUFwVktKNDhlUGkvMmttSmdZREJnd0FLNnVycmgvLzM2QnE3SlZyMTdkWUxUQTRzV0w0ZUhoWWJEU1UzUjBORHAwNklDMHREUjA3dHdaZmZyMEVlY0krZVdYWHhBYUdvcmp4NDlqNGNLRkdEUm9FSUtEZ3pGNzltd0EyYmNDMjluWlFTNlhpL1BtNkhIT1RXN1h5MTBVdFJTSyszOTNGQVFtQmVjbDBzOHhoN3kzZVQ5NDhBRExsaTNEa1NOSDBLUkpFNHdlUFJyZTN0NjRmdjA2Qmc4ZWpGR2pScG1jSTAxL0xyeDY5V3BFUmthS3R6NU5talFKNTg2ZGd5QUk2TlNwVTc2akx0VnFOUllzV0lDNWMrZWErUjJhVis0ZUNKZm9pbmFmZWdteHVzSU5FeVFxQnE3bE9wM0Y3dG1jTm0wYW5KeWN4STd3cWxXcmtKcWFLZ2JnMzMvL2pkRFFVQ3hhdEFoT1RrN0l5TWhBN2RxMURUck9lV2VLUDNEZ0FKbzJiV293VkZRaWtZQXhCZ2NIQndEWkgrNlRKMDhXT0V5c1c3ZHVSdHU2ZHUzNjhtOFdRSU1HRFlvOHpON1NIeWExV3AzOWdlWk1tNWFPalZFM0kwZjUrL3MzbFVna1hYVTZYUTNHbUMrQUNvd3hXZTZjbWl1aDVuZm9HYm4zRlFSQm84dk9wanJPdVk0eHBtT002WFE2SGRmL25MT2Q1MnpYTWNaMFdxMVd2eS9YYjh2N1BQMTJBT0krZ2lEb3RGcXRUaEFFSFFDdTB1akthM1g4VzY3VFFXWG1PU2YyNzkrUHBVdVhJak16RXdzV0xNRFdyVnV4YnQwNi9QZS8vMFY0ZUxqSmtXU0hEeDgyV3EzSjI5dmJvSENUbXBwcWNHS2FOL0U2T2pxaVljT0dPSERnQU5xMmJZc0RCdzVBS3BVYUxaTnBLYytlUFRONTRwd2ZTODcxb1k5akFZSXVWYzEzM0x0eS91czZkZXI0U2lTUy9qa3g3QXZBaXpGbUF4UjlmZy9PK1VFQTUzSmlVNXNUWjNucE9PY2F4cGkrYnlQR1k2NjQ1VGt4enZQRXFyZzk1eVNZNTRsM25uZGZ4aGpYYXJWY0grYzVqK2QrVE54WHE5WHl0Q3lkR3lBc3RHUU8xOXV4WXdjeU1qSlF2MzU5UkVWRlllblNwVVlqeVlEc0ZUNTI3OTZkYjZkWDc5MTMzelY1RC9hOGVmTlFwMDRka3lzczVMM2E5aWJsOE9RMC90TzltNUZqNnRTcDg2RlVLdFhuOE9vQUtoWTNoM1BPNStsenJTQUlKdTl6NUp4bklTZG1kVG9kQjVBN2gvUGNuNE5jZVovbmZCZUkrK2VPOWR5Zm45eHhyWS9uWE1mVTVZbDc4VHVCTWNaVkdxMnJwWEorZnZyMjdZdStmZnNhYlgvLy9mZlJ1WE5uZzBtMGN6dDc5aXhPblRxRnc0Y1BJems1R2F0V3JUS2F4RjJsVW1IZXZIbW9VcVZLdml2akZNZng0OGZScGswYkRCMDZGRDE2OUJDM3IxaXhBbHUyYkVHbFNwVUFBSmN2WDRhVGt4TjY5KzZOdW5YcklqQXdFQXFGQXBtWm1mamdndzh3YU5BZzhiWVlWMWRYZE8vZUhkMjdkNGRHbzBGMGREUmlZbUp3Ly81OXMwOVViSkR6Vlh6cnZadm5KOWVwVTZlT1ZDcnR5em4zWll6VllObHptU2xOeFQyUWI4N2ZBU0NHYzY0VEJFRUR3NElna0IxN210enhuVHMvRnpIdWMvZG54TGlIaWJndVF0d2I3SmVwWTg0QVgycXB1RisvZmowKy9QQkRuRGx6QmtCMi8vM0preWNZTldvVUJnOGVqSjA3ZCtMZXZYdGk4UVBJSHFFVEVoS0NIVHQyUUtQUm9HYk43QnJCaXhjdmtKeWNMSTdBRVFRQjgrYk5nNmVuSjVvMmJRcEhSMGRVcmx3Wmp4NDl3b2dSSXpCNzltelVybDBiUVBhSXNmWHIxNk4vLy81d2RIUUVrTDJjK05PblQzSGh3Z1hzM3IwYnAwK2ZSbVptSmpwMDZJQlJvMFlaakNwSVQwL0hrU05INE92ckM3bGNqb0NBQU15ZVBSdisvdjVJVDAvSFR6LzlCQ0M3OFBQOCtYTjg5OTEzNG5QLzk3Ly9RYVBSbEVoeEppK0tlOU54cjliQ0hjQ0NrdWpubUZOOGZEeSsvLzU3L1BycnIvRDE5Y1dhTld2UXNHRkQ4ZkZxMWFxaFVhTkdDQW9Ld3AwN2R6QjY5R2lqRWZYWHJsM0REei84Z0tsVHA0b2p3dnIxNjRjR0RScWdVcVZLbUR4NU1obzFhb1JQUHZrRXNiR3hXTFZxRlJZdVhBaC9mMy9NbXpjUFI0OGV4YU5IajFDeFlzVVNmZS9Gb2M3SWdGYXJCZU5NcDlGeHl3M2Zmd2xXVjdpQlJxZmlFb2xHcDlOQmJZRVBnMzYyNjl5akJHN2R1bVV3eFA3NTgrZUlqSXdVNThoUUtCUndkblpHdjM3OUVCUVVKTTQycjNmKy9IbE1talFKdlh2M3h1alJvL045N2UzYnQyUCsvUGtHays3bGxwR1JnYi8rK2d2Tm1qVXpPQmtJRGc0dTlHcVgvcDV2VTc3NDRndXJtZGhTLzJFQXVJNEpPaFVBWExwMDZZU1hsMWVFbTV1YlBXUE1TYXZWVnBWSUpIMEFmTXh5bGtvdTdBUWdNakp5SnF5SVY3VmFQbEtaTkV1bjA1bjkzL1RKa3lmaUpGL096czc0KysrL0VSRVJnV3ZYcm1IbXpKa0dWMlF2WGJxRWZ2MzZvWDc5K2thanh2SlNLcFVHeTFCR1JFUmcvZnIxQnZ0ODhza25tRDU5T3U3Y3VZUE5temVqZGV2V1p1blVGNFd6c3pPV0xsMktodzhmSWpNenM4QjVkWURzcTJIbVhncGN6MVFjWDc1OE9kcmIyL3NicFZKcEo1ZkxIUUY0U0NTUy93UFFoekZXRVRBZHg4Qy9zY3dZMnhNWkdia01PWjBPaXpUZXdxcThVN3Nta3pDTDVYQzlqSXdNYk5xMENkV3FWY09jT1hQUXZuMTd4TWZINDZPUFBqTFlMelUxRlNkUG5zUzc3NzViNkFTbVZhdFdOUnJaY3ZmdVhXUmtaSUJ6am1iTm1vbWQ5dnphOUNibThNdVhMeCt2V0xGaWhJZUhoMTFtWnFhVFZDcXRLcEZJZWlCN2d2a2k1ZkR6NTg5UDFUK01NaGo3bHN6NTV2Yk5OOTlBcFZMQnc4TUR6czdPMkxkdkg4TER3dzBLNHpxZERwbVptWGorL0RtYU5HbGk4amdmZnZpaHdRcHErdHVlSGp4NFlMUXZZd3lCZ1lFNGRPaVFXTGpobk9QUFAvOUU0OGFOeFpQU24zNzZDVEV4TVhqeDRnVUE0TUtGQ3dBZ0xndWRscFltbnNTYjh1bW5uMXBrMHV0ODR2NnlsNWZYTkh0N2UxdVpUT1lra1VncU1NYTZBZWpHR1BQVXYwZTlmSEwrejVHUmtiK2hiTWU5eGhKeGYrM2FOUnc4ZUJCcjE2NFYvOCtkblozaDdPeU03ZHUzaTdlK3JseTVFb01IRDhaYmI3MkZqSXdNYk42OEdVMmJOb1czdDdmQlpQWVRKa3pBaEFrVHhOOWZ2SGlCVnExYVFTNlhZL2Z1M1FnT0RzYUJBd2ZnN3U2T1o4K2U0ZFNwVTJMaDV2ZmZmOGZSbzBjeFlzUUljTTV4NXN3Wi9QWFhYemh5NUFqaTQrUGg3KytQb1VPSElpUWtCTHQzNzhaZmYvMWxFSWZKeWNuZ25CdDhYdHEwYVFNZysxWkkvV2l4SjArZVFLMVdHNHdlNjk2OU85TFQwNkZXcS9PZDV5ODlQZjFWLzdsTm9yZzNMYnVmWTdselZYUEt5TWpBNWN1WHNXL2ZQdnp4eHg5d2RYWEYrUEhqMGFCQkE2alZhcHcvZng0cWxRb3FsUXJwNmVudzkvZEhSRVFFd3NMQ0VCY1hoNkNnSVBGVzdlVGtaRXlhTkFsTm1qUkJpeFl0RUJVVmhYdjM3cUZwMDZhb1c3Y3VPT2ZJeXNwQ3ZYcjEwTHAxYS9GejYrbnBDVmRYVjB5ZE9oVVpHUmtGVHA1dkRUSXpNOFc0aDVaYjVzUDFrcXl1Y0pPUnBWSFpTS1hhN0M4QjgzOFkzTjNkc1hMbFNqUnMyTERJRTFucWREb0VCUVVoTlRYVmFNbFdyVmFMK2ZQbnc5blpHUU1HRENqd09KMDdkOGFCQXdjd2YvNTgrUG41b1hyMTZnYVBYN3AwQ1ZPbVRNSDQ4ZVB4MldlZmlkc2JObXhZNlAyQUJWWGkrL1RwWTNBeW9sS3A4T0xGQzVQVlRrc1BzOWRYN3psajJvd3NqU3BuTTQrTmpWWEZ4c2FxQUR3RGNCUEEvaG8xYWpqWTJ0cDI0NXozWTR5OWcrd2htZ3A5NHVkV3ZMUWdaeEkxWTB5cjArbWdVcG0zTTVON3hZUDkrL2RqMTY1ZGtFZ2tPSG55cEhobFNVL2Y2WTJJaUVCaVltS0JjYVJmWGxiUDFId2hyVnUzeHRxMWEvSFZWMS9oOGVQSHhacHpadURBZ1ViL1h4cU5wa2lGbjI3ZHVxRkxseTQ0ZXZRb3BrMmJoazZkT3NIZjM3L0E1K2p2ZjdlRWZPSVlkKy9lVlFOUUEwZ0FjQWZBM3dBbUJ3WUd0dUtjRDJLTU5RTGdqT3hoeHVJU21mcFkxbzhTczBpalM0aWxjN2plYjcvOWhvU0VCSXdhTlFydTd1N28wcVVMbGl4WmdrYU5HaGtVVi9TVDZMM3M4c1hmZmZjZFpESVpybCsvanE1ZHUyTEdqQm5pNUpoNXZjazUvTkdqUittUEhqMUtoM0VPLzVSbnI2em1nK3pZenkrSGwrbTR0MlRPTitYZXZYdjQrKysvVFQ2bTAra1FFeE5qTkcrU1JDSkJseTVkTUcvZVBQajUrV0g3OXUzWXNHRURwRklwR2pac2lEbHo1Z0RJbnU5bTQ4YU42TmV2bjhFS2JPSGg0VGg1OGlSbXpab0ZtVXhtc0V5c1RxZkQwS0ZEQWVRL09YR2JObTB3YmRvMHhNWEZ3ZFBURTMvLy9UZmk0dUx3elRmZkdPeTNhdFVxY1VMYXZNTEN3aEFXRm1ieU1ZbEVnck5uejVwODdGWGxsL056K2kwcVpPZjgyd0JPQWhnZEdCallobk0rS0dmU2JpY0FOcmx6dmw1WnovbVdqUHNOR3piQXo4L1A1R2hEZlNHOFc3ZHUrUG5ubnpGanhneDgvLzMzK1BISEg1R1FrQ0RHWW43aTQrUEZXODBWQ2dYcTFhdUh6TXhNSERseUJPM2J0MGRnWUNCT256Nk53WU1IUTZQUjRPalJvL2pvbzQvRVBQM0REei9nenAwN2FOZXVIVHAwNklBcVZhb0FBTnExYTRlSWlBaWpRb3BjTG9lZm41L0pDMDdPenM3WXRHa1RnT3o4ZmV2V0xmend3dzhHK3lRbkorUGV2WHNGem1XVGR3NUJjNkM0TjYyaytqbm1jUHYyYlF3Wk1rVDgvZUhEaDVnM2I1N1JmbEtwRkxhMnRyQzF0WVd6c3pQYzNOeHcrUEJoREI4K0hFdVhMb1c5dlQzbXo1K1AyTmhZSkNRa2lCTVlNOGJFMjJ4elR3QnVpcVg2NU9hbUwxaHl4clJNb01KTmdTUktwSEFnSzB1alFYeENndGxQenZ2MDZZTWpSNDVnenB3NThQZjNMMUxWYi9QbXpiaDY5U3ErK2VZYmxDOWYzdUN4SFR0MjRNYU5HNWc5ZTNhQlYyS0I3RTVGY0hBd2V2YnNpZkhqeCtQbm4zODJ1QXFyWDBwVFAvbVQzc0dEQi9PZE5GTXY3NVdPaElRRVBIandBQWNQSGdUbkhPZk9uY043NzcwSFoyZG56Smd4QTZkT25jS2FOV3VNSnU5cjFLZ1Jmdjc1WnlRbkp4ZjZmb3FMYzQ3NCtPZkl5TXdBNDF5cjRJcWtndmEvZnYxNkNvQlFBS0U1czloL0FLQTI1N3dSWTh5Zk1XYTFhL0JKTW5rYWwyWEg4Wk5uenl4U1pEcDQ4Q0NtVFp1R01XUEdZTStlUGJoNTg2YlJQbnYzN2tXelpzMFFFUkdCM2J0M0c2M0lVeEI5VE8zZnZ4L1BuejlIeDQ0ZDRlWGxoYjU5K3lJNE9CaHQyN2FGdDdkM2tZL1h0Mi9mWXEwcWxSdGpEUHYyN2NQTW1UUEJHRU40ZURqQ3c4UHozVjgvUW1MVXFGSEZlczlGVWR3NEJvRHo1ODhmQkhEUTM5L2ZuVEhXUkJDRVFNNTVQUUR2NjBja3ZDNHNuY09CN0U3MzZ0V3JVYU5HRFh6ODhjY0FnS0ZEaCtMWXNXTVlNMllNVnE1Y0NhVlNpZlhyMStPUFAvN0EyTEZqWDJyVm5aQ1FFT3pmdng5RGhneEJ1M2J0TUdYS0ZJd2NPUkxkdW5YRHFGR2pqRlpSb1J4dUtDZUgvd2pnUjM5Ly94b1NpYVFKc25QNGU0eXhRR3ZPNGNWVkVqay90NXMzYnlJa0pNVGtZMXF0RmxldlhzV2RPM2NNdHN2bGNuVHAwc1hrNm9NVksxWkV4WW9Wa1pxYWlzV0xGNk5odzRZWU1XS0UrQjZTazVNeGMrWk0vTi8vL1ovUlJTKzFXZzJsVWxuZzVNUUEwTEpsU3l4ZnZoeUxGeTlHVUZBUUZpMWFCSDkvZjRNTEJnQXdaODRjbzlzUGxpMWJoa09IRG1IbnpwMG1WM2RidlhxMXVBS1d1YjFFenRlZFAzOStMNEM5QVFFQmxaQTlmNU0vZ0FZQUdqTEdMRE1VdEJSWU11N3IxcTFyZERFcUx4c2JHMHlhTkFuang0L0gxMTkvamNPSEQ2TlRwMDdpN1hSNmQrL2V4YkZqeDNEdDJqVmN2bndaang4L0ZpYzFWaXFWOFBMeVFyVnExYkIvLzM2MGI5OGVEUnMyeElvVks1Q1dsb1lyVjY0Z0tTa0o3ZHUzRjQrM1lNRUMyTnJhSWpRMEZCczJiTUNNR2RsMzY1Y3ZYeDV0MnJUQmhRc1hFQlFVaEJrelpoZ1VQNEhzRVpqbHlwVXJ0TGlrMVdyMXQvNGpMaTRPSFR0MnhGZGZmV1Z5MzRKV20zcFpGUGY1SzRsK2pyblVyRmtUSTBhTWdGd3VSN2x5NWVEbzZBZzdPenZZMjl2RHpzNE92WHYzUnR1MmJVM2VXcXVmbHlrMk5oYSt2cjd3OWZXRlRxZkQyMisvRFc5dmIxU3VYQmxWcWxRUlJ4anJ2M1B5RG5Jb1N6am5lUDc4aFJqM1hNMWZsSGFiY3JPNndzM0Q2T2dYVlh3RG51dDBPc1RGUFVGbVZoWVVSVnhOb3lna0VnbSsrZVliOU9yVkM3Tm56OGFxVmFzSzNQLzI3ZHRZc1dJRkdqVnFaRFQ1Wld4c0xKWXZYNDZHRFJ1S0UxNFd4dFhWRlVGQlFSZzJiQmhtekpoaE1HSkJ2N1J5M2hPTTNFTXJpeW84UEJ3clZxeEFlSGc0bmoxN2hpbFRwaUFrSkFTQmdZSDQ2cXV2Y1BYcVZRd1pNZ1RyMXEzRDIyKy9qUmN2WHVEMjdkdHdjM05EV0ZnWXpwNDlpelZyMXBoMXRuU05Sb1BIY1UrZzFlckFnU2QzNzE0bzlJUlg3L3o1ODFFQW92ejgvT1F5bWN4TkVJUnFqTEZQT2VlZjZZZG1XcFA3OXk4bjZ1UDR5Wk9uWm8xampVYUQ3Ny8vSHFHaG9SZ3laQWg2OXV5SnlNaEljU2k1M3NHREJ4RVRFNE14WThiQTNkMGRJU0VoK09TVFR3eXVrcXBVS3B3N2R3N1hybDJEV3EzR2hBa1Q4T0RCQThUR3hvcFhqTFp1M1FwdmIyL0laREtrcHFaaXk1WXRFQVFCUjQ4ZXhkMjdkd3N0M3ZqNCtHRDY5T240OE1NUGpVWWRWSzFhVlZ6ZElUOFpHUmxZdVhJbHdzTEMwTHg1YzV3NWN3YURCdzlHcjE2OWpHNGZTVXRMdzlxMWE3RjU4MmJWYXEzbEFBQVpXRWxFUVZTMGFkUEc1SHdqcitwVjR2alNwVXRQQWV3RThGdjE2dFhMMmRuWlZlS2MveWZuQ2xWdHN6ZTJGRmc2aHdQWkozWXBLU2tZUDM2OEdBTU9EZzVZdUhBaEJnOGVqQ0ZEaHFCdTNicll0R2tUdW5YcmhwNDlleGJyK0FrSkNWaTBhQkgyNzkrUDFxMWJZOENBQVpCSUpBZ0pDY0YzMzMySDlldlg0K3paczVnOWU3YkJWVTdLNGZtN2RPblNkUURYL2Z6ODVBcUZ3cFZ6N3NNWWE4YzUvNTgxNXZEaXNtVE9ONlZseTViNVRxVDYvdnZ2NDlOUFA4MTNqcHVDeE1URVFDcVZJaW9xQ2dzV0xNQ25uMzZLeXBVclkrellzVkFvRkJnMGFKRFJjNUtUazR1MEZMUmNMc2V3WWNNd2MrWk1xTlZxeE1iR1l1UEdqVWI3NlplQjFudjA2QkVPSHo2TVZxMWE1WHV4VGFWU21iMVFxZmNxY1gveDRzV0hBTFlBMk9IdjcrOGlrVWdxQTJpaDArbjZDNEpnL3ZXYlM1Z2w0NzU3OSs0bTV5ekxxMFdMRm1qWHJoM0N3OFBoNk9ob2NIdVUzdVhMbDdGaHd3WUVCQVNnVzdkdUNBd01oRlFxeGFwVnE4VFliZGFzR1g3NDRRZWtwcWFpUVlNRzBHcTFpSXFLUW5oNE9LcFZxMlpRUk5MSDU1MDdkMHhlTkV0UFQ4ZnQyN2VoVXFtTUhvdU9qb2E3dTN1Qjd5a2xKUVdUSjAvR21ERmprSm1aaVl5TURQajQrQmg4TG5JcjZxMjB4VUZ4bjcrUzZPZVlVLy8rL1pHV2xvYXBVNmRDTHBkanpwdzU0dTFQdVF0T1VWRlJtRGx6Sm9ZTkc0Wm16WnFoUjQ4ZTZOaXhJMnhzYkFBWWp2alhTMHRMUTJwcUt1enQ3WEh5NUVsSUpCS2p3bWx1eTVZdFE3MTY5YXgyV2ZDOGNSOGJlNVVLTjRYUVFZZElTTkQ0OFpNblVLbFVadjh3K1BqNG9GZXZYdmo3NzcrUm5KeGM0TDQzYjk2RXM3T3owVEtaR28wR1U2ZE9oVVFpRVN2dFJkV2dRUVAwNmRNSFAvendBMzc4OFVmMDZkTUhhclVhbHk5ZlJ0T21UWTJxdHZ2Mzd5OTBybzdjSzJSeHpyRjc5MjY4Ly83NzhQVDB4TE5uend6MmRYWjJ4b29WS3pCOCtIREV4Y1hoN2JmZnhwVXJWL0RWVjE5aDdkcTFDQW9Ld3VqUm96RjkrblFFQndlYnJZcWNtWm1GeDArZVpMY1JQQkl2Y1Y5clZGUlVKb0NIT1grT1ZheFljYXE3dTN2Ujdua3JXVndmeDArZnhaczFqaGN2WG96ZmYvOGR3Y0hCNHBWUHFWUnFNRHo5OGVQSG1EZHZIaG8xYW9RR0RScWdjdVhLQ0E4UHg2eFpzN0I0OFdMeGltVmFXaHBHang0TlYxZFhCQVlHd3NYRkJYWHIxa1dWS2xWdzU4NGRMRm15QkNFaElYQjFkVVZLU2dwR2pCaUIxTlJVaElXRllmTGt5Umc2ZENqV3JsMWJZUEhHM2QxZFhENHpyOXExYTR2M2tKdHk3Tmd4TEYyNkZQSHg4VmkwYUJHYU4yK084K2ZQWThxVUtkaTNieC82OU9tREZpMWFRS1ZTWWVmT25RZ0xDd05qREVGQlFVVytGYks0ekJISEFMUXhNVEh4QU9JQlhBU3dQR2ZDUDlQM0dKUXRGczNobXpkdnh2SGp4OUdqUncrRDVlSUJ3TmZYRjVNblQ4YlhYMytOSzFldW9FNmRPaGc3ZG15QngzdjgrSEYybzNVNmFEUWFyRnExQ3R1MmJVTm1aaVlHRFJxRVFZTUdpU2NQVXFrVUkwYU1RRUJBQUtaTm00WUJBd2JndDk5K2c3dTdPK1h3SXNySjRZOXkvaHlyV0xIaUREYzN0NUtaNGR5eUxKYno5VzdjdUFFQUprOEd6YVZldlhyWXVYTW5UcDA2aGJDd01IRXArOFRFUkt4ZHU5YWc4SzkzNzk0OWNYTGh3blRvMEFGYnRtekJ5Wk1uMGJWcjEwSkhWQ1FtSm1MczJMR1FTQ1FZTm14WXZ2dTllUEVDTGk2V0dieG9wcHl2eVNuY1B3VVFBV0JCUUVCQVE2bFVHbWUrbHBZS2k4VjlVWW8yUEdkRnN2Mzc5NHR4T25yMGFFeWFOTW5nOXRLUFAvNFk3ZHExTThpRkZ5OWVCQUJ4TkdTTEZpMXc2ZElsdkhqeEFqVnExTUMrZmZ1Z1ZDb3hhdFNvUWtmSG1JdE9wME44ZkR4NjkrNk5wS1FrTU1hd2YvOStBREQ2dnJNMGl2c0NXZnhjMVp3ZVBYcUUwYU5INCs3ZHV4ZzdkcXhZdE1uTHc4TURIaDRlR0R0MkxGcTBhSUZKa3lZWjNHbWkwV2h3OCtaTlhMMTZGVmV1WE1HVksxZHc1ODRkckY2OUdsV3JWc1d1WGJ2dzNudnZpWVVlVXc0ZE9vVDc5KzliYmVFbU16TUxzUThmQVhpbHVMY1lheXpjUUpEd0NJRGgvb09IU0V0TGg3TUZKaGdkTW1RSWhnNGRtbS93NnJWdTNSck5talV6MnUvSEgzOFVseVgwOFBBdytkekV4TVI4cStERGh3L0h1WFBuY096WU1mVHExUXRuejU1RlJrYUd5WHQ1SlJLSnlhSEJ1V1ZsWlltdnBSOEpvYjhYVnI4OTkzSzBucDZlMkxadG0vakZlUG55WlRERzRPdnJDd2NIQjR3Y09SSnIxcXhCVkZTVTBURFBsNVdSa1lFSEQzS1dxdVk2MHpmbkYxUE92QXEvbXVOWTVxYVA0MGVQNDh3YXg4T0hEOGRubjMyR3lwVXJBOGp1dU1URXhJaFgvaDgrZklqaHc0ZURjeTVPZU9yaDRZSFJvMGNqS0NnSTQ4YU53NElGQ3lDWHkrSHE2b3JqeDQrYnZJMGpOVFZWL0ZtZjdCTVRFeEVhR2dwdmIyK3NYTGtTQXdZTVFOKytmVEY5K25TajFhV3VYcjFhcEt1d3VlVStRVTFNVEJSWDgxbXpabzM0T1FzTURNU3VYYnV3ZnYxNlRKa3lCVzV1YmtoSlNVRldWaFlHRGh5SS8vM3ZmOFYrM2VLd1JCd0QyUlArbWV0WXBjMVNPWHpmdm4xWXRHZ1IvUHo4aks2cVhyNThHVnUzYnNXK2Zmdmc2dXFLZDk1NUI2ZFBuMGFuVHAzUXQyOWZ0Ry9mM2lpUHIxKy9IdDkvL3oyVVNpV21UWnVHb0tBZ09EZzQ0RC8vK1E4R0RCaVE3eExjVFpvMFFWaFlHQ0lqSThVcnA1VERYMDVPRHMvL3ZzY3l4Rkk1SHdDV0wxK09zTEF3dUxxNll0S2tTVmk0Y0dHaHE2UVZKaU1qSTkraW5xT2pJOXpkM1NHVlNpR1R5U0NUeVRCKy9IaDA2TkFCM2JwMU14Z0tmKzdjdVNLdCtLZFdxekYvL254RVIwZWpTcFVxMkw1OU8renQ3VEYwNkZDVG40OExGeTVnK3ZUcGlJdUx3K0xGaTQxdXRkWEx5c3JDclZ1MzBLaFJveUsrOCtLeFZNNi9lUEdpWlNia0tXR1dqUHVDbkQxN0ZxdFhyeFlMNXJObno4YXBVNmN3Zi81OGRPL2VIYTFhdFVLWExsM0UwVFY1UGNrcFN1aEhhdm42K21MdDJyWGk0NjZ1cnRpMmJSdXlzcktLUEtyK1ZXUmtaT0RDaFF1SWk0dER6Wm8xc1diTkd0amEybUxIamgzdzlQUXNjQlNEU3FVcVVxR3J1TzJodU05ZlNaeXJtc09mZi82SjRPQmcyTm5aSVRRMDFPaGlhZTdsek11WEw0L2x5NWRqNjlhdFdMSmtDYnAxNjRiSmt5ZWpWYXRXZVBIaUJkcTJiU3QrYjFTdlhoM3Z2dnN1Qmc0Y0NHOXZiNHdiTnc0cWxRckRodzhYajZmdnUrZ3ZMT3QwdW56bjU3TVdHUmtadUgzM2J2WXZab3g3YzdIS3drMUdodVl2aFVLT1c3ZHU0M0ZjSENwVk5QMWxYUnhhclJhN2R1MHkrZGlqUjQrZ1VxbXdmZnQyQU5rbm5BRHd4eDkvbUp3NHRVYU5HdWpVcVJPVVNxVTR2d0tRdldKVlhGd2M3TzN0OGVMRkMxeTVjc1ZvcmdNOXFWU0tGU3RXd05IUkVZSWdpRFBJTjJqUW9ORDM4dno1Yzh5Yk53KzJ0cmFReVdSNCtQQWhFaE1UeFEvQ2xTdFg0TzN0alE4Ly9CQkE5cjNyZ2lBZ0pDUUVjWEZ4UnNuOTBhTkgrT1dYWHhBWUdDZ093L3o4ODgvUm9rVUxzVGhnRHM4UzRuSHJ6bDF3em5sV2xzNTR6ZXJYakQ2Tzc5MS9ZTFk0QnJJbjVZdUtpc0srZmZ0Z1kyT0RpSWdJM0x0M0R5TkdqTURldlhzeGYvNTh5R1F5ZlAvOTl3YkRjVHQxNm9TNHVEaUVob2FpYTlldUdEMTZOSm8xYTFibzNCdS8vUElMTm0vZURFOVBUN0ZvQTJTZk9INy8vZmNZUG53NHhvOGZqNisrK3NwZ0dPV3JYcUZ5ZG5iR2poMDd4TXA5Zkh3OG9xT2pjZlhxVlZ5OGVCRVhMMTZFUXFGQXJWcTE4UFRwVTF5OWVoWHIxcTNEb1VPSDRPZm5CMjl2YjdpN3U4UER3d052dmZXV3lTdkZMK05OaStPWFlZa2MvdUxGQzB5ZlBoMlZLbFhDNHNXTElRZ0NMbDI2aE9QSGorUEFnUU40OE9BQkhCMGRNWERnUVBUcTFRdDJkbmI0NTU5L3NHVEpFc3lkT3hmTGxpMUQvZnIxOGY3Nzc2TnAwNmJZczJjUDFxeFpnODZkTzZOMzc5NFlQSGd3UHYzMFV6UnAwZ1MxYXRYQzFhdFhFUjBkTFhZODlKTkk2M1E2NkhRNmFMVmFaR1ZsSWV6LzI3djMyS2lyUG8vam45OTBTb3ZjQ3JSYzRsb3ZRUkdpWEN4b3VvREFvZ3ZHUDFZaGdHNUNJcGNZd25KUk5oRWlzQ2FndTNsMjNjVmw5N0VLeW5KcHNacUtpckdBRHdnV2hXWGhFUlhsRVlSbnBXQmI3TFNVM3FiVCtjMmMvUU5uMXFHbExXMW41amZsL1VyNHA5T1dNODFudnZPZDh6dS9jM2JzMExScDA2amhpRnJOMzdScGs3WnUzYXA1OCticHFhZWUwclBQUHF1Wk0yZHEvUGp4R2o1OHVOTFMwc0tUSzkyNmRkUHExYXRsak5ISEgzOHN2OTh2MjdibDkvdmw5L3MxZmZwMEZSWVc2dkxseXlvc0xBeXZCRHQrL0xoKy9QRkhmZmZkZHpwKy9MZzhIbzhHRGh5b3hZc1hhL2JzMmFxdXJsWnVicTdlZi85OTVlWGxhZHk0Y1pvL2Y3NThQcDlLUzBzMWRlclU4QjVQaHc4ZlZrcEtTc1NINWIxNzl5b25KMGYxOWZWNjlkVlhOWEhpeFBERWFXRmhvV2JObXFVWk0yYW9WNjllT25IaWhQTHk4blRnd0FFTkdEQkFiN3p4Um5pMVFWVlZsZDU4ODAybHBhV3BlL2Z1c2l4TFgzenhoU29yS3pWNTh1Uk8rWHRmaTl5M0xGcTV2NTZDZ2dMdDNMbFRwMCtmMW9BQkE3UnUzYnJ3eE1yVXFWT1ZuWjJ0TFZ1MnFLQ2dRSjkrK3FudXZ2dnU4SEhiMjdadFU3OSsvV1NNMGZidDIzWFhYWGNwUHo5ZmVYbDV6ZjVmZFhWMU1zWkVIR0cvWWNPR2lKVmlWNjVjYWJKaGRtaXZqLzM3OSt2TW1UTVJqM2s4bm1admxYSzVYQm84ZUxCR2p4NnRGMTk4VWNuSnlYcmhoUmRVVzFzYnNibXNkSFVENzlyYVdybmRiaFVYRjZ1MHRMVEppWW9kUmU1YkZvMCtwN085OHNvcjJybHpwN0t6cy9YeXl5OHJMUzFOcDA2ZDB1SERoOVdyVnkrVmxaV3BwcWFteVdyRldiTm1hZFNvVVZxeFlvVldyRmlodFd2WDZ2SEhIdzlmMEJvelpreTQxeWdxS3RLOGVmTlVWbGFtTld2V1JMdzJRcmUyNXVmbnE2U2tSRjkvL2JYcTYrdWJITTdqSk9VVkhwMzU4YXhqYysvSWladVNQNThxdnVQZUVVZjh0cDE5NFBNdk5PYUJqaThQREFRQ1dyOStmWXZmODl2SFUxTlR0WEhqeG1hL2I4NmNPVnE0Y0dHVGZSTzhYcStLaW9va1haMllHVFpzV0l2M21QOTJ2NC9CZ3dkcjFLaFJiZHJzTlMwdFRXZlBubFZkWFoxczI1YmI3ZGJFaVJNMVk4WU1TZExpeFl1MWNPSEM4QWVPdm4zN2F1WEtsZHE0Y1dPenQzV2xwcVpxeElnUldyVnFWY1RYTzdQaGw2VGRlL2VGcmhnZkxmbnpxZUpPL2VVT0ZNcXgzWWs1RGdrdFc1ZXVycVpac21TSit2WHJwd1VMRm1qa3lKRmF1M1p0czV1RExWcTBTQmtaR1hydHRkZTBhOWN1VFpnd29kV3JORDE2OU5DNGNlUDAwa3N2TlpuSXZQWFdXN1YxNjFhOTlkWmJtamx6WnNSanVibTVMUzZYYkU1dWJtNlRDZFlsUzVib2h4OStDTy9oYytlZGQycnMyTEY2K3Vtbk5YYnMyUERxbXRMU1VoMDVja1RIamgzVDBhTkg5ZEZISDRWL3gyOXZLK3VvbXkzSDdSR05HdDYzYjE4dFg3NWM0OGVQVjBaR2hwWXZYeDdlakhUWXNHRmF0V3FWSG52c3NZak1aV1ZsYWZ2MjdUcDQ4S0RlZmZkZEZSVVY2ZGl4WXhvMWFwU0dEaDJxaHg5K1dDdFhycFRMNVZKQlFZSHk4L04xOE9CQkhUMTZOR0xGV1VzR0RScWsyYk5uVThNUnRacC83NzMzYXNxVUtWcTBhSkVzeTFKZVhwN2VlKzg5N2R1M1QxOTk5WlZxYW1vaXJwcGV6NUFoUS9UTU04L281TW1UMnJObmozcjI3Qm0rL1dqWHJsMzY1Sk5QTkdqUUlFMllNRUdUSmsxU2RuWjIrUDBoUFQxZHp6MzNuT2JPbmF2YzNGemw1K2NyRUFpb3NiRlJreWRQMWdNUFBLRFZxMWRyOSs3ZGNydmRUVFpMTFNzcjA1Z3hZN1JzMmJMd0pQcUNCUXMwZGVwVWJkNjhPYnlwN0xwMTYvVGhoeCtxWjgrZW1qZHZudWJPblJ0eGNhRlhyMTRxTEN5TWVIME9IRGhReTVjdjE2UkprenI4dDI0T3VXOVpOSHVkNWxSVVZNanY5MnZGaWhWNjRva25tcXlrN04yN3Q1WXVYYXI1OCtkci8vNzlHang0Y1BnMHFQejgvSEF2Y2Z2dHQydk5talZLU2txS09DaWtOYjlkWmQralJ3L1p0dDNzUnVGOSt2VFIzcjE3bTN6OWV1OHR5Y25KV3I5K3ZWSlNVbVJabGp3ZWowNmZQcTNNekV4Tm56NDk0bnVMaTR1MWI5L1Z6NVJ1dDF0WldWazN2SmRiYThoOXk2TFI1M1MyYWRPbUtTTWpRd3NXTEFqM0UxNnZWems1T1pLdVptZjA2TkY2OHNrbm0venNQZmZjRSs3SlE1T0MxNTZlZk9qUUlUMy8vUE1hTkdpUVhuLzlkVDM0NElNUmo5OTIyMjJhTTJlT0Nnb0t0R2ZQSHJuZGJtVm5aK3ZSUngrTnh0UHRGTHYzN3BQZjc5emNPM01MYkVsM0RCMDUxM0pabTIvN2kxdTF2L0REVnBlWnc5bHMyOVlqanorcDRnc1haWUxCUlQrZC9qWW4zbU9LaFdqbk9CZ01SdHlPZCt6WU1XVmxaYlc2VVYxSlNZblMwOU5idlZYUUNUNzQ0QU9WbFpYcHZ2dnUwLzMzMzkvcXNjb2hWVlZWT25mdW5FcExTeVAyRCttSW16WEg3Ukh0N0ZkV1Ztcm56cDE2NUpGSDJueTZXWEZ4c1NvcUtzSlg3ME9uNFRUSEdDUGJ0aFVNQnNPcmJVSXN5d3IvUzBwSzZ2UWw2azVFOXRzbVdybjMrWHd0YmpSdGpGRmpZNk5zMnc2ZlJCUEtwc3ZsYXZVOW9hcXFTclp0dDNsbG90ZnJiWFppUGpTQjFON05VajBlajQ0Y09hSXBVNmEwdUJyVUdCTyt2VENhL1NHNWI1dFk5dXpYOWowM0tuUmFVeUo4cnFpcnExTjVlZmwxMytNQ2dZQmNMbGVubjJoRTd0c21rVCtyQm9QQmNCL1RFVVZGUlhyb29ZYzY5U0NFZUVtRTNEczNZWloxUUVhZUN4ZC9Udi84MEplYU1ubGl2RWVFRGpqMDVSRVZYN2dvR1ZNZXNIVW8zdU9KR2NzNllJejU1Y0xGbndkRUk4ZlhOaTl0dVUxRGtxUHZMNzFXYzFjQzJpSXRMZTI2dHlxMjEwMmI0L2FJY2cwUHJUQzdFWm1abVJHclVGcmFDOG15clBCVldwRDlOb3RTelcrdEtiWXNTeWtwS2UxdW50czZJUjV5dmRXVUhUM2RKajA5UGVMWTVldXhMQ3NtRng3SWZSdEZ1ZGY1clk1bUxKRW0ybnYwNk5Ic2xnMGgwWG91NUw2TkV2aXphbWVkUkJhNnBic3JDT1hlR0ZVNE5mZWRmMzVjSi9GZURwWWJ5eHd3eHBoLzI1QWpyN2NoM2tOQ085WFhlNVd6YWJPTU1jWVlmVllUcUw0WTd6SEZpdmR5c0Z5eWRvZHlYRjhmdmROQUVGMDNjNDdiZ3hyZWRaRDl0cVBtZHgza3Z1M0lmZGRCN3R1T1BxZnI4SG9iL2ovM01rZWNtbnZIVHR4Y3V2UnRuVEhLbDZYTFA1MC9yMC8zSDJqVFBkeHdGbU9NUHQzM21YNDRjMWFXcFRwajlHN1ZUejlWeFh0Y3NYTHAwcmQxa25rbmxPTmRoYnZKY1FLNjJYUGNIdFR3cm9IczN4aHFmdGRBN204TXVlOGF5UDJOb2MvcEdvd3hLdnJpeTNEdVpZTDVUczI5WXlkdUpNbGZYYjVIUnQ5Nkd4cTBaZnNPWGZxbHZQVWZncU5VWGJtaUxibnZxTGEyVmlhb1U0SDZpajN4SGxPczJiVVZSYUVjNSs1NGp4d25JSExjUHRUd3hFZjJieHcxUC9HUit4dEg3aE1mdWI5eDlEbUpyK3JLRmIyMUpUZWNlMzlOUmZQSFVEdUFvMi8wckttcDhmZnNuM0hDSmV0dkwvMVNudHJZMktqeGY1bXRwQ1JIenpmaFYzNi9yWC9kOEh2dDNmZVpqREhWQWR2OHpjWHpQNWJFZTF5eFZsMWRiWWR5N0ttb0lNY0poaHkzSHpVOHNaSDk5cUhtSnpaeTN6N2tQckdSKy9haHowbHNvZHp2M3Z1SGNPNS9Majc3Yzd6SGRUMk9ucmlScE9xS1h5NzE3VC9nbk9UNjYrOU9uVXAxdTVOMDMvQmg2dGFOVFNPZHJMYTJUbHUyNzFET3BzMlMwWlZnMEN5N2NQYmJQOFI3WFBFU3lyR3hyRWUrUC9XbjdtNTNrb1lQRzZxVUJEalY2V1pHamp1T0dwNll5SDdIVVBNVEU3bnZHSEtmbU1oOXg5RG5KS2E2K25yOTE3YThYM052YW9KQnM5VHB1WGY4eEkwa1ZmWHRmYTZQSzNtd01jbzY4YzFKbDgvbjAraVJJM2hCT0ZSRFE0UFcvMGVPM3Q2YXEwYS9QMmlrdCswYXo3L1gxTlQ0NHoyMmVLcnEyL3RjbXRXdHR6SEtQdkhOU1ZkMWRZM0daajFBamgyS0hIY2VhbmhpSWZ1ZGc1cWZXTWg5NXlEM2lZWGNkdzc2bk1UUzBOQ2duSTF2NjgyM3Qxek52ZEU3ZHEzblZhZm5QaUVtYmxSWkdlaVozdmVvUzY0aHdVQmd5QjlQZkpQMGMybXBSbzhjb1NTWFMyNjN1OFBuMEtOampERnFhR2hRNWVVcXJmdW5mOUdPOTk2WGJmdjlSdHBqNm9OTEwxNDhWeFB2TWNaZFpXWEE5Qmp3eDlSazNSME1CSVo4Yy9MN2NJNWQ1TmdSakRGcThQbFVXWG1aSEhjbWFyampVY09qZ0pydmVPUStDc2k5NDlIclJBRjlqdU5kbS90dE85NE41OTZ1OWYxZFNjbi9Wc2Q3aksxSnJBVGRjVWZxSFNsOWxsbVc5ZmV5bEpHUjNsOFBqUjJqb1hjUFVYcDZmMldrOTFmMzd0MTVZY1NJTVVaZXIxZWVpa3A1UEJYNjA1a3pPbmI4aEg0cEw1ZU15bzNNZi81azEvMU9aOC82NGoxV1IvazF4M0xwT1V2V29JejAvaHFUTlZyRGh3NVZlbnAvcGZmdnAxdHV1WVVjeDRneFJ0NkdCbms4RmZKNEtuVG03RG45OS84Y0o4ZlJRQTEzRkdwNGpGRHpIWVhjeHdpNWR4UjZuUmloejNHVWxuSnZqQ29rc3lHUmNwK0lxVW0rN2Q2Ums1T01WbGd1NjY4a3llVnlLYVZiTjZXa3BzaWQ1STczK0c0cWRzQ1d6OWNvbjg4WFBnTFBHQlVGWkY2NVlOZDluaWd2aERoSXZuM295UEdXdExwSmpsTlM1SGFUNDFnS0JBSnE4UG5JY1d4UXd4MkVHaDR6MUh3SElmY3hRKzRkaEY0blp1aHpIT1I2dVRlV2ZuZmVYN3Mva1hLZmlCTTNZWm4zakpqaWN1a2ZMRmwzR1V2Smt1V1dqRXRpR2pNMmpDUXJJQm5iTXZJYm1YTW1hUDc1L0ptVGhmRWVXU0s1bW1QclJVdTZ4MWhLbHJIY3NzaHg3RVRtV05MNVlERDRqK1E0K3FqaDhVWU5qd2RxZnJ5UiszZ2c5L0ZHcnhNUDlEbngxclZ5M3hWQzQ4ck16T3hqdXZYdVoxeEovUlVNZG5lN2s3ckM4M0k4Mnc0WXVWeGVCZXhLK1ZSNThlTDNWWktDOFI1WGdySXlNelBUVExmZS9lUnk5elBCd0Mza09EWnNPMkJrV1EwS0JpckljVnhRdytPRUdoNVgxUHc0SWZkeFJlN2poRjRucnVoejRvVGNBd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QVR2Ui9aRnBzVzNPbXpmRUFBQUFBU1VWT1JLNUNZSUk9IiwKCSJUaGVtZSIgOiAiIiwKCSJUeXBlIiA6ICJmbG93IiwKCSJVc2VySWQiIDogIjEyMTcxMjA1MzYiLAoJIlZlcnNpb24iIDogIjE5Igp9Cg=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378</Words>
  <Application>WPS 演示</Application>
  <PresentationFormat>宽屏</PresentationFormat>
  <Paragraphs>46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Microsoft YaHei UI</vt:lpstr>
      <vt:lpstr>Arial</vt:lpstr>
      <vt:lpstr>微软雅黑</vt:lpstr>
      <vt:lpstr>Arial Unicode MS</vt:lpstr>
      <vt:lpstr>Office 主题</vt:lpstr>
      <vt:lpstr>UWE modeling：Functional Model</vt:lpstr>
      <vt:lpstr>UWE modeling：Functional Model</vt:lpstr>
      <vt:lpstr>UWE modeling：Content Model</vt:lpstr>
      <vt:lpstr>UWE modeling：Routing Model</vt:lpstr>
      <vt:lpstr>UWE modeling：Routing Model</vt:lpstr>
      <vt:lpstr>UWE modeling：UI Model</vt:lpstr>
      <vt:lpstr>UWE modeling：UI Model</vt:lpstr>
      <vt:lpstr>UWE modeling：AOM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思维图</dc:title>
  <dc:creator/>
  <cp:lastModifiedBy>WPS_1623067091</cp:lastModifiedBy>
  <cp:revision>94</cp:revision>
  <dcterms:created xsi:type="dcterms:W3CDTF">2025-03-10T02:12:00Z</dcterms:created>
  <dcterms:modified xsi:type="dcterms:W3CDTF">2025-04-16T08:40:54Z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F8AABF4998B34321BA0F727ED87CC561_13</vt:lpwstr>
  </property>
  <property fmtid="{D5CDD505-2E9C-101B-9397-08002B2CF9AE}" pid="4" name="KSOProductBuildVer">
    <vt:lpwstr>2052-12.1.0.20784</vt:lpwstr>
  </property>
</Properties>
</file>